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5F0A-C9E7-482D-A3AE-4289A0A9E411}" type="datetimeFigureOut">
              <a:rPr lang="en-GB" smtClean="0"/>
              <a:t>2017-01-23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10EF-D2E8-41A2-BF08-5DEA8655A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0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5F0A-C9E7-482D-A3AE-4289A0A9E411}" type="datetimeFigureOut">
              <a:rPr lang="en-GB" smtClean="0"/>
              <a:t>2017-01-23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10EF-D2E8-41A2-BF08-5DEA8655A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35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5F0A-C9E7-482D-A3AE-4289A0A9E411}" type="datetimeFigureOut">
              <a:rPr lang="en-GB" smtClean="0"/>
              <a:t>2017-01-23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10EF-D2E8-41A2-BF08-5DEA8655A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6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5F0A-C9E7-482D-A3AE-4289A0A9E411}" type="datetimeFigureOut">
              <a:rPr lang="en-GB" smtClean="0"/>
              <a:t>2017-01-23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10EF-D2E8-41A2-BF08-5DEA8655A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61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5F0A-C9E7-482D-A3AE-4289A0A9E411}" type="datetimeFigureOut">
              <a:rPr lang="en-GB" smtClean="0"/>
              <a:t>2017-01-23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10EF-D2E8-41A2-BF08-5DEA8655A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75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5F0A-C9E7-482D-A3AE-4289A0A9E411}" type="datetimeFigureOut">
              <a:rPr lang="en-GB" smtClean="0"/>
              <a:t>2017-01-23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10EF-D2E8-41A2-BF08-5DEA8655A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3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5F0A-C9E7-482D-A3AE-4289A0A9E411}" type="datetimeFigureOut">
              <a:rPr lang="en-GB" smtClean="0"/>
              <a:t>2017-01-23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10EF-D2E8-41A2-BF08-5DEA8655A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2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5F0A-C9E7-482D-A3AE-4289A0A9E411}" type="datetimeFigureOut">
              <a:rPr lang="en-GB" smtClean="0"/>
              <a:t>2017-01-23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10EF-D2E8-41A2-BF08-5DEA8655A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3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5F0A-C9E7-482D-A3AE-4289A0A9E411}" type="datetimeFigureOut">
              <a:rPr lang="en-GB" smtClean="0"/>
              <a:t>2017-01-23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10EF-D2E8-41A2-BF08-5DEA8655A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69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5F0A-C9E7-482D-A3AE-4289A0A9E411}" type="datetimeFigureOut">
              <a:rPr lang="en-GB" smtClean="0"/>
              <a:t>2017-01-23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10EF-D2E8-41A2-BF08-5DEA8655A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50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5F0A-C9E7-482D-A3AE-4289A0A9E411}" type="datetimeFigureOut">
              <a:rPr lang="en-GB" smtClean="0"/>
              <a:t>2017-01-23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10EF-D2E8-41A2-BF08-5DEA8655A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1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A5F0A-C9E7-482D-A3AE-4289A0A9E411}" type="datetimeFigureOut">
              <a:rPr lang="en-GB" smtClean="0"/>
              <a:t>2017-01-23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F10EF-D2E8-41A2-BF08-5DEA8655A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84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Setting up </a:t>
            </a:r>
            <a:r>
              <a:rPr lang="en-GB" dirty="0" err="1"/>
              <a:t>AidStream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19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6" y="462988"/>
            <a:ext cx="11452562" cy="5621378"/>
          </a:xfrm>
        </p:spPr>
      </p:pic>
    </p:spTree>
    <p:extLst>
      <p:ext uri="{BB962C8B-B14F-4D97-AF65-F5344CB8AC3E}">
        <p14:creationId xmlns:p14="http://schemas.microsoft.com/office/powerpoint/2010/main" val="287554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6" y="462988"/>
            <a:ext cx="11452562" cy="5621377"/>
          </a:xfrm>
        </p:spPr>
      </p:pic>
    </p:spTree>
    <p:extLst>
      <p:ext uri="{BB962C8B-B14F-4D97-AF65-F5344CB8AC3E}">
        <p14:creationId xmlns:p14="http://schemas.microsoft.com/office/powerpoint/2010/main" val="2055722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7" y="462988"/>
            <a:ext cx="11452560" cy="5621377"/>
          </a:xfrm>
        </p:spPr>
      </p:pic>
    </p:spTree>
    <p:extLst>
      <p:ext uri="{BB962C8B-B14F-4D97-AF65-F5344CB8AC3E}">
        <p14:creationId xmlns:p14="http://schemas.microsoft.com/office/powerpoint/2010/main" val="136115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7" y="462988"/>
            <a:ext cx="11452560" cy="5621376"/>
          </a:xfrm>
        </p:spPr>
      </p:pic>
    </p:spTree>
    <p:extLst>
      <p:ext uri="{BB962C8B-B14F-4D97-AF65-F5344CB8AC3E}">
        <p14:creationId xmlns:p14="http://schemas.microsoft.com/office/powerpoint/2010/main" val="3078989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Aidstream</a:t>
            </a:r>
            <a:r>
              <a:rPr lang="en-GB" dirty="0"/>
              <a:t> help and support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5718"/>
            <a:ext cx="10515600" cy="641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/>
              <a:t>support@aidstream.org</a:t>
            </a:r>
          </a:p>
        </p:txBody>
      </p:sp>
    </p:spTree>
    <p:extLst>
      <p:ext uri="{BB962C8B-B14F-4D97-AF65-F5344CB8AC3E}">
        <p14:creationId xmlns:p14="http://schemas.microsoft.com/office/powerpoint/2010/main" val="225439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0" y="627320"/>
            <a:ext cx="11720623" cy="5390154"/>
          </a:xfrm>
        </p:spPr>
      </p:pic>
    </p:spTree>
    <p:extLst>
      <p:ext uri="{BB962C8B-B14F-4D97-AF65-F5344CB8AC3E}">
        <p14:creationId xmlns:p14="http://schemas.microsoft.com/office/powerpoint/2010/main" val="278512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1" y="712381"/>
            <a:ext cx="11284752" cy="5539010"/>
          </a:xfrm>
        </p:spPr>
      </p:pic>
    </p:spTree>
    <p:extLst>
      <p:ext uri="{BB962C8B-B14F-4D97-AF65-F5344CB8AC3E}">
        <p14:creationId xmlns:p14="http://schemas.microsoft.com/office/powerpoint/2010/main" val="26744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0" y="703166"/>
            <a:ext cx="11368513" cy="5580123"/>
          </a:xfrm>
        </p:spPr>
      </p:pic>
    </p:spTree>
    <p:extLst>
      <p:ext uri="{BB962C8B-B14F-4D97-AF65-F5344CB8AC3E}">
        <p14:creationId xmlns:p14="http://schemas.microsoft.com/office/powerpoint/2010/main" val="22690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3" y="462987"/>
            <a:ext cx="11617633" cy="5702401"/>
          </a:xfrm>
        </p:spPr>
      </p:pic>
    </p:spTree>
    <p:extLst>
      <p:ext uri="{BB962C8B-B14F-4D97-AF65-F5344CB8AC3E}">
        <p14:creationId xmlns:p14="http://schemas.microsoft.com/office/powerpoint/2010/main" val="79298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5" y="763929"/>
            <a:ext cx="11334657" cy="5563505"/>
          </a:xfrm>
        </p:spPr>
      </p:pic>
    </p:spTree>
    <p:extLst>
      <p:ext uri="{BB962C8B-B14F-4D97-AF65-F5344CB8AC3E}">
        <p14:creationId xmlns:p14="http://schemas.microsoft.com/office/powerpoint/2010/main" val="336043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9" y="648182"/>
            <a:ext cx="11452563" cy="5621378"/>
          </a:xfrm>
        </p:spPr>
      </p:pic>
    </p:spTree>
    <p:extLst>
      <p:ext uri="{BB962C8B-B14F-4D97-AF65-F5344CB8AC3E}">
        <p14:creationId xmlns:p14="http://schemas.microsoft.com/office/powerpoint/2010/main" val="312046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0" y="609283"/>
            <a:ext cx="11555392" cy="5671851"/>
          </a:xfrm>
        </p:spPr>
      </p:pic>
    </p:spTree>
    <p:extLst>
      <p:ext uri="{BB962C8B-B14F-4D97-AF65-F5344CB8AC3E}">
        <p14:creationId xmlns:p14="http://schemas.microsoft.com/office/powerpoint/2010/main" val="401322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6" y="462988"/>
            <a:ext cx="11452563" cy="5621378"/>
          </a:xfrm>
        </p:spPr>
      </p:pic>
    </p:spTree>
    <p:extLst>
      <p:ext uri="{BB962C8B-B14F-4D97-AF65-F5344CB8AC3E}">
        <p14:creationId xmlns:p14="http://schemas.microsoft.com/office/powerpoint/2010/main" val="3734023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</Words>
  <Application>Microsoft Office PowerPoint</Application>
  <PresentationFormat>Widescreen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Setting up AidStream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Aidstream help and support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AidStream</dc:title>
  <dc:creator>S Johns</dc:creator>
  <cp:lastModifiedBy>S Johns</cp:lastModifiedBy>
  <cp:revision>2</cp:revision>
  <dcterms:created xsi:type="dcterms:W3CDTF">2017-01-23T06:36:22Z</dcterms:created>
  <dcterms:modified xsi:type="dcterms:W3CDTF">2017-01-23T06:53:38Z</dcterms:modified>
</cp:coreProperties>
</file>