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 id="2147483693" r:id="rId2"/>
    <p:sldMasterId id="2147483737" r:id="rId3"/>
    <p:sldMasterId id="2147483759" r:id="rId4"/>
    <p:sldMasterId id="2147483781" r:id="rId5"/>
    <p:sldMasterId id="2147483814" r:id="rId6"/>
    <p:sldMasterId id="2147483869" r:id="rId7"/>
    <p:sldMasterId id="2147483975" r:id="rId8"/>
  </p:sldMasterIdLst>
  <p:notesMasterIdLst>
    <p:notesMasterId r:id="rId30"/>
  </p:notesMasterIdLst>
  <p:handoutMasterIdLst>
    <p:handoutMasterId r:id="rId31"/>
  </p:handoutMasterIdLst>
  <p:sldIdLst>
    <p:sldId id="498" r:id="rId9"/>
    <p:sldId id="461" r:id="rId10"/>
    <p:sldId id="510" r:id="rId11"/>
    <p:sldId id="468" r:id="rId12"/>
    <p:sldId id="512" r:id="rId13"/>
    <p:sldId id="500" r:id="rId14"/>
    <p:sldId id="473" r:id="rId15"/>
    <p:sldId id="507" r:id="rId16"/>
    <p:sldId id="515" r:id="rId17"/>
    <p:sldId id="511" r:id="rId18"/>
    <p:sldId id="501" r:id="rId19"/>
    <p:sldId id="506" r:id="rId20"/>
    <p:sldId id="509" r:id="rId21"/>
    <p:sldId id="502" r:id="rId22"/>
    <p:sldId id="513" r:id="rId23"/>
    <p:sldId id="470" r:id="rId24"/>
    <p:sldId id="514" r:id="rId25"/>
    <p:sldId id="504" r:id="rId26"/>
    <p:sldId id="505" r:id="rId27"/>
    <p:sldId id="496" r:id="rId28"/>
    <p:sldId id="481" r:id="rId29"/>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ＭＳ Ｐゴシック" pitchFamily="2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2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2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2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28" charset="-128"/>
        <a:cs typeface="+mn-cs"/>
      </a:defRPr>
    </a:lvl5pPr>
    <a:lvl6pPr marL="2286000" algn="l" defTabSz="914400" rtl="0" eaLnBrk="1" latinLnBrk="0" hangingPunct="1">
      <a:defRPr kern="1200">
        <a:solidFill>
          <a:schemeClr val="tx1"/>
        </a:solidFill>
        <a:latin typeface="Arial" charset="0"/>
        <a:ea typeface="ＭＳ Ｐゴシック" pitchFamily="28" charset="-128"/>
        <a:cs typeface="+mn-cs"/>
      </a:defRPr>
    </a:lvl6pPr>
    <a:lvl7pPr marL="2743200" algn="l" defTabSz="914400" rtl="0" eaLnBrk="1" latinLnBrk="0" hangingPunct="1">
      <a:defRPr kern="1200">
        <a:solidFill>
          <a:schemeClr val="tx1"/>
        </a:solidFill>
        <a:latin typeface="Arial" charset="0"/>
        <a:ea typeface="ＭＳ Ｐゴシック" pitchFamily="28" charset="-128"/>
        <a:cs typeface="+mn-cs"/>
      </a:defRPr>
    </a:lvl7pPr>
    <a:lvl8pPr marL="3200400" algn="l" defTabSz="914400" rtl="0" eaLnBrk="1" latinLnBrk="0" hangingPunct="1">
      <a:defRPr kern="1200">
        <a:solidFill>
          <a:schemeClr val="tx1"/>
        </a:solidFill>
        <a:latin typeface="Arial" charset="0"/>
        <a:ea typeface="ＭＳ Ｐゴシック" pitchFamily="28" charset="-128"/>
        <a:cs typeface="+mn-cs"/>
      </a:defRPr>
    </a:lvl8pPr>
    <a:lvl9pPr marL="3657600" algn="l" defTabSz="914400" rtl="0" eaLnBrk="1" latinLnBrk="0" hangingPunct="1">
      <a:defRPr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346"/>
    <a:srgbClr val="A43A53"/>
    <a:srgbClr val="CC0000"/>
    <a:srgbClr val="000000"/>
    <a:srgbClr val="E6F6FA"/>
    <a:srgbClr val="FFFFFF"/>
    <a:srgbClr val="B4B4B4"/>
    <a:srgbClr val="1AA79C"/>
    <a:srgbClr val="B8E0EC"/>
    <a:srgbClr val="C9E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8" autoAdjust="0"/>
    <p:restoredTop sz="90929"/>
  </p:normalViewPr>
  <p:slideViewPr>
    <p:cSldViewPr>
      <p:cViewPr varScale="1">
        <p:scale>
          <a:sx n="82" d="100"/>
          <a:sy n="82" d="100"/>
        </p:scale>
        <p:origin x="17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04"/>
    </p:cViewPr>
  </p:sorterViewPr>
  <p:notesViewPr>
    <p:cSldViewPr>
      <p:cViewPr varScale="1">
        <p:scale>
          <a:sx n="52" d="100"/>
          <a:sy n="52" d="100"/>
        </p:scale>
        <p:origin x="-2592" y="-108"/>
      </p:cViewPr>
      <p:guideLst>
        <p:guide orient="horz" pos="3127"/>
        <p:guide pos="210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A881D-27EC-42E3-A0B1-DA20F35A6BB7}" type="doc">
      <dgm:prSet loTypeId="urn:microsoft.com/office/officeart/2005/8/layout/bList2" loCatId="list" qsTypeId="urn:microsoft.com/office/officeart/2005/8/quickstyle/3d2" qsCatId="3D" csTypeId="urn:microsoft.com/office/officeart/2005/8/colors/accent1_2" csCatId="accent1" phldr="1"/>
      <dgm:spPr/>
      <dgm:t>
        <a:bodyPr/>
        <a:lstStyle/>
        <a:p>
          <a:endParaRPr lang="en-GB"/>
        </a:p>
      </dgm:t>
    </dgm:pt>
    <dgm:pt modelId="{50DDC639-F14D-46E9-9FDA-DC534C42162F}">
      <dgm:prSet phldrT="[Text]" custT="1"/>
      <dgm:spPr/>
      <dgm:t>
        <a:bodyPr/>
        <a:lstStyle/>
        <a:p>
          <a:r>
            <a:rPr lang="en-GB" sz="2400" b="1" dirty="0"/>
            <a:t>What</a:t>
          </a:r>
        </a:p>
      </dgm:t>
    </dgm:pt>
    <dgm:pt modelId="{C4F1B810-3A09-4013-8FD5-C189DC843D73}" type="parTrans" cxnId="{0B44C71F-1BE9-48ED-B84E-0DED23D80D26}">
      <dgm:prSet/>
      <dgm:spPr/>
      <dgm:t>
        <a:bodyPr/>
        <a:lstStyle/>
        <a:p>
          <a:endParaRPr lang="en-GB"/>
        </a:p>
      </dgm:t>
    </dgm:pt>
    <dgm:pt modelId="{06D14841-AB6D-4143-97AA-15B4AFBE1014}" type="sibTrans" cxnId="{0B44C71F-1BE9-48ED-B84E-0DED23D80D26}">
      <dgm:prSet/>
      <dgm:spPr/>
      <dgm:t>
        <a:bodyPr/>
        <a:lstStyle/>
        <a:p>
          <a:endParaRPr lang="en-GB"/>
        </a:p>
      </dgm:t>
    </dgm:pt>
    <dgm:pt modelId="{F71E5657-DF86-45BA-BCA8-40A2EDB757FD}">
      <dgm:prSet phldrT="[Text]" custT="1"/>
      <dgm:spPr/>
      <dgm:t>
        <a:bodyPr/>
        <a:lstStyle/>
        <a:p>
          <a:r>
            <a:rPr lang="en-GB" sz="2400" b="1" dirty="0"/>
            <a:t>When</a:t>
          </a:r>
        </a:p>
      </dgm:t>
    </dgm:pt>
    <dgm:pt modelId="{D31353C1-0BC9-499F-9184-B93065080263}" type="parTrans" cxnId="{5CB96944-9B29-4D4D-8553-C9F2A6BE494A}">
      <dgm:prSet/>
      <dgm:spPr/>
      <dgm:t>
        <a:bodyPr/>
        <a:lstStyle/>
        <a:p>
          <a:endParaRPr lang="en-GB"/>
        </a:p>
      </dgm:t>
    </dgm:pt>
    <dgm:pt modelId="{C8DB5107-1B33-4A22-853A-CF675547C99C}" type="sibTrans" cxnId="{5CB96944-9B29-4D4D-8553-C9F2A6BE494A}">
      <dgm:prSet/>
      <dgm:spPr/>
      <dgm:t>
        <a:bodyPr/>
        <a:lstStyle/>
        <a:p>
          <a:endParaRPr lang="en-GB"/>
        </a:p>
      </dgm:t>
    </dgm:pt>
    <dgm:pt modelId="{1AB65716-E40D-49F4-A9B4-311317DB9A68}">
      <dgm:prSet phldrT="[Text]" custT="1"/>
      <dgm:spPr/>
      <dgm:t>
        <a:bodyPr/>
        <a:lstStyle/>
        <a:p>
          <a:r>
            <a:rPr lang="en-GB" sz="2400" b="1" dirty="0"/>
            <a:t>Where</a:t>
          </a:r>
        </a:p>
      </dgm:t>
    </dgm:pt>
    <dgm:pt modelId="{3B4D5BD6-671F-4639-8AAA-27E9B52780A8}" type="parTrans" cxnId="{A523E73F-07F7-4E9B-96AA-6E6DBDB5E8D5}">
      <dgm:prSet/>
      <dgm:spPr/>
      <dgm:t>
        <a:bodyPr/>
        <a:lstStyle/>
        <a:p>
          <a:endParaRPr lang="en-GB"/>
        </a:p>
      </dgm:t>
    </dgm:pt>
    <dgm:pt modelId="{6243B0B7-D979-47C5-880A-257908E2F869}" type="sibTrans" cxnId="{A523E73F-07F7-4E9B-96AA-6E6DBDB5E8D5}">
      <dgm:prSet/>
      <dgm:spPr/>
      <dgm:t>
        <a:bodyPr/>
        <a:lstStyle/>
        <a:p>
          <a:endParaRPr lang="en-GB"/>
        </a:p>
      </dgm:t>
    </dgm:pt>
    <dgm:pt modelId="{08AD6B9B-351A-4666-BEB8-82F150634EC8}">
      <dgm:prSet phldrT="[Text]"/>
      <dgm:spPr/>
      <dgm:t>
        <a:bodyPr/>
        <a:lstStyle/>
        <a:p>
          <a:r>
            <a:rPr lang="en-GB" dirty="0"/>
            <a:t>title</a:t>
          </a:r>
        </a:p>
      </dgm:t>
    </dgm:pt>
    <dgm:pt modelId="{B5FBD865-5DD4-42B8-8E27-1C14916CF1D4}" type="parTrans" cxnId="{C67CC42C-ABB9-465A-9F25-C4BB901670D2}">
      <dgm:prSet/>
      <dgm:spPr/>
      <dgm:t>
        <a:bodyPr/>
        <a:lstStyle/>
        <a:p>
          <a:endParaRPr lang="en-GB"/>
        </a:p>
      </dgm:t>
    </dgm:pt>
    <dgm:pt modelId="{81338927-2AE8-49FA-9B46-4059E5F5184F}" type="sibTrans" cxnId="{C67CC42C-ABB9-465A-9F25-C4BB901670D2}">
      <dgm:prSet/>
      <dgm:spPr/>
      <dgm:t>
        <a:bodyPr/>
        <a:lstStyle/>
        <a:p>
          <a:endParaRPr lang="en-GB"/>
        </a:p>
      </dgm:t>
    </dgm:pt>
    <dgm:pt modelId="{A21FCA77-A078-4E0D-87FA-0D84BAB996E0}">
      <dgm:prSet phldrT="[Text]"/>
      <dgm:spPr/>
      <dgm:t>
        <a:bodyPr/>
        <a:lstStyle/>
        <a:p>
          <a:r>
            <a:rPr lang="en-GB" dirty="0"/>
            <a:t>start date</a:t>
          </a:r>
        </a:p>
      </dgm:t>
    </dgm:pt>
    <dgm:pt modelId="{D269F041-A2DC-4302-84A1-D378F7355D56}" type="parTrans" cxnId="{38134FD7-1555-4149-863F-8C697D332DF6}">
      <dgm:prSet/>
      <dgm:spPr/>
      <dgm:t>
        <a:bodyPr/>
        <a:lstStyle/>
        <a:p>
          <a:endParaRPr lang="en-GB"/>
        </a:p>
      </dgm:t>
    </dgm:pt>
    <dgm:pt modelId="{EB17CFF4-E1CF-4BF5-B601-4E995D060272}" type="sibTrans" cxnId="{38134FD7-1555-4149-863F-8C697D332DF6}">
      <dgm:prSet/>
      <dgm:spPr/>
      <dgm:t>
        <a:bodyPr/>
        <a:lstStyle/>
        <a:p>
          <a:endParaRPr lang="en-GB"/>
        </a:p>
      </dgm:t>
    </dgm:pt>
    <dgm:pt modelId="{C3260684-A9AF-4E09-853D-AE86AD309D68}">
      <dgm:prSet phldrT="[Text]"/>
      <dgm:spPr/>
      <dgm:t>
        <a:bodyPr/>
        <a:lstStyle/>
        <a:p>
          <a:r>
            <a:rPr lang="en-GB" dirty="0"/>
            <a:t>region</a:t>
          </a:r>
        </a:p>
      </dgm:t>
    </dgm:pt>
    <dgm:pt modelId="{DB5AD8E4-1D9B-429F-8801-851734DCE338}" type="parTrans" cxnId="{EF33BDF2-AA61-4216-BC8B-A58A900EA609}">
      <dgm:prSet/>
      <dgm:spPr/>
      <dgm:t>
        <a:bodyPr/>
        <a:lstStyle/>
        <a:p>
          <a:endParaRPr lang="en-GB"/>
        </a:p>
      </dgm:t>
    </dgm:pt>
    <dgm:pt modelId="{B9306F66-15F7-45EE-88DF-3A03A802E565}" type="sibTrans" cxnId="{EF33BDF2-AA61-4216-BC8B-A58A900EA609}">
      <dgm:prSet/>
      <dgm:spPr/>
      <dgm:t>
        <a:bodyPr/>
        <a:lstStyle/>
        <a:p>
          <a:endParaRPr lang="en-GB"/>
        </a:p>
      </dgm:t>
    </dgm:pt>
    <dgm:pt modelId="{9C37897D-835A-4CDA-8CE8-82B89213EA99}">
      <dgm:prSet phldrT="[Text]" custT="1"/>
      <dgm:spPr/>
      <dgm:t>
        <a:bodyPr/>
        <a:lstStyle/>
        <a:p>
          <a:r>
            <a:rPr lang="en-GB" sz="2400" b="1" dirty="0"/>
            <a:t>Who</a:t>
          </a:r>
        </a:p>
      </dgm:t>
    </dgm:pt>
    <dgm:pt modelId="{79E217B5-41C9-4834-B72D-4BC1FF8A86EA}" type="parTrans" cxnId="{97C6548D-A514-4B28-8136-D8894CEFC3FC}">
      <dgm:prSet/>
      <dgm:spPr/>
      <dgm:t>
        <a:bodyPr/>
        <a:lstStyle/>
        <a:p>
          <a:endParaRPr lang="en-GB"/>
        </a:p>
      </dgm:t>
    </dgm:pt>
    <dgm:pt modelId="{0AA4B404-1268-4AE8-A83E-B87C8620A43F}" type="sibTrans" cxnId="{97C6548D-A514-4B28-8136-D8894CEFC3FC}">
      <dgm:prSet/>
      <dgm:spPr/>
      <dgm:t>
        <a:bodyPr/>
        <a:lstStyle/>
        <a:p>
          <a:endParaRPr lang="en-GB"/>
        </a:p>
      </dgm:t>
    </dgm:pt>
    <dgm:pt modelId="{A6847152-A1A4-44A0-951B-C838F35B9CD1}">
      <dgm:prSet phldrT="[Text]"/>
      <dgm:spPr/>
      <dgm:t>
        <a:bodyPr/>
        <a:lstStyle/>
        <a:p>
          <a:r>
            <a:rPr lang="en-GB" dirty="0"/>
            <a:t>participating organisations:</a:t>
          </a:r>
        </a:p>
      </dgm:t>
    </dgm:pt>
    <dgm:pt modelId="{C64CE5BE-50B5-4CFE-819E-5A538354864E}" type="parTrans" cxnId="{05020C04-6807-423E-A8F7-25E5FC937C98}">
      <dgm:prSet/>
      <dgm:spPr/>
      <dgm:t>
        <a:bodyPr/>
        <a:lstStyle/>
        <a:p>
          <a:endParaRPr lang="en-GB"/>
        </a:p>
      </dgm:t>
    </dgm:pt>
    <dgm:pt modelId="{1B5D5330-F48C-4396-B689-845F52A6EFF7}" type="sibTrans" cxnId="{05020C04-6807-423E-A8F7-25E5FC937C98}">
      <dgm:prSet/>
      <dgm:spPr/>
      <dgm:t>
        <a:bodyPr/>
        <a:lstStyle/>
        <a:p>
          <a:endParaRPr lang="en-GB"/>
        </a:p>
      </dgm:t>
    </dgm:pt>
    <dgm:pt modelId="{06D286C5-1AC8-4A50-814C-9FCE700A7DAF}">
      <dgm:prSet phldrT="[Text]" custT="1"/>
      <dgm:spPr/>
      <dgm:t>
        <a:bodyPr/>
        <a:lstStyle/>
        <a:p>
          <a:r>
            <a:rPr lang="en-GB" sz="2400" b="1" dirty="0"/>
            <a:t>How much?</a:t>
          </a:r>
        </a:p>
      </dgm:t>
    </dgm:pt>
    <dgm:pt modelId="{5E6830BC-D941-4EE8-AF3A-93ABEAFFF258}" type="parTrans" cxnId="{0AE61D22-D812-4D38-A89D-A6E46F185294}">
      <dgm:prSet/>
      <dgm:spPr/>
      <dgm:t>
        <a:bodyPr/>
        <a:lstStyle/>
        <a:p>
          <a:endParaRPr lang="en-GB"/>
        </a:p>
      </dgm:t>
    </dgm:pt>
    <dgm:pt modelId="{3B1E7E7C-C9D8-459A-BC7F-73428E89B035}" type="sibTrans" cxnId="{0AE61D22-D812-4D38-A89D-A6E46F185294}">
      <dgm:prSet/>
      <dgm:spPr/>
      <dgm:t>
        <a:bodyPr/>
        <a:lstStyle/>
        <a:p>
          <a:endParaRPr lang="en-GB"/>
        </a:p>
      </dgm:t>
    </dgm:pt>
    <dgm:pt modelId="{27C82976-12C8-48BC-A8DC-D22C44D0662D}">
      <dgm:prSet phldrT="[Text]"/>
      <dgm:spPr/>
      <dgm:t>
        <a:bodyPr/>
        <a:lstStyle/>
        <a:p>
          <a:r>
            <a:rPr lang="en-GB" dirty="0"/>
            <a:t>incoming funds</a:t>
          </a:r>
        </a:p>
      </dgm:t>
    </dgm:pt>
    <dgm:pt modelId="{EE802886-D33A-4684-A42D-778D9605C0F0}" type="parTrans" cxnId="{431B60F9-74CD-482E-8A2F-8E2EE5620FF3}">
      <dgm:prSet/>
      <dgm:spPr/>
      <dgm:t>
        <a:bodyPr/>
        <a:lstStyle/>
        <a:p>
          <a:endParaRPr lang="en-GB"/>
        </a:p>
      </dgm:t>
    </dgm:pt>
    <dgm:pt modelId="{740392F6-AAEA-4524-98DF-E4F2703008BA}" type="sibTrans" cxnId="{431B60F9-74CD-482E-8A2F-8E2EE5620FF3}">
      <dgm:prSet/>
      <dgm:spPr/>
      <dgm:t>
        <a:bodyPr/>
        <a:lstStyle/>
        <a:p>
          <a:endParaRPr lang="en-GB"/>
        </a:p>
      </dgm:t>
    </dgm:pt>
    <dgm:pt modelId="{5E7B668E-BB47-4C1F-81D1-4338F6B71304}">
      <dgm:prSet phldrT="[Text]"/>
      <dgm:spPr/>
      <dgm:t>
        <a:bodyPr/>
        <a:lstStyle/>
        <a:p>
          <a:r>
            <a:rPr lang="en-GB" dirty="0"/>
            <a:t>expenditures</a:t>
          </a:r>
        </a:p>
      </dgm:t>
    </dgm:pt>
    <dgm:pt modelId="{C8D75EA1-A4FB-47EC-82CA-8878175565ED}" type="parTrans" cxnId="{BA45DACD-DC5A-4918-B304-A8AD475429B8}">
      <dgm:prSet/>
      <dgm:spPr/>
      <dgm:t>
        <a:bodyPr/>
        <a:lstStyle/>
        <a:p>
          <a:endParaRPr lang="en-GB"/>
        </a:p>
      </dgm:t>
    </dgm:pt>
    <dgm:pt modelId="{A68EC0EF-AA80-4F21-9BCE-D765A6E85356}" type="sibTrans" cxnId="{BA45DACD-DC5A-4918-B304-A8AD475429B8}">
      <dgm:prSet/>
      <dgm:spPr/>
      <dgm:t>
        <a:bodyPr/>
        <a:lstStyle/>
        <a:p>
          <a:endParaRPr lang="en-GB"/>
        </a:p>
      </dgm:t>
    </dgm:pt>
    <dgm:pt modelId="{C1E41940-90AF-4CD4-9E05-2C518BE62B36}">
      <dgm:prSet phldrT="[Text]"/>
      <dgm:spPr/>
      <dgm:t>
        <a:bodyPr/>
        <a:lstStyle/>
        <a:p>
          <a:r>
            <a:rPr lang="en-GB" dirty="0"/>
            <a:t>money spent directly by organisations</a:t>
          </a:r>
        </a:p>
      </dgm:t>
    </dgm:pt>
    <dgm:pt modelId="{EAF4DEB8-73FE-462C-9ACC-29BB9CD928DC}" type="parTrans" cxnId="{C9310A12-DB04-4498-8BFA-FA113FC00B61}">
      <dgm:prSet/>
      <dgm:spPr/>
      <dgm:t>
        <a:bodyPr/>
        <a:lstStyle/>
        <a:p>
          <a:endParaRPr lang="en-GB"/>
        </a:p>
      </dgm:t>
    </dgm:pt>
    <dgm:pt modelId="{8A4D67F7-0407-43DF-9600-858CFB8F551D}" type="sibTrans" cxnId="{C9310A12-DB04-4498-8BFA-FA113FC00B61}">
      <dgm:prSet/>
      <dgm:spPr/>
      <dgm:t>
        <a:bodyPr/>
        <a:lstStyle/>
        <a:p>
          <a:endParaRPr lang="en-GB"/>
        </a:p>
      </dgm:t>
    </dgm:pt>
    <dgm:pt modelId="{76FC5ED4-08A1-48F4-B285-E4BD09E1E37C}">
      <dgm:prSet phldrT="[Text]"/>
      <dgm:spPr/>
      <dgm:t>
        <a:bodyPr/>
        <a:lstStyle/>
        <a:p>
          <a:r>
            <a:rPr lang="en-GB" dirty="0"/>
            <a:t>budgets</a:t>
          </a:r>
        </a:p>
      </dgm:t>
    </dgm:pt>
    <dgm:pt modelId="{7C30BE77-9B79-4E84-8E54-123C8250AF43}" type="parTrans" cxnId="{18B5CB32-A197-45F0-BFCA-DDCBD1AA7B21}">
      <dgm:prSet/>
      <dgm:spPr/>
      <dgm:t>
        <a:bodyPr/>
        <a:lstStyle/>
        <a:p>
          <a:endParaRPr lang="en-GB"/>
        </a:p>
      </dgm:t>
    </dgm:pt>
    <dgm:pt modelId="{415BDE41-E162-47CC-99B1-A227BB7E79F6}" type="sibTrans" cxnId="{18B5CB32-A197-45F0-BFCA-DDCBD1AA7B21}">
      <dgm:prSet/>
      <dgm:spPr/>
      <dgm:t>
        <a:bodyPr/>
        <a:lstStyle/>
        <a:p>
          <a:endParaRPr lang="en-GB"/>
        </a:p>
      </dgm:t>
    </dgm:pt>
    <dgm:pt modelId="{8D07FE92-EC64-4EF3-AE41-F8EDFE7A7574}">
      <dgm:prSet phldrT="[Text]"/>
      <dgm:spPr/>
      <dgm:t>
        <a:bodyPr/>
        <a:lstStyle/>
        <a:p>
          <a:r>
            <a:rPr lang="en-GB" dirty="0"/>
            <a:t>description (general, beneficiaries </a:t>
          </a:r>
          <a:r>
            <a:rPr lang="en-GB" dirty="0" err="1"/>
            <a:t>etc</a:t>
          </a:r>
          <a:r>
            <a:rPr lang="en-GB" dirty="0"/>
            <a:t>)</a:t>
          </a:r>
        </a:p>
      </dgm:t>
    </dgm:pt>
    <dgm:pt modelId="{01B4F152-1795-44A1-9076-7398E21BBF1F}" type="parTrans" cxnId="{B96120D4-79AC-43A9-B865-270F818A7636}">
      <dgm:prSet/>
      <dgm:spPr/>
      <dgm:t>
        <a:bodyPr/>
        <a:lstStyle/>
        <a:p>
          <a:endParaRPr lang="en-GB"/>
        </a:p>
      </dgm:t>
    </dgm:pt>
    <dgm:pt modelId="{EB4213E4-7B21-4A52-822C-92059BCAAC08}" type="sibTrans" cxnId="{B96120D4-79AC-43A9-B865-270F818A7636}">
      <dgm:prSet/>
      <dgm:spPr/>
      <dgm:t>
        <a:bodyPr/>
        <a:lstStyle/>
        <a:p>
          <a:endParaRPr lang="en-GB"/>
        </a:p>
      </dgm:t>
    </dgm:pt>
    <dgm:pt modelId="{B47976F4-5AE9-4C9E-B8E9-C42FB1FEBDC8}">
      <dgm:prSet phldrT="[Text]"/>
      <dgm:spPr/>
      <dgm:t>
        <a:bodyPr/>
        <a:lstStyle/>
        <a:p>
          <a:r>
            <a:rPr lang="en-GB" dirty="0"/>
            <a:t>programme area</a:t>
          </a:r>
        </a:p>
      </dgm:t>
    </dgm:pt>
    <dgm:pt modelId="{78E52AB4-2F4D-4E24-BA4A-AE9F194CF521}" type="parTrans" cxnId="{1A66A620-1162-4360-9B74-91B9600220FF}">
      <dgm:prSet/>
      <dgm:spPr/>
      <dgm:t>
        <a:bodyPr/>
        <a:lstStyle/>
        <a:p>
          <a:endParaRPr lang="en-GB"/>
        </a:p>
      </dgm:t>
    </dgm:pt>
    <dgm:pt modelId="{823F2E8E-8C56-46D1-BB37-15EB45DF21FF}" type="sibTrans" cxnId="{1A66A620-1162-4360-9B74-91B9600220FF}">
      <dgm:prSet/>
      <dgm:spPr/>
      <dgm:t>
        <a:bodyPr/>
        <a:lstStyle/>
        <a:p>
          <a:endParaRPr lang="en-GB"/>
        </a:p>
      </dgm:t>
    </dgm:pt>
    <dgm:pt modelId="{49AF1EA2-93A1-4D58-8FD7-4AFC9C09D5FE}">
      <dgm:prSet phldrT="[Text]"/>
      <dgm:spPr/>
      <dgm:t>
        <a:bodyPr/>
        <a:lstStyle/>
        <a:p>
          <a:r>
            <a:rPr lang="en-GB" dirty="0"/>
            <a:t>end date</a:t>
          </a:r>
        </a:p>
      </dgm:t>
    </dgm:pt>
    <dgm:pt modelId="{B59FD73C-B6FE-4E51-A859-7DE541570B75}" type="parTrans" cxnId="{9D885288-2E7E-4BB3-9D9B-1BDC4FB8F0FE}">
      <dgm:prSet/>
      <dgm:spPr/>
      <dgm:t>
        <a:bodyPr/>
        <a:lstStyle/>
        <a:p>
          <a:endParaRPr lang="en-GB"/>
        </a:p>
      </dgm:t>
    </dgm:pt>
    <dgm:pt modelId="{219E7A4C-6B3D-41D5-92A9-580B5EA960BA}" type="sibTrans" cxnId="{9D885288-2E7E-4BB3-9D9B-1BDC4FB8F0FE}">
      <dgm:prSet/>
      <dgm:spPr/>
      <dgm:t>
        <a:bodyPr/>
        <a:lstStyle/>
        <a:p>
          <a:endParaRPr lang="en-GB"/>
        </a:p>
      </dgm:t>
    </dgm:pt>
    <dgm:pt modelId="{2DD17795-1A29-475B-99AB-BFFB0F369114}">
      <dgm:prSet custT="1"/>
      <dgm:spPr/>
      <dgm:t>
        <a:bodyPr/>
        <a:lstStyle/>
        <a:p>
          <a:r>
            <a:rPr lang="en-GB" sz="2400" dirty="0"/>
            <a:t>Other</a:t>
          </a:r>
        </a:p>
      </dgm:t>
    </dgm:pt>
    <dgm:pt modelId="{1B93548E-54B1-481A-BD7F-1D5E970E44E0}" type="parTrans" cxnId="{2CF6071F-0B3D-489C-A500-E255D82FA88C}">
      <dgm:prSet/>
      <dgm:spPr/>
      <dgm:t>
        <a:bodyPr/>
        <a:lstStyle/>
        <a:p>
          <a:endParaRPr lang="en-GB"/>
        </a:p>
      </dgm:t>
    </dgm:pt>
    <dgm:pt modelId="{56ADCFB4-AF2F-47C6-8160-122A0A789429}" type="sibTrans" cxnId="{2CF6071F-0B3D-489C-A500-E255D82FA88C}">
      <dgm:prSet/>
      <dgm:spPr/>
      <dgm:t>
        <a:bodyPr/>
        <a:lstStyle/>
        <a:p>
          <a:endParaRPr lang="en-GB"/>
        </a:p>
      </dgm:t>
    </dgm:pt>
    <dgm:pt modelId="{94791055-78DB-4285-BB15-FEFA2B946494}">
      <dgm:prSet/>
      <dgm:spPr/>
      <dgm:t>
        <a:bodyPr/>
        <a:lstStyle/>
        <a:p>
          <a:r>
            <a:rPr lang="en-GB" dirty="0"/>
            <a:t>URL links to project documents</a:t>
          </a:r>
        </a:p>
      </dgm:t>
    </dgm:pt>
    <dgm:pt modelId="{CEDC5F7F-66B0-48C0-B6CA-F398AB83DFF2}" type="parTrans" cxnId="{245970F5-D39E-49B1-8445-CBB03589B268}">
      <dgm:prSet/>
      <dgm:spPr/>
      <dgm:t>
        <a:bodyPr/>
        <a:lstStyle/>
        <a:p>
          <a:endParaRPr lang="en-GB"/>
        </a:p>
      </dgm:t>
    </dgm:pt>
    <dgm:pt modelId="{1DAEF5A1-62EC-46E5-B959-20C31EBBD3A7}" type="sibTrans" cxnId="{245970F5-D39E-49B1-8445-CBB03589B268}">
      <dgm:prSet/>
      <dgm:spPr/>
      <dgm:t>
        <a:bodyPr/>
        <a:lstStyle/>
        <a:p>
          <a:endParaRPr lang="en-GB"/>
        </a:p>
      </dgm:t>
    </dgm:pt>
    <dgm:pt modelId="{3AA980B5-31DB-40B0-B367-AEB68B6DA0BE}">
      <dgm:prSet/>
      <dgm:spPr/>
      <dgm:t>
        <a:bodyPr/>
        <a:lstStyle/>
        <a:p>
          <a:r>
            <a:rPr lang="en-GB" dirty="0"/>
            <a:t>Organisations’ website address</a:t>
          </a:r>
        </a:p>
      </dgm:t>
    </dgm:pt>
    <dgm:pt modelId="{9B612C2A-CDAA-4399-B7F0-6178CFC8D992}" type="parTrans" cxnId="{94E394B4-4619-464B-A21A-B90E1E336460}">
      <dgm:prSet/>
      <dgm:spPr/>
      <dgm:t>
        <a:bodyPr/>
        <a:lstStyle/>
        <a:p>
          <a:endParaRPr lang="en-GB"/>
        </a:p>
      </dgm:t>
    </dgm:pt>
    <dgm:pt modelId="{E2835E25-EE3D-4B21-8832-DAE2FEC76290}" type="sibTrans" cxnId="{94E394B4-4619-464B-A21A-B90E1E336460}">
      <dgm:prSet/>
      <dgm:spPr/>
      <dgm:t>
        <a:bodyPr/>
        <a:lstStyle/>
        <a:p>
          <a:endParaRPr lang="en-GB"/>
        </a:p>
      </dgm:t>
    </dgm:pt>
    <dgm:pt modelId="{9C13544C-834E-4B6A-AE69-DBA80FEEED25}">
      <dgm:prSet phldrT="[Text]"/>
      <dgm:spPr/>
      <dgm:t>
        <a:bodyPr/>
        <a:lstStyle/>
        <a:p>
          <a:r>
            <a:rPr lang="en-GB" dirty="0"/>
            <a:t>results</a:t>
          </a:r>
        </a:p>
      </dgm:t>
    </dgm:pt>
    <dgm:pt modelId="{D679708C-86A6-4D97-BCAB-3AA0507604B9}" type="parTrans" cxnId="{9AE06C13-E8F0-4262-A8BC-F696355A435F}">
      <dgm:prSet/>
      <dgm:spPr/>
      <dgm:t>
        <a:bodyPr/>
        <a:lstStyle/>
        <a:p>
          <a:endParaRPr lang="en-US"/>
        </a:p>
      </dgm:t>
    </dgm:pt>
    <dgm:pt modelId="{3FC41843-D0DE-42AB-9E96-582D705845BB}" type="sibTrans" cxnId="{9AE06C13-E8F0-4262-A8BC-F696355A435F}">
      <dgm:prSet/>
      <dgm:spPr/>
      <dgm:t>
        <a:bodyPr/>
        <a:lstStyle/>
        <a:p>
          <a:endParaRPr lang="en-US"/>
        </a:p>
      </dgm:t>
    </dgm:pt>
    <dgm:pt modelId="{DA3E3F3B-D441-46C0-86E4-F6FD831AA5B4}">
      <dgm:prSet phldrT="[Text]"/>
      <dgm:spPr/>
      <dgm:t>
        <a:bodyPr/>
        <a:lstStyle/>
        <a:p>
          <a:r>
            <a:rPr lang="en-GB" dirty="0"/>
            <a:t>funding</a:t>
          </a:r>
        </a:p>
      </dgm:t>
    </dgm:pt>
    <dgm:pt modelId="{B9F67F76-8E5B-4F5D-A98A-3BB1E0E329C2}" type="parTrans" cxnId="{CD83B1D2-D4D2-4C94-91CA-989F4BE0FA37}">
      <dgm:prSet/>
      <dgm:spPr/>
      <dgm:t>
        <a:bodyPr/>
        <a:lstStyle/>
        <a:p>
          <a:endParaRPr lang="en-US"/>
        </a:p>
      </dgm:t>
    </dgm:pt>
    <dgm:pt modelId="{AA858F35-B31F-45AD-9434-F6C5AAF22FEE}" type="sibTrans" cxnId="{CD83B1D2-D4D2-4C94-91CA-989F4BE0FA37}">
      <dgm:prSet/>
      <dgm:spPr/>
      <dgm:t>
        <a:bodyPr/>
        <a:lstStyle/>
        <a:p>
          <a:endParaRPr lang="en-US"/>
        </a:p>
      </dgm:t>
    </dgm:pt>
    <dgm:pt modelId="{C52A9435-6DCA-477C-A131-36EFDBEA97BA}">
      <dgm:prSet phldrT="[Text]"/>
      <dgm:spPr/>
      <dgm:t>
        <a:bodyPr/>
        <a:lstStyle/>
        <a:p>
          <a:r>
            <a:rPr lang="en-GB" dirty="0"/>
            <a:t>implementing</a:t>
          </a:r>
        </a:p>
      </dgm:t>
    </dgm:pt>
    <dgm:pt modelId="{76D8B831-7D6F-4E23-A731-B782A2D4B10F}" type="parTrans" cxnId="{51C5B595-AE2C-474D-886E-7E2C68240B10}">
      <dgm:prSet/>
      <dgm:spPr/>
      <dgm:t>
        <a:bodyPr/>
        <a:lstStyle/>
        <a:p>
          <a:endParaRPr lang="en-US"/>
        </a:p>
      </dgm:t>
    </dgm:pt>
    <dgm:pt modelId="{35BF5E1C-4765-4B63-A7B2-F6CBFF2166FD}" type="sibTrans" cxnId="{51C5B595-AE2C-474D-886E-7E2C68240B10}">
      <dgm:prSet/>
      <dgm:spPr/>
      <dgm:t>
        <a:bodyPr/>
        <a:lstStyle/>
        <a:p>
          <a:endParaRPr lang="en-US"/>
        </a:p>
      </dgm:t>
    </dgm:pt>
    <dgm:pt modelId="{9C80ECCD-6EBD-47E0-87F1-5F5B23BC4457}">
      <dgm:prSet phldrT="[Text]"/>
      <dgm:spPr/>
      <dgm:t>
        <a:bodyPr/>
        <a:lstStyle/>
        <a:p>
          <a:r>
            <a:rPr lang="en-GB" dirty="0"/>
            <a:t>country (not both)</a:t>
          </a:r>
        </a:p>
      </dgm:t>
    </dgm:pt>
    <dgm:pt modelId="{0C1E69E3-C971-4A61-AB53-F1E27A078369}" type="parTrans" cxnId="{24CBC4D1-C004-4CEB-95B9-D500D9AAC42C}">
      <dgm:prSet/>
      <dgm:spPr/>
      <dgm:t>
        <a:bodyPr/>
        <a:lstStyle/>
        <a:p>
          <a:endParaRPr lang="en-US"/>
        </a:p>
      </dgm:t>
    </dgm:pt>
    <dgm:pt modelId="{344ACF36-1CE9-4583-BBCD-450717D3F2A9}" type="sibTrans" cxnId="{24CBC4D1-C004-4CEB-95B9-D500D9AAC42C}">
      <dgm:prSet/>
      <dgm:spPr/>
      <dgm:t>
        <a:bodyPr/>
        <a:lstStyle/>
        <a:p>
          <a:endParaRPr lang="en-US"/>
        </a:p>
      </dgm:t>
    </dgm:pt>
    <dgm:pt modelId="{E9ABE006-DA31-45E0-9E20-5FAF31F1A7CD}">
      <dgm:prSet phldrT="[Text]"/>
      <dgm:spPr/>
      <dgm:t>
        <a:bodyPr/>
        <a:lstStyle/>
        <a:p>
          <a:r>
            <a:rPr lang="en-GB" dirty="0"/>
            <a:t>money sent to implementing partners</a:t>
          </a:r>
        </a:p>
      </dgm:t>
    </dgm:pt>
    <dgm:pt modelId="{7FC25320-74C7-462A-9480-8AF718970C0A}" type="parTrans" cxnId="{F38B8705-538F-435F-8408-4DCE151A4915}">
      <dgm:prSet/>
      <dgm:spPr/>
      <dgm:t>
        <a:bodyPr/>
        <a:lstStyle/>
        <a:p>
          <a:endParaRPr lang="en-US"/>
        </a:p>
      </dgm:t>
    </dgm:pt>
    <dgm:pt modelId="{45171995-2C6B-445D-9975-C61991C3AAC3}" type="sibTrans" cxnId="{F38B8705-538F-435F-8408-4DCE151A4915}">
      <dgm:prSet/>
      <dgm:spPr/>
      <dgm:t>
        <a:bodyPr/>
        <a:lstStyle/>
        <a:p>
          <a:endParaRPr lang="en-US"/>
        </a:p>
      </dgm:t>
    </dgm:pt>
    <dgm:pt modelId="{A99CDF24-3BF7-42A4-884D-024180189BC5}">
      <dgm:prSet/>
      <dgm:spPr/>
      <dgm:t>
        <a:bodyPr/>
        <a:lstStyle/>
        <a:p>
          <a:r>
            <a:rPr lang="en-GB" dirty="0"/>
            <a:t>Organisation’s email address</a:t>
          </a:r>
        </a:p>
      </dgm:t>
    </dgm:pt>
    <dgm:pt modelId="{3751EB40-0CEC-4BF2-9F48-8C2F0A8B590C}" type="parTrans" cxnId="{8B2CE41C-A858-425B-A010-F67555821914}">
      <dgm:prSet/>
      <dgm:spPr/>
      <dgm:t>
        <a:bodyPr/>
        <a:lstStyle/>
        <a:p>
          <a:endParaRPr lang="en-US"/>
        </a:p>
      </dgm:t>
    </dgm:pt>
    <dgm:pt modelId="{E4D25C58-8269-4646-9A4F-90D98CE0FA2C}" type="sibTrans" cxnId="{8B2CE41C-A858-425B-A010-F67555821914}">
      <dgm:prSet/>
      <dgm:spPr/>
      <dgm:t>
        <a:bodyPr/>
        <a:lstStyle/>
        <a:p>
          <a:endParaRPr lang="en-US"/>
        </a:p>
      </dgm:t>
    </dgm:pt>
    <dgm:pt modelId="{A7575CC6-8B33-49CF-AE87-4D9EC26CF240}" type="pres">
      <dgm:prSet presAssocID="{E5FA881D-27EC-42E3-A0B1-DA20F35A6BB7}" presName="diagram" presStyleCnt="0">
        <dgm:presLayoutVars>
          <dgm:dir/>
          <dgm:animLvl val="lvl"/>
          <dgm:resizeHandles val="exact"/>
        </dgm:presLayoutVars>
      </dgm:prSet>
      <dgm:spPr/>
    </dgm:pt>
    <dgm:pt modelId="{7909B4C3-7494-4F76-857C-C2DACE054A83}" type="pres">
      <dgm:prSet presAssocID="{50DDC639-F14D-46E9-9FDA-DC534C42162F}" presName="compNode" presStyleCnt="0"/>
      <dgm:spPr/>
    </dgm:pt>
    <dgm:pt modelId="{FE2100E3-A45B-4D44-BF56-B355A15A303F}" type="pres">
      <dgm:prSet presAssocID="{50DDC639-F14D-46E9-9FDA-DC534C42162F}" presName="childRect" presStyleLbl="bgAcc1" presStyleIdx="0" presStyleCnt="6">
        <dgm:presLayoutVars>
          <dgm:bulletEnabled val="1"/>
        </dgm:presLayoutVars>
      </dgm:prSet>
      <dgm:spPr/>
    </dgm:pt>
    <dgm:pt modelId="{A50CC484-420E-48E7-90A3-36E2A9B1F71B}" type="pres">
      <dgm:prSet presAssocID="{50DDC639-F14D-46E9-9FDA-DC534C42162F}" presName="parentText" presStyleLbl="node1" presStyleIdx="0" presStyleCnt="0">
        <dgm:presLayoutVars>
          <dgm:chMax val="0"/>
          <dgm:bulletEnabled val="1"/>
        </dgm:presLayoutVars>
      </dgm:prSet>
      <dgm:spPr/>
    </dgm:pt>
    <dgm:pt modelId="{3BD07EC3-968E-4F3B-A253-D78958B8BE2B}" type="pres">
      <dgm:prSet presAssocID="{50DDC639-F14D-46E9-9FDA-DC534C42162F}" presName="parentRect" presStyleLbl="alignNode1" presStyleIdx="0" presStyleCnt="6"/>
      <dgm:spPr/>
    </dgm:pt>
    <dgm:pt modelId="{AFD57102-4D90-4AE7-B257-6B4104A6933F}" type="pres">
      <dgm:prSet presAssocID="{50DDC639-F14D-46E9-9FDA-DC534C42162F}" presName="adorn" presStyleLbl="fgAccFollowNode1" presStyleIdx="0" presStyleCnt="6"/>
      <dgm:spPr/>
    </dgm:pt>
    <dgm:pt modelId="{19BDED11-2469-47B1-BA1F-33FD2431E592}" type="pres">
      <dgm:prSet presAssocID="{06D14841-AB6D-4143-97AA-15B4AFBE1014}" presName="sibTrans" presStyleLbl="sibTrans2D1" presStyleIdx="0" presStyleCnt="0"/>
      <dgm:spPr/>
    </dgm:pt>
    <dgm:pt modelId="{CB8962F1-E5DD-42EA-AEF4-DAD283B860F2}" type="pres">
      <dgm:prSet presAssocID="{9C37897D-835A-4CDA-8CE8-82B89213EA99}" presName="compNode" presStyleCnt="0"/>
      <dgm:spPr/>
    </dgm:pt>
    <dgm:pt modelId="{EF327463-430F-4F9E-920D-D9DFDBAED4B3}" type="pres">
      <dgm:prSet presAssocID="{9C37897D-835A-4CDA-8CE8-82B89213EA99}" presName="childRect" presStyleLbl="bgAcc1" presStyleIdx="1" presStyleCnt="6">
        <dgm:presLayoutVars>
          <dgm:bulletEnabled val="1"/>
        </dgm:presLayoutVars>
      </dgm:prSet>
      <dgm:spPr/>
    </dgm:pt>
    <dgm:pt modelId="{80509571-98AA-4DEE-8810-D5A0D543710A}" type="pres">
      <dgm:prSet presAssocID="{9C37897D-835A-4CDA-8CE8-82B89213EA99}" presName="parentText" presStyleLbl="node1" presStyleIdx="0" presStyleCnt="0">
        <dgm:presLayoutVars>
          <dgm:chMax val="0"/>
          <dgm:bulletEnabled val="1"/>
        </dgm:presLayoutVars>
      </dgm:prSet>
      <dgm:spPr/>
    </dgm:pt>
    <dgm:pt modelId="{C5727A1F-E290-4D6A-AA29-75513FCE2512}" type="pres">
      <dgm:prSet presAssocID="{9C37897D-835A-4CDA-8CE8-82B89213EA99}" presName="parentRect" presStyleLbl="alignNode1" presStyleIdx="1" presStyleCnt="6"/>
      <dgm:spPr/>
    </dgm:pt>
    <dgm:pt modelId="{B58D8F44-A300-4ED8-BC89-3BADE9ECFC58}" type="pres">
      <dgm:prSet presAssocID="{9C37897D-835A-4CDA-8CE8-82B89213EA99}" presName="adorn" presStyleLbl="fgAccFollowNode1" presStyleIdx="1" presStyleCnt="6"/>
      <dgm:spPr/>
    </dgm:pt>
    <dgm:pt modelId="{28BCF7B6-3F13-4AD4-9D30-038BE52BFB56}" type="pres">
      <dgm:prSet presAssocID="{0AA4B404-1268-4AE8-A83E-B87C8620A43F}" presName="sibTrans" presStyleLbl="sibTrans2D1" presStyleIdx="0" presStyleCnt="0"/>
      <dgm:spPr/>
    </dgm:pt>
    <dgm:pt modelId="{1B3B9EA5-5183-4C52-B516-D37C70BFCCA1}" type="pres">
      <dgm:prSet presAssocID="{F71E5657-DF86-45BA-BCA8-40A2EDB757FD}" presName="compNode" presStyleCnt="0"/>
      <dgm:spPr/>
    </dgm:pt>
    <dgm:pt modelId="{883CD3B5-6FC2-4276-BD9E-FF91C4596E30}" type="pres">
      <dgm:prSet presAssocID="{F71E5657-DF86-45BA-BCA8-40A2EDB757FD}" presName="childRect" presStyleLbl="bgAcc1" presStyleIdx="2" presStyleCnt="6">
        <dgm:presLayoutVars>
          <dgm:bulletEnabled val="1"/>
        </dgm:presLayoutVars>
      </dgm:prSet>
      <dgm:spPr/>
    </dgm:pt>
    <dgm:pt modelId="{4DE80D27-CA8A-44C1-B861-54DAFF954AAE}" type="pres">
      <dgm:prSet presAssocID="{F71E5657-DF86-45BA-BCA8-40A2EDB757FD}" presName="parentText" presStyleLbl="node1" presStyleIdx="0" presStyleCnt="0">
        <dgm:presLayoutVars>
          <dgm:chMax val="0"/>
          <dgm:bulletEnabled val="1"/>
        </dgm:presLayoutVars>
      </dgm:prSet>
      <dgm:spPr/>
    </dgm:pt>
    <dgm:pt modelId="{DC140ECE-4798-4F6C-BE33-821FF14BE765}" type="pres">
      <dgm:prSet presAssocID="{F71E5657-DF86-45BA-BCA8-40A2EDB757FD}" presName="parentRect" presStyleLbl="alignNode1" presStyleIdx="2" presStyleCnt="6"/>
      <dgm:spPr/>
    </dgm:pt>
    <dgm:pt modelId="{C17705A1-832B-461B-84BF-E8F14E9DCAB3}" type="pres">
      <dgm:prSet presAssocID="{F71E5657-DF86-45BA-BCA8-40A2EDB757FD}" presName="adorn" presStyleLbl="fgAccFollowNode1" presStyleIdx="2" presStyleCnt="6"/>
      <dgm:spPr/>
    </dgm:pt>
    <dgm:pt modelId="{731484EE-BAEC-4A6F-83E5-8B997F92878A}" type="pres">
      <dgm:prSet presAssocID="{C8DB5107-1B33-4A22-853A-CF675547C99C}" presName="sibTrans" presStyleLbl="sibTrans2D1" presStyleIdx="0" presStyleCnt="0"/>
      <dgm:spPr/>
    </dgm:pt>
    <dgm:pt modelId="{E4A94DFA-6B24-4833-9B0C-E8C417F0BEF7}" type="pres">
      <dgm:prSet presAssocID="{1AB65716-E40D-49F4-A9B4-311317DB9A68}" presName="compNode" presStyleCnt="0"/>
      <dgm:spPr/>
    </dgm:pt>
    <dgm:pt modelId="{83AF732C-E398-4FBE-8C7F-D617007F9EA3}" type="pres">
      <dgm:prSet presAssocID="{1AB65716-E40D-49F4-A9B4-311317DB9A68}" presName="childRect" presStyleLbl="bgAcc1" presStyleIdx="3" presStyleCnt="6">
        <dgm:presLayoutVars>
          <dgm:bulletEnabled val="1"/>
        </dgm:presLayoutVars>
      </dgm:prSet>
      <dgm:spPr/>
    </dgm:pt>
    <dgm:pt modelId="{7B8895B2-5BE9-4C67-BD8A-6AECB68B1599}" type="pres">
      <dgm:prSet presAssocID="{1AB65716-E40D-49F4-A9B4-311317DB9A68}" presName="parentText" presStyleLbl="node1" presStyleIdx="0" presStyleCnt="0">
        <dgm:presLayoutVars>
          <dgm:chMax val="0"/>
          <dgm:bulletEnabled val="1"/>
        </dgm:presLayoutVars>
      </dgm:prSet>
      <dgm:spPr/>
    </dgm:pt>
    <dgm:pt modelId="{887ABD4F-C143-49C8-B08A-6DC637DFA255}" type="pres">
      <dgm:prSet presAssocID="{1AB65716-E40D-49F4-A9B4-311317DB9A68}" presName="parentRect" presStyleLbl="alignNode1" presStyleIdx="3" presStyleCnt="6"/>
      <dgm:spPr/>
    </dgm:pt>
    <dgm:pt modelId="{B43E926B-1BA3-41D3-A860-FC367CFC64DE}" type="pres">
      <dgm:prSet presAssocID="{1AB65716-E40D-49F4-A9B4-311317DB9A68}" presName="adorn" presStyleLbl="fgAccFollowNode1" presStyleIdx="3" presStyleCnt="6"/>
      <dgm:spPr/>
    </dgm:pt>
    <dgm:pt modelId="{DA6E7BE5-7454-42F2-8A50-DEB2CE9B4497}" type="pres">
      <dgm:prSet presAssocID="{6243B0B7-D979-47C5-880A-257908E2F869}" presName="sibTrans" presStyleLbl="sibTrans2D1" presStyleIdx="0" presStyleCnt="0"/>
      <dgm:spPr/>
    </dgm:pt>
    <dgm:pt modelId="{F8E18C50-F5FE-41ED-8016-79A9BA2AA204}" type="pres">
      <dgm:prSet presAssocID="{06D286C5-1AC8-4A50-814C-9FCE700A7DAF}" presName="compNode" presStyleCnt="0"/>
      <dgm:spPr/>
    </dgm:pt>
    <dgm:pt modelId="{8FAB0AAD-797D-47DC-B69A-E4003013B9ED}" type="pres">
      <dgm:prSet presAssocID="{06D286C5-1AC8-4A50-814C-9FCE700A7DAF}" presName="childRect" presStyleLbl="bgAcc1" presStyleIdx="4" presStyleCnt="6">
        <dgm:presLayoutVars>
          <dgm:bulletEnabled val="1"/>
        </dgm:presLayoutVars>
      </dgm:prSet>
      <dgm:spPr/>
    </dgm:pt>
    <dgm:pt modelId="{D23E7161-D2EA-415D-845C-3434F5D524E7}" type="pres">
      <dgm:prSet presAssocID="{06D286C5-1AC8-4A50-814C-9FCE700A7DAF}" presName="parentText" presStyleLbl="node1" presStyleIdx="0" presStyleCnt="0">
        <dgm:presLayoutVars>
          <dgm:chMax val="0"/>
          <dgm:bulletEnabled val="1"/>
        </dgm:presLayoutVars>
      </dgm:prSet>
      <dgm:spPr/>
    </dgm:pt>
    <dgm:pt modelId="{202EAF25-D57A-4572-8549-362E8A0FA38A}" type="pres">
      <dgm:prSet presAssocID="{06D286C5-1AC8-4A50-814C-9FCE700A7DAF}" presName="parentRect" presStyleLbl="alignNode1" presStyleIdx="4" presStyleCnt="6"/>
      <dgm:spPr/>
    </dgm:pt>
    <dgm:pt modelId="{9BA12C89-5F2D-4583-8D16-89574527B578}" type="pres">
      <dgm:prSet presAssocID="{06D286C5-1AC8-4A50-814C-9FCE700A7DAF}" presName="adorn" presStyleLbl="fgAccFollowNode1" presStyleIdx="4" presStyleCnt="6"/>
      <dgm:spPr/>
    </dgm:pt>
    <dgm:pt modelId="{F0AC7C37-18C6-431D-8294-55CEF874263D}" type="pres">
      <dgm:prSet presAssocID="{3B1E7E7C-C9D8-459A-BC7F-73428E89B035}" presName="sibTrans" presStyleLbl="sibTrans2D1" presStyleIdx="0" presStyleCnt="0"/>
      <dgm:spPr/>
    </dgm:pt>
    <dgm:pt modelId="{1C68E57E-8C71-40F1-B644-11EAD3E04D09}" type="pres">
      <dgm:prSet presAssocID="{2DD17795-1A29-475B-99AB-BFFB0F369114}" presName="compNode" presStyleCnt="0"/>
      <dgm:spPr/>
    </dgm:pt>
    <dgm:pt modelId="{31E3775F-5DC5-45A4-88C4-DC2E5A7632CB}" type="pres">
      <dgm:prSet presAssocID="{2DD17795-1A29-475B-99AB-BFFB0F369114}" presName="childRect" presStyleLbl="bgAcc1" presStyleIdx="5" presStyleCnt="6">
        <dgm:presLayoutVars>
          <dgm:bulletEnabled val="1"/>
        </dgm:presLayoutVars>
      </dgm:prSet>
      <dgm:spPr/>
    </dgm:pt>
    <dgm:pt modelId="{7D2CD171-B78B-4690-8AEC-12E118996864}" type="pres">
      <dgm:prSet presAssocID="{2DD17795-1A29-475B-99AB-BFFB0F369114}" presName="parentText" presStyleLbl="node1" presStyleIdx="0" presStyleCnt="0">
        <dgm:presLayoutVars>
          <dgm:chMax val="0"/>
          <dgm:bulletEnabled val="1"/>
        </dgm:presLayoutVars>
      </dgm:prSet>
      <dgm:spPr/>
    </dgm:pt>
    <dgm:pt modelId="{B4C1C8F3-25A5-46EA-A3D1-E27764716900}" type="pres">
      <dgm:prSet presAssocID="{2DD17795-1A29-475B-99AB-BFFB0F369114}" presName="parentRect" presStyleLbl="alignNode1" presStyleIdx="5" presStyleCnt="6"/>
      <dgm:spPr/>
    </dgm:pt>
    <dgm:pt modelId="{9FADD602-6F13-497B-A530-DBE405A5C769}" type="pres">
      <dgm:prSet presAssocID="{2DD17795-1A29-475B-99AB-BFFB0F369114}" presName="adorn" presStyleLbl="fgAccFollowNode1" presStyleIdx="5" presStyleCnt="6"/>
      <dgm:spPr/>
    </dgm:pt>
  </dgm:ptLst>
  <dgm:cxnLst>
    <dgm:cxn modelId="{02BA010D-D9A8-4960-8EB6-0CC7AC371A5B}" type="presOf" srcId="{1AB65716-E40D-49F4-A9B4-311317DB9A68}" destId="{887ABD4F-C143-49C8-B08A-6DC637DFA255}" srcOrd="1" destOrd="0" presId="urn:microsoft.com/office/officeart/2005/8/layout/bList2"/>
    <dgm:cxn modelId="{700A7156-0E6A-41E0-B9B6-A67ADE3DEE56}" type="presOf" srcId="{E9ABE006-DA31-45E0-9E20-5FAF31F1A7CD}" destId="{8FAB0AAD-797D-47DC-B69A-E4003013B9ED}" srcOrd="0" destOrd="2" presId="urn:microsoft.com/office/officeart/2005/8/layout/bList2"/>
    <dgm:cxn modelId="{13B45934-88AD-4D18-94CF-214DF79D079B}" type="presOf" srcId="{0AA4B404-1268-4AE8-A83E-B87C8620A43F}" destId="{28BCF7B6-3F13-4AD4-9D30-038BE52BFB56}" srcOrd="0" destOrd="0" presId="urn:microsoft.com/office/officeart/2005/8/layout/bList2"/>
    <dgm:cxn modelId="{DCC2D4A7-B4D1-4465-83BE-345994DC92AA}" type="presOf" srcId="{B47976F4-5AE9-4C9E-B8E9-C42FB1FEBDC8}" destId="{FE2100E3-A45B-4D44-BF56-B355A15A303F}" srcOrd="0" destOrd="2" presId="urn:microsoft.com/office/officeart/2005/8/layout/bList2"/>
    <dgm:cxn modelId="{9D885288-2E7E-4BB3-9D9B-1BDC4FB8F0FE}" srcId="{F71E5657-DF86-45BA-BCA8-40A2EDB757FD}" destId="{49AF1EA2-93A1-4D58-8FD7-4AFC9C09D5FE}" srcOrd="1" destOrd="0" parTransId="{B59FD73C-B6FE-4E51-A859-7DE541570B75}" sibTransId="{219E7A4C-6B3D-41D5-92A9-580B5EA960BA}"/>
    <dgm:cxn modelId="{314D557A-B17D-439B-A2B7-6B5110667DE9}" type="presOf" srcId="{3B1E7E7C-C9D8-459A-BC7F-73428E89B035}" destId="{F0AC7C37-18C6-431D-8294-55CEF874263D}" srcOrd="0" destOrd="0" presId="urn:microsoft.com/office/officeart/2005/8/layout/bList2"/>
    <dgm:cxn modelId="{EE29F9D3-9AAC-4501-A28D-FB64B51A6C79}" type="presOf" srcId="{C1E41940-90AF-4CD4-9E05-2C518BE62B36}" destId="{8FAB0AAD-797D-47DC-B69A-E4003013B9ED}" srcOrd="0" destOrd="3" presId="urn:microsoft.com/office/officeart/2005/8/layout/bList2"/>
    <dgm:cxn modelId="{EF33BDF2-AA61-4216-BC8B-A58A900EA609}" srcId="{1AB65716-E40D-49F4-A9B4-311317DB9A68}" destId="{C3260684-A9AF-4E09-853D-AE86AD309D68}" srcOrd="0" destOrd="0" parTransId="{DB5AD8E4-1D9B-429F-8801-851734DCE338}" sibTransId="{B9306F66-15F7-45EE-88DF-3A03A802E565}"/>
    <dgm:cxn modelId="{ED96F935-8D4A-4B46-AB34-C0D66AAE9846}" type="presOf" srcId="{F71E5657-DF86-45BA-BCA8-40A2EDB757FD}" destId="{4DE80D27-CA8A-44C1-B861-54DAFF954AAE}" srcOrd="0" destOrd="0" presId="urn:microsoft.com/office/officeart/2005/8/layout/bList2"/>
    <dgm:cxn modelId="{51C5B595-AE2C-474D-886E-7E2C68240B10}" srcId="{9C37897D-835A-4CDA-8CE8-82B89213EA99}" destId="{C52A9435-6DCA-477C-A131-36EFDBEA97BA}" srcOrd="2" destOrd="0" parTransId="{76D8B831-7D6F-4E23-A731-B782A2D4B10F}" sibTransId="{35BF5E1C-4765-4B63-A7B2-F6CBFF2166FD}"/>
    <dgm:cxn modelId="{2E8C79AD-1E85-4225-955D-DD160BDB98B0}" type="presOf" srcId="{C8DB5107-1B33-4A22-853A-CF675547C99C}" destId="{731484EE-BAEC-4A6F-83E5-8B997F92878A}" srcOrd="0" destOrd="0" presId="urn:microsoft.com/office/officeart/2005/8/layout/bList2"/>
    <dgm:cxn modelId="{108FCCAC-1E58-4BD1-922E-FF0B52F5FDF2}" type="presOf" srcId="{9C80ECCD-6EBD-47E0-87F1-5F5B23BC4457}" destId="{83AF732C-E398-4FBE-8C7F-D617007F9EA3}" srcOrd="0" destOrd="1" presId="urn:microsoft.com/office/officeart/2005/8/layout/bList2"/>
    <dgm:cxn modelId="{6A7264FE-F10C-419F-86CE-CC4D248221D8}" type="presOf" srcId="{50DDC639-F14D-46E9-9FDA-DC534C42162F}" destId="{3BD07EC3-968E-4F3B-A253-D78958B8BE2B}" srcOrd="1" destOrd="0" presId="urn:microsoft.com/office/officeart/2005/8/layout/bList2"/>
    <dgm:cxn modelId="{1A66A620-1162-4360-9B74-91B9600220FF}" srcId="{50DDC639-F14D-46E9-9FDA-DC534C42162F}" destId="{B47976F4-5AE9-4C9E-B8E9-C42FB1FEBDC8}" srcOrd="2" destOrd="0" parTransId="{78E52AB4-2F4D-4E24-BA4A-AE9F194CF521}" sibTransId="{823F2E8E-8C56-46D1-BB37-15EB45DF21FF}"/>
    <dgm:cxn modelId="{791CB141-3191-4B2E-BA17-8D63A5918C3E}" type="presOf" srcId="{2DD17795-1A29-475B-99AB-BFFB0F369114}" destId="{7D2CD171-B78B-4690-8AEC-12E118996864}" srcOrd="0" destOrd="0" presId="urn:microsoft.com/office/officeart/2005/8/layout/bList2"/>
    <dgm:cxn modelId="{FB501833-B0E5-4717-AA1A-5D61B1F8C9F5}" type="presOf" srcId="{27C82976-12C8-48BC-A8DC-D22C44D0662D}" destId="{8FAB0AAD-797D-47DC-B69A-E4003013B9ED}" srcOrd="0" destOrd="0" presId="urn:microsoft.com/office/officeart/2005/8/layout/bList2"/>
    <dgm:cxn modelId="{E29A9C3B-7C0F-49D4-85C5-84DC7000B6CE}" type="presOf" srcId="{5E7B668E-BB47-4C1F-81D1-4338F6B71304}" destId="{8FAB0AAD-797D-47DC-B69A-E4003013B9ED}" srcOrd="0" destOrd="1" presId="urn:microsoft.com/office/officeart/2005/8/layout/bList2"/>
    <dgm:cxn modelId="{B96120D4-79AC-43A9-B865-270F818A7636}" srcId="{50DDC639-F14D-46E9-9FDA-DC534C42162F}" destId="{8D07FE92-EC64-4EF3-AE41-F8EDFE7A7574}" srcOrd="1" destOrd="0" parTransId="{01B4F152-1795-44A1-9076-7398E21BBF1F}" sibTransId="{EB4213E4-7B21-4A52-822C-92059BCAAC08}"/>
    <dgm:cxn modelId="{C9310A12-DB04-4498-8BFA-FA113FC00B61}" srcId="{5E7B668E-BB47-4C1F-81D1-4338F6B71304}" destId="{C1E41940-90AF-4CD4-9E05-2C518BE62B36}" srcOrd="1" destOrd="0" parTransId="{EAF4DEB8-73FE-462C-9ACC-29BB9CD928DC}" sibTransId="{8A4D67F7-0407-43DF-9600-858CFB8F551D}"/>
    <dgm:cxn modelId="{683ED5FF-8494-4451-A846-2D43A4D739CF}" type="presOf" srcId="{A21FCA77-A078-4E0D-87FA-0D84BAB996E0}" destId="{883CD3B5-6FC2-4276-BD9E-FF91C4596E30}" srcOrd="0" destOrd="0" presId="urn:microsoft.com/office/officeart/2005/8/layout/bList2"/>
    <dgm:cxn modelId="{18B5CB32-A197-45F0-BFCA-DDCBD1AA7B21}" srcId="{06D286C5-1AC8-4A50-814C-9FCE700A7DAF}" destId="{76FC5ED4-08A1-48F4-B285-E4BD09E1E37C}" srcOrd="2" destOrd="0" parTransId="{7C30BE77-9B79-4E84-8E54-123C8250AF43}" sibTransId="{415BDE41-E162-47CC-99B1-A227BB7E79F6}"/>
    <dgm:cxn modelId="{F48D800A-3905-49F7-ACEC-2426CB85FE7F}" type="presOf" srcId="{94791055-78DB-4285-BB15-FEFA2B946494}" destId="{31E3775F-5DC5-45A4-88C4-DC2E5A7632CB}" srcOrd="0" destOrd="0" presId="urn:microsoft.com/office/officeart/2005/8/layout/bList2"/>
    <dgm:cxn modelId="{F0F31A20-99A9-42ED-B05A-A843C98CB0A1}" type="presOf" srcId="{A99CDF24-3BF7-42A4-884D-024180189BC5}" destId="{31E3775F-5DC5-45A4-88C4-DC2E5A7632CB}" srcOrd="0" destOrd="2" presId="urn:microsoft.com/office/officeart/2005/8/layout/bList2"/>
    <dgm:cxn modelId="{18F4D262-1A43-4880-9866-74350BF428D3}" type="presOf" srcId="{2DD17795-1A29-475B-99AB-BFFB0F369114}" destId="{B4C1C8F3-25A5-46EA-A3D1-E27764716900}" srcOrd="1" destOrd="0" presId="urn:microsoft.com/office/officeart/2005/8/layout/bList2"/>
    <dgm:cxn modelId="{CD83B1D2-D4D2-4C94-91CA-989F4BE0FA37}" srcId="{9C37897D-835A-4CDA-8CE8-82B89213EA99}" destId="{DA3E3F3B-D441-46C0-86E4-F6FD831AA5B4}" srcOrd="1" destOrd="0" parTransId="{B9F67F76-8E5B-4F5D-A98A-3BB1E0E329C2}" sibTransId="{AA858F35-B31F-45AD-9434-F6C5AAF22FEE}"/>
    <dgm:cxn modelId="{622AF0EE-76FC-450A-B041-6FFD6E0498C8}" type="presOf" srcId="{06D286C5-1AC8-4A50-814C-9FCE700A7DAF}" destId="{D23E7161-D2EA-415D-845C-3434F5D524E7}" srcOrd="0" destOrd="0" presId="urn:microsoft.com/office/officeart/2005/8/layout/bList2"/>
    <dgm:cxn modelId="{08D51BF1-4E2D-466B-BD33-90DBB58D634D}" type="presOf" srcId="{C3260684-A9AF-4E09-853D-AE86AD309D68}" destId="{83AF732C-E398-4FBE-8C7F-D617007F9EA3}" srcOrd="0" destOrd="0" presId="urn:microsoft.com/office/officeart/2005/8/layout/bList2"/>
    <dgm:cxn modelId="{E18A7C36-B7BD-4154-A269-698E6319852E}" type="presOf" srcId="{08AD6B9B-351A-4666-BEB8-82F150634EC8}" destId="{FE2100E3-A45B-4D44-BF56-B355A15A303F}" srcOrd="0" destOrd="0" presId="urn:microsoft.com/office/officeart/2005/8/layout/bList2"/>
    <dgm:cxn modelId="{E8ED678C-173F-408F-ACF8-63D7575C69F7}" type="presOf" srcId="{9C37897D-835A-4CDA-8CE8-82B89213EA99}" destId="{C5727A1F-E290-4D6A-AA29-75513FCE2512}" srcOrd="1" destOrd="0" presId="urn:microsoft.com/office/officeart/2005/8/layout/bList2"/>
    <dgm:cxn modelId="{0AE61D22-D812-4D38-A89D-A6E46F185294}" srcId="{E5FA881D-27EC-42E3-A0B1-DA20F35A6BB7}" destId="{06D286C5-1AC8-4A50-814C-9FCE700A7DAF}" srcOrd="4" destOrd="0" parTransId="{5E6830BC-D941-4EE8-AF3A-93ABEAFFF258}" sibTransId="{3B1E7E7C-C9D8-459A-BC7F-73428E89B035}"/>
    <dgm:cxn modelId="{05020C04-6807-423E-A8F7-25E5FC937C98}" srcId="{9C37897D-835A-4CDA-8CE8-82B89213EA99}" destId="{A6847152-A1A4-44A0-951B-C838F35B9CD1}" srcOrd="0" destOrd="0" parTransId="{C64CE5BE-50B5-4CFE-819E-5A538354864E}" sibTransId="{1B5D5330-F48C-4396-B689-845F52A6EFF7}"/>
    <dgm:cxn modelId="{F76A8755-4D63-48C4-80CA-C27E3A4CA472}" type="presOf" srcId="{E5FA881D-27EC-42E3-A0B1-DA20F35A6BB7}" destId="{A7575CC6-8B33-49CF-AE87-4D9EC26CF240}" srcOrd="0" destOrd="0" presId="urn:microsoft.com/office/officeart/2005/8/layout/bList2"/>
    <dgm:cxn modelId="{9AE06C13-E8F0-4262-A8BC-F696355A435F}" srcId="{50DDC639-F14D-46E9-9FDA-DC534C42162F}" destId="{9C13544C-834E-4B6A-AE69-DBA80FEEED25}" srcOrd="3" destOrd="0" parTransId="{D679708C-86A6-4D97-BCAB-3AA0507604B9}" sibTransId="{3FC41843-D0DE-42AB-9E96-582D705845BB}"/>
    <dgm:cxn modelId="{3D55062C-8E57-4A18-944C-3AB9940C3EAC}" type="presOf" srcId="{DA3E3F3B-D441-46C0-86E4-F6FD831AA5B4}" destId="{EF327463-430F-4F9E-920D-D9DFDBAED4B3}" srcOrd="0" destOrd="1" presId="urn:microsoft.com/office/officeart/2005/8/layout/bList2"/>
    <dgm:cxn modelId="{24CBC4D1-C004-4CEB-95B9-D500D9AAC42C}" srcId="{1AB65716-E40D-49F4-A9B4-311317DB9A68}" destId="{9C80ECCD-6EBD-47E0-87F1-5F5B23BC4457}" srcOrd="1" destOrd="0" parTransId="{0C1E69E3-C971-4A61-AB53-F1E27A078369}" sibTransId="{344ACF36-1CE9-4583-BBCD-450717D3F2A9}"/>
    <dgm:cxn modelId="{775388C5-E92B-47EE-BC69-5C051C79CCE6}" type="presOf" srcId="{6243B0B7-D979-47C5-880A-257908E2F869}" destId="{DA6E7BE5-7454-42F2-8A50-DEB2CE9B4497}" srcOrd="0" destOrd="0" presId="urn:microsoft.com/office/officeart/2005/8/layout/bList2"/>
    <dgm:cxn modelId="{4E82593B-EAA2-4C79-A364-67A7D011AFB0}" type="presOf" srcId="{A6847152-A1A4-44A0-951B-C838F35B9CD1}" destId="{EF327463-430F-4F9E-920D-D9DFDBAED4B3}" srcOrd="0" destOrd="0" presId="urn:microsoft.com/office/officeart/2005/8/layout/bList2"/>
    <dgm:cxn modelId="{38134FD7-1555-4149-863F-8C697D332DF6}" srcId="{F71E5657-DF86-45BA-BCA8-40A2EDB757FD}" destId="{A21FCA77-A078-4E0D-87FA-0D84BAB996E0}" srcOrd="0" destOrd="0" parTransId="{D269F041-A2DC-4302-84A1-D378F7355D56}" sibTransId="{EB17CFF4-E1CF-4BF5-B601-4E995D060272}"/>
    <dgm:cxn modelId="{2CF6071F-0B3D-489C-A500-E255D82FA88C}" srcId="{E5FA881D-27EC-42E3-A0B1-DA20F35A6BB7}" destId="{2DD17795-1A29-475B-99AB-BFFB0F369114}" srcOrd="5" destOrd="0" parTransId="{1B93548E-54B1-481A-BD7F-1D5E970E44E0}" sibTransId="{56ADCFB4-AF2F-47C6-8160-122A0A789429}"/>
    <dgm:cxn modelId="{4B1F276A-50E0-4201-AC71-EB5679791128}" type="presOf" srcId="{8D07FE92-EC64-4EF3-AE41-F8EDFE7A7574}" destId="{FE2100E3-A45B-4D44-BF56-B355A15A303F}" srcOrd="0" destOrd="1" presId="urn:microsoft.com/office/officeart/2005/8/layout/bList2"/>
    <dgm:cxn modelId="{BA45DACD-DC5A-4918-B304-A8AD475429B8}" srcId="{06D286C5-1AC8-4A50-814C-9FCE700A7DAF}" destId="{5E7B668E-BB47-4C1F-81D1-4338F6B71304}" srcOrd="1" destOrd="0" parTransId="{C8D75EA1-A4FB-47EC-82CA-8878175565ED}" sibTransId="{A68EC0EF-AA80-4F21-9BCE-D765A6E85356}"/>
    <dgm:cxn modelId="{E978656D-5009-4FE4-9E2A-893DCAB79204}" type="presOf" srcId="{C52A9435-6DCA-477C-A131-36EFDBEA97BA}" destId="{EF327463-430F-4F9E-920D-D9DFDBAED4B3}" srcOrd="0" destOrd="2" presId="urn:microsoft.com/office/officeart/2005/8/layout/bList2"/>
    <dgm:cxn modelId="{C67CC42C-ABB9-465A-9F25-C4BB901670D2}" srcId="{50DDC639-F14D-46E9-9FDA-DC534C42162F}" destId="{08AD6B9B-351A-4666-BEB8-82F150634EC8}" srcOrd="0" destOrd="0" parTransId="{B5FBD865-5DD4-42B8-8E27-1C14916CF1D4}" sibTransId="{81338927-2AE8-49FA-9B46-4059E5F5184F}"/>
    <dgm:cxn modelId="{6622B416-66CF-43DF-BBEE-77A1DB5D5129}" type="presOf" srcId="{76FC5ED4-08A1-48F4-B285-E4BD09E1E37C}" destId="{8FAB0AAD-797D-47DC-B69A-E4003013B9ED}" srcOrd="0" destOrd="4" presId="urn:microsoft.com/office/officeart/2005/8/layout/bList2"/>
    <dgm:cxn modelId="{8B2CE41C-A858-425B-A010-F67555821914}" srcId="{2DD17795-1A29-475B-99AB-BFFB0F369114}" destId="{A99CDF24-3BF7-42A4-884D-024180189BC5}" srcOrd="2" destOrd="0" parTransId="{3751EB40-0CEC-4BF2-9F48-8C2F0A8B590C}" sibTransId="{E4D25C58-8269-4646-9A4F-90D98CE0FA2C}"/>
    <dgm:cxn modelId="{5010BB14-DFE2-47FD-BA31-D80642D265B4}" type="presOf" srcId="{49AF1EA2-93A1-4D58-8FD7-4AFC9C09D5FE}" destId="{883CD3B5-6FC2-4276-BD9E-FF91C4596E30}" srcOrd="0" destOrd="1" presId="urn:microsoft.com/office/officeart/2005/8/layout/bList2"/>
    <dgm:cxn modelId="{101822DF-89A2-48C6-929E-8A3892D0CDD1}" type="presOf" srcId="{F71E5657-DF86-45BA-BCA8-40A2EDB757FD}" destId="{DC140ECE-4798-4F6C-BE33-821FF14BE765}" srcOrd="1" destOrd="0" presId="urn:microsoft.com/office/officeart/2005/8/layout/bList2"/>
    <dgm:cxn modelId="{F38B8705-538F-435F-8408-4DCE151A4915}" srcId="{5E7B668E-BB47-4C1F-81D1-4338F6B71304}" destId="{E9ABE006-DA31-45E0-9E20-5FAF31F1A7CD}" srcOrd="0" destOrd="0" parTransId="{7FC25320-74C7-462A-9480-8AF718970C0A}" sibTransId="{45171995-2C6B-445D-9975-C61991C3AAC3}"/>
    <dgm:cxn modelId="{4CD9381F-460B-4ACE-BC44-5F39C26EF86F}" type="presOf" srcId="{06D14841-AB6D-4143-97AA-15B4AFBE1014}" destId="{19BDED11-2469-47B1-BA1F-33FD2431E592}" srcOrd="0" destOrd="0" presId="urn:microsoft.com/office/officeart/2005/8/layout/bList2"/>
    <dgm:cxn modelId="{245970F5-D39E-49B1-8445-CBB03589B268}" srcId="{2DD17795-1A29-475B-99AB-BFFB0F369114}" destId="{94791055-78DB-4285-BB15-FEFA2B946494}" srcOrd="0" destOrd="0" parTransId="{CEDC5F7F-66B0-48C0-B6CA-F398AB83DFF2}" sibTransId="{1DAEF5A1-62EC-46E5-B959-20C31EBBD3A7}"/>
    <dgm:cxn modelId="{AEFB8043-04B4-4D14-AA34-FE0AB67F3464}" type="presOf" srcId="{06D286C5-1AC8-4A50-814C-9FCE700A7DAF}" destId="{202EAF25-D57A-4572-8549-362E8A0FA38A}" srcOrd="1" destOrd="0" presId="urn:microsoft.com/office/officeart/2005/8/layout/bList2"/>
    <dgm:cxn modelId="{748DC2FE-AF2D-40A1-BCFE-9E24B83C65AA}" type="presOf" srcId="{1AB65716-E40D-49F4-A9B4-311317DB9A68}" destId="{7B8895B2-5BE9-4C67-BD8A-6AECB68B1599}" srcOrd="0" destOrd="0" presId="urn:microsoft.com/office/officeart/2005/8/layout/bList2"/>
    <dgm:cxn modelId="{0B44C71F-1BE9-48ED-B84E-0DED23D80D26}" srcId="{E5FA881D-27EC-42E3-A0B1-DA20F35A6BB7}" destId="{50DDC639-F14D-46E9-9FDA-DC534C42162F}" srcOrd="0" destOrd="0" parTransId="{C4F1B810-3A09-4013-8FD5-C189DC843D73}" sibTransId="{06D14841-AB6D-4143-97AA-15B4AFBE1014}"/>
    <dgm:cxn modelId="{5CB96944-9B29-4D4D-8553-C9F2A6BE494A}" srcId="{E5FA881D-27EC-42E3-A0B1-DA20F35A6BB7}" destId="{F71E5657-DF86-45BA-BCA8-40A2EDB757FD}" srcOrd="2" destOrd="0" parTransId="{D31353C1-0BC9-499F-9184-B93065080263}" sibTransId="{C8DB5107-1B33-4A22-853A-CF675547C99C}"/>
    <dgm:cxn modelId="{A79C0AF2-1A2F-4E4D-97BE-35148B73FAFF}" type="presOf" srcId="{50DDC639-F14D-46E9-9FDA-DC534C42162F}" destId="{A50CC484-420E-48E7-90A3-36E2A9B1F71B}" srcOrd="0" destOrd="0" presId="urn:microsoft.com/office/officeart/2005/8/layout/bList2"/>
    <dgm:cxn modelId="{5DD5D7B9-02EE-4B33-8768-8855C69D2334}" type="presOf" srcId="{9C13544C-834E-4B6A-AE69-DBA80FEEED25}" destId="{FE2100E3-A45B-4D44-BF56-B355A15A303F}" srcOrd="0" destOrd="3" presId="urn:microsoft.com/office/officeart/2005/8/layout/bList2"/>
    <dgm:cxn modelId="{431B60F9-74CD-482E-8A2F-8E2EE5620FF3}" srcId="{06D286C5-1AC8-4A50-814C-9FCE700A7DAF}" destId="{27C82976-12C8-48BC-A8DC-D22C44D0662D}" srcOrd="0" destOrd="0" parTransId="{EE802886-D33A-4684-A42D-778D9605C0F0}" sibTransId="{740392F6-AAEA-4524-98DF-E4F2703008BA}"/>
    <dgm:cxn modelId="{94E394B4-4619-464B-A21A-B90E1E336460}" srcId="{2DD17795-1A29-475B-99AB-BFFB0F369114}" destId="{3AA980B5-31DB-40B0-B367-AEB68B6DA0BE}" srcOrd="1" destOrd="0" parTransId="{9B612C2A-CDAA-4399-B7F0-6178CFC8D992}" sibTransId="{E2835E25-EE3D-4B21-8832-DAE2FEC76290}"/>
    <dgm:cxn modelId="{F92A6585-99CD-4BF9-A859-988B01263D91}" type="presOf" srcId="{3AA980B5-31DB-40B0-B367-AEB68B6DA0BE}" destId="{31E3775F-5DC5-45A4-88C4-DC2E5A7632CB}" srcOrd="0" destOrd="1" presId="urn:microsoft.com/office/officeart/2005/8/layout/bList2"/>
    <dgm:cxn modelId="{97C6548D-A514-4B28-8136-D8894CEFC3FC}" srcId="{E5FA881D-27EC-42E3-A0B1-DA20F35A6BB7}" destId="{9C37897D-835A-4CDA-8CE8-82B89213EA99}" srcOrd="1" destOrd="0" parTransId="{79E217B5-41C9-4834-B72D-4BC1FF8A86EA}" sibTransId="{0AA4B404-1268-4AE8-A83E-B87C8620A43F}"/>
    <dgm:cxn modelId="{A523E73F-07F7-4E9B-96AA-6E6DBDB5E8D5}" srcId="{E5FA881D-27EC-42E3-A0B1-DA20F35A6BB7}" destId="{1AB65716-E40D-49F4-A9B4-311317DB9A68}" srcOrd="3" destOrd="0" parTransId="{3B4D5BD6-671F-4639-8AAA-27E9B52780A8}" sibTransId="{6243B0B7-D979-47C5-880A-257908E2F869}"/>
    <dgm:cxn modelId="{D2620AFD-ACEB-40A1-9EEF-BE2FACB0BC41}" type="presOf" srcId="{9C37897D-835A-4CDA-8CE8-82B89213EA99}" destId="{80509571-98AA-4DEE-8810-D5A0D543710A}" srcOrd="0" destOrd="0" presId="urn:microsoft.com/office/officeart/2005/8/layout/bList2"/>
    <dgm:cxn modelId="{67759BB9-DD91-4CB8-B648-DB5B25E3D043}" type="presParOf" srcId="{A7575CC6-8B33-49CF-AE87-4D9EC26CF240}" destId="{7909B4C3-7494-4F76-857C-C2DACE054A83}" srcOrd="0" destOrd="0" presId="urn:microsoft.com/office/officeart/2005/8/layout/bList2"/>
    <dgm:cxn modelId="{FC01BD23-F356-4A23-AA4C-83E4982D9DC2}" type="presParOf" srcId="{7909B4C3-7494-4F76-857C-C2DACE054A83}" destId="{FE2100E3-A45B-4D44-BF56-B355A15A303F}" srcOrd="0" destOrd="0" presId="urn:microsoft.com/office/officeart/2005/8/layout/bList2"/>
    <dgm:cxn modelId="{75504675-2DB0-42F7-B4CF-479BC39597B9}" type="presParOf" srcId="{7909B4C3-7494-4F76-857C-C2DACE054A83}" destId="{A50CC484-420E-48E7-90A3-36E2A9B1F71B}" srcOrd="1" destOrd="0" presId="urn:microsoft.com/office/officeart/2005/8/layout/bList2"/>
    <dgm:cxn modelId="{6BD4BDA9-71A3-4AD2-958E-CA190FD8FC70}" type="presParOf" srcId="{7909B4C3-7494-4F76-857C-C2DACE054A83}" destId="{3BD07EC3-968E-4F3B-A253-D78958B8BE2B}" srcOrd="2" destOrd="0" presId="urn:microsoft.com/office/officeart/2005/8/layout/bList2"/>
    <dgm:cxn modelId="{D678C290-E729-4BDF-B7E3-35DC9744DAB9}" type="presParOf" srcId="{7909B4C3-7494-4F76-857C-C2DACE054A83}" destId="{AFD57102-4D90-4AE7-B257-6B4104A6933F}" srcOrd="3" destOrd="0" presId="urn:microsoft.com/office/officeart/2005/8/layout/bList2"/>
    <dgm:cxn modelId="{59ED2E0A-0915-4D73-960C-0B77D28B0FE2}" type="presParOf" srcId="{A7575CC6-8B33-49CF-AE87-4D9EC26CF240}" destId="{19BDED11-2469-47B1-BA1F-33FD2431E592}" srcOrd="1" destOrd="0" presId="urn:microsoft.com/office/officeart/2005/8/layout/bList2"/>
    <dgm:cxn modelId="{6B7D3515-E44F-475D-953A-52F2FD6F7209}" type="presParOf" srcId="{A7575CC6-8B33-49CF-AE87-4D9EC26CF240}" destId="{CB8962F1-E5DD-42EA-AEF4-DAD283B860F2}" srcOrd="2" destOrd="0" presId="urn:microsoft.com/office/officeart/2005/8/layout/bList2"/>
    <dgm:cxn modelId="{AA962F50-5903-48E0-A4DA-57FA8D7A1BFE}" type="presParOf" srcId="{CB8962F1-E5DD-42EA-AEF4-DAD283B860F2}" destId="{EF327463-430F-4F9E-920D-D9DFDBAED4B3}" srcOrd="0" destOrd="0" presId="urn:microsoft.com/office/officeart/2005/8/layout/bList2"/>
    <dgm:cxn modelId="{EDF45D2F-5462-4604-B79D-E16720553F65}" type="presParOf" srcId="{CB8962F1-E5DD-42EA-AEF4-DAD283B860F2}" destId="{80509571-98AA-4DEE-8810-D5A0D543710A}" srcOrd="1" destOrd="0" presId="urn:microsoft.com/office/officeart/2005/8/layout/bList2"/>
    <dgm:cxn modelId="{B34A0B43-A435-448F-9206-5CD028C68E0F}" type="presParOf" srcId="{CB8962F1-E5DD-42EA-AEF4-DAD283B860F2}" destId="{C5727A1F-E290-4D6A-AA29-75513FCE2512}" srcOrd="2" destOrd="0" presId="urn:microsoft.com/office/officeart/2005/8/layout/bList2"/>
    <dgm:cxn modelId="{6879402D-FBDA-45A0-B710-C4E5EA2D4C20}" type="presParOf" srcId="{CB8962F1-E5DD-42EA-AEF4-DAD283B860F2}" destId="{B58D8F44-A300-4ED8-BC89-3BADE9ECFC58}" srcOrd="3" destOrd="0" presId="urn:microsoft.com/office/officeart/2005/8/layout/bList2"/>
    <dgm:cxn modelId="{4F29AD1D-BFC4-4A9E-91AA-C67948F2867C}" type="presParOf" srcId="{A7575CC6-8B33-49CF-AE87-4D9EC26CF240}" destId="{28BCF7B6-3F13-4AD4-9D30-038BE52BFB56}" srcOrd="3" destOrd="0" presId="urn:microsoft.com/office/officeart/2005/8/layout/bList2"/>
    <dgm:cxn modelId="{4E0263A7-C8B5-4E08-A5AA-59496E5D3168}" type="presParOf" srcId="{A7575CC6-8B33-49CF-AE87-4D9EC26CF240}" destId="{1B3B9EA5-5183-4C52-B516-D37C70BFCCA1}" srcOrd="4" destOrd="0" presId="urn:microsoft.com/office/officeart/2005/8/layout/bList2"/>
    <dgm:cxn modelId="{BBBE55CC-51F3-4F9F-A67D-150DBE542E16}" type="presParOf" srcId="{1B3B9EA5-5183-4C52-B516-D37C70BFCCA1}" destId="{883CD3B5-6FC2-4276-BD9E-FF91C4596E30}" srcOrd="0" destOrd="0" presId="urn:microsoft.com/office/officeart/2005/8/layout/bList2"/>
    <dgm:cxn modelId="{C356BFB7-5B8E-4045-8F77-816D36308BAF}" type="presParOf" srcId="{1B3B9EA5-5183-4C52-B516-D37C70BFCCA1}" destId="{4DE80D27-CA8A-44C1-B861-54DAFF954AAE}" srcOrd="1" destOrd="0" presId="urn:microsoft.com/office/officeart/2005/8/layout/bList2"/>
    <dgm:cxn modelId="{37DF8ABE-CB83-457E-AC07-D0352EA33264}" type="presParOf" srcId="{1B3B9EA5-5183-4C52-B516-D37C70BFCCA1}" destId="{DC140ECE-4798-4F6C-BE33-821FF14BE765}" srcOrd="2" destOrd="0" presId="urn:microsoft.com/office/officeart/2005/8/layout/bList2"/>
    <dgm:cxn modelId="{43801E60-5B61-4D33-B96B-8B5188B63A99}" type="presParOf" srcId="{1B3B9EA5-5183-4C52-B516-D37C70BFCCA1}" destId="{C17705A1-832B-461B-84BF-E8F14E9DCAB3}" srcOrd="3" destOrd="0" presId="urn:microsoft.com/office/officeart/2005/8/layout/bList2"/>
    <dgm:cxn modelId="{40E04E6C-B7B5-42CE-B6D1-4EFDF6D38B75}" type="presParOf" srcId="{A7575CC6-8B33-49CF-AE87-4D9EC26CF240}" destId="{731484EE-BAEC-4A6F-83E5-8B997F92878A}" srcOrd="5" destOrd="0" presId="urn:microsoft.com/office/officeart/2005/8/layout/bList2"/>
    <dgm:cxn modelId="{4194CD7B-4B7E-4EA3-B7D9-2B324426BC96}" type="presParOf" srcId="{A7575CC6-8B33-49CF-AE87-4D9EC26CF240}" destId="{E4A94DFA-6B24-4833-9B0C-E8C417F0BEF7}" srcOrd="6" destOrd="0" presId="urn:microsoft.com/office/officeart/2005/8/layout/bList2"/>
    <dgm:cxn modelId="{70A80F30-7C83-4131-B4D9-0F7BFEA71D13}" type="presParOf" srcId="{E4A94DFA-6B24-4833-9B0C-E8C417F0BEF7}" destId="{83AF732C-E398-4FBE-8C7F-D617007F9EA3}" srcOrd="0" destOrd="0" presId="urn:microsoft.com/office/officeart/2005/8/layout/bList2"/>
    <dgm:cxn modelId="{09863B1F-4E1D-4ADF-A2D3-50E68FD514C8}" type="presParOf" srcId="{E4A94DFA-6B24-4833-9B0C-E8C417F0BEF7}" destId="{7B8895B2-5BE9-4C67-BD8A-6AECB68B1599}" srcOrd="1" destOrd="0" presId="urn:microsoft.com/office/officeart/2005/8/layout/bList2"/>
    <dgm:cxn modelId="{71319EAF-B0BD-475E-A803-BB814215C21E}" type="presParOf" srcId="{E4A94DFA-6B24-4833-9B0C-E8C417F0BEF7}" destId="{887ABD4F-C143-49C8-B08A-6DC637DFA255}" srcOrd="2" destOrd="0" presId="urn:microsoft.com/office/officeart/2005/8/layout/bList2"/>
    <dgm:cxn modelId="{097F9294-DD40-47C3-A862-33505CC357BB}" type="presParOf" srcId="{E4A94DFA-6B24-4833-9B0C-E8C417F0BEF7}" destId="{B43E926B-1BA3-41D3-A860-FC367CFC64DE}" srcOrd="3" destOrd="0" presId="urn:microsoft.com/office/officeart/2005/8/layout/bList2"/>
    <dgm:cxn modelId="{EAA87146-62E4-42AB-A7DE-8500DCD33EC5}" type="presParOf" srcId="{A7575CC6-8B33-49CF-AE87-4D9EC26CF240}" destId="{DA6E7BE5-7454-42F2-8A50-DEB2CE9B4497}" srcOrd="7" destOrd="0" presId="urn:microsoft.com/office/officeart/2005/8/layout/bList2"/>
    <dgm:cxn modelId="{B1045482-F052-4BDB-8B55-8107797EC2A6}" type="presParOf" srcId="{A7575CC6-8B33-49CF-AE87-4D9EC26CF240}" destId="{F8E18C50-F5FE-41ED-8016-79A9BA2AA204}" srcOrd="8" destOrd="0" presId="urn:microsoft.com/office/officeart/2005/8/layout/bList2"/>
    <dgm:cxn modelId="{A8551BF6-C5B6-4205-BDFD-14DDCBF2D818}" type="presParOf" srcId="{F8E18C50-F5FE-41ED-8016-79A9BA2AA204}" destId="{8FAB0AAD-797D-47DC-B69A-E4003013B9ED}" srcOrd="0" destOrd="0" presId="urn:microsoft.com/office/officeart/2005/8/layout/bList2"/>
    <dgm:cxn modelId="{44817595-7B56-4824-9CC9-ADCF01715712}" type="presParOf" srcId="{F8E18C50-F5FE-41ED-8016-79A9BA2AA204}" destId="{D23E7161-D2EA-415D-845C-3434F5D524E7}" srcOrd="1" destOrd="0" presId="urn:microsoft.com/office/officeart/2005/8/layout/bList2"/>
    <dgm:cxn modelId="{3428103B-9BE4-43F0-9A1D-6786ADF1639B}" type="presParOf" srcId="{F8E18C50-F5FE-41ED-8016-79A9BA2AA204}" destId="{202EAF25-D57A-4572-8549-362E8A0FA38A}" srcOrd="2" destOrd="0" presId="urn:microsoft.com/office/officeart/2005/8/layout/bList2"/>
    <dgm:cxn modelId="{9DA7547B-1F48-4513-BC66-59944FC4FDAF}" type="presParOf" srcId="{F8E18C50-F5FE-41ED-8016-79A9BA2AA204}" destId="{9BA12C89-5F2D-4583-8D16-89574527B578}" srcOrd="3" destOrd="0" presId="urn:microsoft.com/office/officeart/2005/8/layout/bList2"/>
    <dgm:cxn modelId="{638E5316-0104-4E46-A278-C116C01A5B26}" type="presParOf" srcId="{A7575CC6-8B33-49CF-AE87-4D9EC26CF240}" destId="{F0AC7C37-18C6-431D-8294-55CEF874263D}" srcOrd="9" destOrd="0" presId="urn:microsoft.com/office/officeart/2005/8/layout/bList2"/>
    <dgm:cxn modelId="{E9BB6DE8-1603-400E-A779-FC188C967B05}" type="presParOf" srcId="{A7575CC6-8B33-49CF-AE87-4D9EC26CF240}" destId="{1C68E57E-8C71-40F1-B644-11EAD3E04D09}" srcOrd="10" destOrd="0" presId="urn:microsoft.com/office/officeart/2005/8/layout/bList2"/>
    <dgm:cxn modelId="{558C6D43-C40E-4DC5-9CDF-12DB69F664FB}" type="presParOf" srcId="{1C68E57E-8C71-40F1-B644-11EAD3E04D09}" destId="{31E3775F-5DC5-45A4-88C4-DC2E5A7632CB}" srcOrd="0" destOrd="0" presId="urn:microsoft.com/office/officeart/2005/8/layout/bList2"/>
    <dgm:cxn modelId="{9B500177-06D3-4D04-91C7-5092548647DF}" type="presParOf" srcId="{1C68E57E-8C71-40F1-B644-11EAD3E04D09}" destId="{7D2CD171-B78B-4690-8AEC-12E118996864}" srcOrd="1" destOrd="0" presId="urn:microsoft.com/office/officeart/2005/8/layout/bList2"/>
    <dgm:cxn modelId="{077BA0B4-B431-40BB-8952-CE8BEF83E829}" type="presParOf" srcId="{1C68E57E-8C71-40F1-B644-11EAD3E04D09}" destId="{B4C1C8F3-25A5-46EA-A3D1-E27764716900}" srcOrd="2" destOrd="0" presId="urn:microsoft.com/office/officeart/2005/8/layout/bList2"/>
    <dgm:cxn modelId="{3E3A4C75-CEAD-4CA3-9AEA-8237BB7C2736}" type="presParOf" srcId="{1C68E57E-8C71-40F1-B644-11EAD3E04D09}" destId="{9FADD602-6F13-497B-A530-DBE405A5C76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100E3-A45B-4D44-BF56-B355A15A303F}">
      <dsp:nvSpPr>
        <dsp:cNvPr id="0" name=""/>
        <dsp:cNvSpPr/>
      </dsp:nvSpPr>
      <dsp:spPr>
        <a:xfrm>
          <a:off x="547097" y="2751"/>
          <a:ext cx="2069080" cy="1544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title</a:t>
          </a:r>
        </a:p>
        <a:p>
          <a:pPr marL="114300" lvl="1" indent="-114300" algn="l" defTabSz="577850">
            <a:lnSpc>
              <a:spcPct val="90000"/>
            </a:lnSpc>
            <a:spcBef>
              <a:spcPct val="0"/>
            </a:spcBef>
            <a:spcAft>
              <a:spcPct val="15000"/>
            </a:spcAft>
            <a:buChar char="•"/>
          </a:pPr>
          <a:r>
            <a:rPr lang="en-GB" sz="1300" kern="1200" dirty="0"/>
            <a:t>description (general, beneficiaries </a:t>
          </a:r>
          <a:r>
            <a:rPr lang="en-GB" sz="1300" kern="1200" dirty="0" err="1"/>
            <a:t>etc</a:t>
          </a:r>
          <a:r>
            <a:rPr lang="en-GB" sz="1300" kern="1200" dirty="0"/>
            <a:t>)</a:t>
          </a:r>
        </a:p>
        <a:p>
          <a:pPr marL="114300" lvl="1" indent="-114300" algn="l" defTabSz="577850">
            <a:lnSpc>
              <a:spcPct val="90000"/>
            </a:lnSpc>
            <a:spcBef>
              <a:spcPct val="0"/>
            </a:spcBef>
            <a:spcAft>
              <a:spcPct val="15000"/>
            </a:spcAft>
            <a:buChar char="•"/>
          </a:pPr>
          <a:r>
            <a:rPr lang="en-GB" sz="1300" kern="1200" dirty="0"/>
            <a:t>programme area</a:t>
          </a:r>
        </a:p>
        <a:p>
          <a:pPr marL="114300" lvl="1" indent="-114300" algn="l" defTabSz="577850">
            <a:lnSpc>
              <a:spcPct val="90000"/>
            </a:lnSpc>
            <a:spcBef>
              <a:spcPct val="0"/>
            </a:spcBef>
            <a:spcAft>
              <a:spcPct val="15000"/>
            </a:spcAft>
            <a:buChar char="•"/>
          </a:pPr>
          <a:r>
            <a:rPr lang="en-GB" sz="1300" kern="1200" dirty="0"/>
            <a:t>results</a:t>
          </a:r>
        </a:p>
      </dsp:txBody>
      <dsp:txXfrm>
        <a:off x="583287" y="38941"/>
        <a:ext cx="1996700" cy="1508334"/>
      </dsp:txXfrm>
    </dsp:sp>
    <dsp:sp modelId="{3BD07EC3-968E-4F3B-A253-D78958B8BE2B}">
      <dsp:nvSpPr>
        <dsp:cNvPr id="0" name=""/>
        <dsp:cNvSpPr/>
      </dsp:nvSpPr>
      <dsp:spPr>
        <a:xfrm>
          <a:off x="547097" y="1547276"/>
          <a:ext cx="2069080" cy="6641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b="1" kern="1200" dirty="0"/>
            <a:t>What</a:t>
          </a:r>
        </a:p>
      </dsp:txBody>
      <dsp:txXfrm>
        <a:off x="547097" y="1547276"/>
        <a:ext cx="1457098" cy="664145"/>
      </dsp:txXfrm>
    </dsp:sp>
    <dsp:sp modelId="{AFD57102-4D90-4AE7-B257-6B4104A6933F}">
      <dsp:nvSpPr>
        <dsp:cNvPr id="0" name=""/>
        <dsp:cNvSpPr/>
      </dsp:nvSpPr>
      <dsp:spPr>
        <a:xfrm>
          <a:off x="2062727" y="1652770"/>
          <a:ext cx="724178" cy="72417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EF327463-430F-4F9E-920D-D9DFDBAED4B3}">
      <dsp:nvSpPr>
        <dsp:cNvPr id="0" name=""/>
        <dsp:cNvSpPr/>
      </dsp:nvSpPr>
      <dsp:spPr>
        <a:xfrm>
          <a:off x="2966316" y="2751"/>
          <a:ext cx="2069080" cy="1544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participating organisations:</a:t>
          </a:r>
        </a:p>
        <a:p>
          <a:pPr marL="114300" lvl="1" indent="-114300" algn="l" defTabSz="577850">
            <a:lnSpc>
              <a:spcPct val="90000"/>
            </a:lnSpc>
            <a:spcBef>
              <a:spcPct val="0"/>
            </a:spcBef>
            <a:spcAft>
              <a:spcPct val="15000"/>
            </a:spcAft>
            <a:buChar char="•"/>
          </a:pPr>
          <a:r>
            <a:rPr lang="en-GB" sz="1300" kern="1200" dirty="0"/>
            <a:t>funding</a:t>
          </a:r>
        </a:p>
        <a:p>
          <a:pPr marL="114300" lvl="1" indent="-114300" algn="l" defTabSz="577850">
            <a:lnSpc>
              <a:spcPct val="90000"/>
            </a:lnSpc>
            <a:spcBef>
              <a:spcPct val="0"/>
            </a:spcBef>
            <a:spcAft>
              <a:spcPct val="15000"/>
            </a:spcAft>
            <a:buChar char="•"/>
          </a:pPr>
          <a:r>
            <a:rPr lang="en-GB" sz="1300" kern="1200" dirty="0"/>
            <a:t>implementing</a:t>
          </a:r>
        </a:p>
      </dsp:txBody>
      <dsp:txXfrm>
        <a:off x="3002506" y="38941"/>
        <a:ext cx="1996700" cy="1508334"/>
      </dsp:txXfrm>
    </dsp:sp>
    <dsp:sp modelId="{C5727A1F-E290-4D6A-AA29-75513FCE2512}">
      <dsp:nvSpPr>
        <dsp:cNvPr id="0" name=""/>
        <dsp:cNvSpPr/>
      </dsp:nvSpPr>
      <dsp:spPr>
        <a:xfrm>
          <a:off x="2966316" y="1547276"/>
          <a:ext cx="2069080" cy="6641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b="1" kern="1200" dirty="0"/>
            <a:t>Who</a:t>
          </a:r>
        </a:p>
      </dsp:txBody>
      <dsp:txXfrm>
        <a:off x="2966316" y="1547276"/>
        <a:ext cx="1457098" cy="664145"/>
      </dsp:txXfrm>
    </dsp:sp>
    <dsp:sp modelId="{B58D8F44-A300-4ED8-BC89-3BADE9ECFC58}">
      <dsp:nvSpPr>
        <dsp:cNvPr id="0" name=""/>
        <dsp:cNvSpPr/>
      </dsp:nvSpPr>
      <dsp:spPr>
        <a:xfrm>
          <a:off x="4481945" y="1652770"/>
          <a:ext cx="724178" cy="72417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883CD3B5-6FC2-4276-BD9E-FF91C4596E30}">
      <dsp:nvSpPr>
        <dsp:cNvPr id="0" name=""/>
        <dsp:cNvSpPr/>
      </dsp:nvSpPr>
      <dsp:spPr>
        <a:xfrm>
          <a:off x="5385534" y="2751"/>
          <a:ext cx="2069080" cy="1544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start date</a:t>
          </a:r>
        </a:p>
        <a:p>
          <a:pPr marL="114300" lvl="1" indent="-114300" algn="l" defTabSz="577850">
            <a:lnSpc>
              <a:spcPct val="90000"/>
            </a:lnSpc>
            <a:spcBef>
              <a:spcPct val="0"/>
            </a:spcBef>
            <a:spcAft>
              <a:spcPct val="15000"/>
            </a:spcAft>
            <a:buChar char="•"/>
          </a:pPr>
          <a:r>
            <a:rPr lang="en-GB" sz="1300" kern="1200" dirty="0"/>
            <a:t>end date</a:t>
          </a:r>
        </a:p>
      </dsp:txBody>
      <dsp:txXfrm>
        <a:off x="5421724" y="38941"/>
        <a:ext cx="1996700" cy="1508334"/>
      </dsp:txXfrm>
    </dsp:sp>
    <dsp:sp modelId="{DC140ECE-4798-4F6C-BE33-821FF14BE765}">
      <dsp:nvSpPr>
        <dsp:cNvPr id="0" name=""/>
        <dsp:cNvSpPr/>
      </dsp:nvSpPr>
      <dsp:spPr>
        <a:xfrm>
          <a:off x="5385534" y="1547276"/>
          <a:ext cx="2069080" cy="6641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b="1" kern="1200" dirty="0"/>
            <a:t>When</a:t>
          </a:r>
        </a:p>
      </dsp:txBody>
      <dsp:txXfrm>
        <a:off x="5385534" y="1547276"/>
        <a:ext cx="1457098" cy="664145"/>
      </dsp:txXfrm>
    </dsp:sp>
    <dsp:sp modelId="{C17705A1-832B-461B-84BF-E8F14E9DCAB3}">
      <dsp:nvSpPr>
        <dsp:cNvPr id="0" name=""/>
        <dsp:cNvSpPr/>
      </dsp:nvSpPr>
      <dsp:spPr>
        <a:xfrm>
          <a:off x="6901164" y="1652770"/>
          <a:ext cx="724178" cy="72417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83AF732C-E398-4FBE-8C7F-D617007F9EA3}">
      <dsp:nvSpPr>
        <dsp:cNvPr id="0" name=""/>
        <dsp:cNvSpPr/>
      </dsp:nvSpPr>
      <dsp:spPr>
        <a:xfrm>
          <a:off x="547097" y="2735618"/>
          <a:ext cx="2069080" cy="1544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region</a:t>
          </a:r>
        </a:p>
        <a:p>
          <a:pPr marL="114300" lvl="1" indent="-114300" algn="l" defTabSz="577850">
            <a:lnSpc>
              <a:spcPct val="90000"/>
            </a:lnSpc>
            <a:spcBef>
              <a:spcPct val="0"/>
            </a:spcBef>
            <a:spcAft>
              <a:spcPct val="15000"/>
            </a:spcAft>
            <a:buChar char="•"/>
          </a:pPr>
          <a:r>
            <a:rPr lang="en-GB" sz="1300" kern="1200" dirty="0"/>
            <a:t>country (not both)</a:t>
          </a:r>
        </a:p>
      </dsp:txBody>
      <dsp:txXfrm>
        <a:off x="583287" y="2771808"/>
        <a:ext cx="1996700" cy="1508334"/>
      </dsp:txXfrm>
    </dsp:sp>
    <dsp:sp modelId="{887ABD4F-C143-49C8-B08A-6DC637DFA255}">
      <dsp:nvSpPr>
        <dsp:cNvPr id="0" name=""/>
        <dsp:cNvSpPr/>
      </dsp:nvSpPr>
      <dsp:spPr>
        <a:xfrm>
          <a:off x="547097" y="4280143"/>
          <a:ext cx="2069080" cy="6641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b="1" kern="1200" dirty="0"/>
            <a:t>Where</a:t>
          </a:r>
        </a:p>
      </dsp:txBody>
      <dsp:txXfrm>
        <a:off x="547097" y="4280143"/>
        <a:ext cx="1457098" cy="664145"/>
      </dsp:txXfrm>
    </dsp:sp>
    <dsp:sp modelId="{B43E926B-1BA3-41D3-A860-FC367CFC64DE}">
      <dsp:nvSpPr>
        <dsp:cNvPr id="0" name=""/>
        <dsp:cNvSpPr/>
      </dsp:nvSpPr>
      <dsp:spPr>
        <a:xfrm>
          <a:off x="2062727" y="4385637"/>
          <a:ext cx="724178" cy="72417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8FAB0AAD-797D-47DC-B69A-E4003013B9ED}">
      <dsp:nvSpPr>
        <dsp:cNvPr id="0" name=""/>
        <dsp:cNvSpPr/>
      </dsp:nvSpPr>
      <dsp:spPr>
        <a:xfrm>
          <a:off x="2966316" y="2735618"/>
          <a:ext cx="2069080" cy="1544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incoming funds</a:t>
          </a:r>
        </a:p>
        <a:p>
          <a:pPr marL="114300" lvl="1" indent="-114300" algn="l" defTabSz="577850">
            <a:lnSpc>
              <a:spcPct val="90000"/>
            </a:lnSpc>
            <a:spcBef>
              <a:spcPct val="0"/>
            </a:spcBef>
            <a:spcAft>
              <a:spcPct val="15000"/>
            </a:spcAft>
            <a:buChar char="•"/>
          </a:pPr>
          <a:r>
            <a:rPr lang="en-GB" sz="1300" kern="1200" dirty="0"/>
            <a:t>expenditures</a:t>
          </a:r>
        </a:p>
        <a:p>
          <a:pPr marL="228600" lvl="2" indent="-114300" algn="l" defTabSz="577850">
            <a:lnSpc>
              <a:spcPct val="90000"/>
            </a:lnSpc>
            <a:spcBef>
              <a:spcPct val="0"/>
            </a:spcBef>
            <a:spcAft>
              <a:spcPct val="15000"/>
            </a:spcAft>
            <a:buChar char="•"/>
          </a:pPr>
          <a:r>
            <a:rPr lang="en-GB" sz="1300" kern="1200" dirty="0"/>
            <a:t>money sent to implementing partners</a:t>
          </a:r>
        </a:p>
        <a:p>
          <a:pPr marL="228600" lvl="2" indent="-114300" algn="l" defTabSz="577850">
            <a:lnSpc>
              <a:spcPct val="90000"/>
            </a:lnSpc>
            <a:spcBef>
              <a:spcPct val="0"/>
            </a:spcBef>
            <a:spcAft>
              <a:spcPct val="15000"/>
            </a:spcAft>
            <a:buChar char="•"/>
          </a:pPr>
          <a:r>
            <a:rPr lang="en-GB" sz="1300" kern="1200" dirty="0"/>
            <a:t>money spent directly by organisations</a:t>
          </a:r>
        </a:p>
        <a:p>
          <a:pPr marL="114300" lvl="1" indent="-114300" algn="l" defTabSz="577850">
            <a:lnSpc>
              <a:spcPct val="90000"/>
            </a:lnSpc>
            <a:spcBef>
              <a:spcPct val="0"/>
            </a:spcBef>
            <a:spcAft>
              <a:spcPct val="15000"/>
            </a:spcAft>
            <a:buChar char="•"/>
          </a:pPr>
          <a:r>
            <a:rPr lang="en-GB" sz="1300" kern="1200" dirty="0"/>
            <a:t>budgets</a:t>
          </a:r>
        </a:p>
      </dsp:txBody>
      <dsp:txXfrm>
        <a:off x="3002506" y="2771808"/>
        <a:ext cx="1996700" cy="1508334"/>
      </dsp:txXfrm>
    </dsp:sp>
    <dsp:sp modelId="{202EAF25-D57A-4572-8549-362E8A0FA38A}">
      <dsp:nvSpPr>
        <dsp:cNvPr id="0" name=""/>
        <dsp:cNvSpPr/>
      </dsp:nvSpPr>
      <dsp:spPr>
        <a:xfrm>
          <a:off x="2966316" y="4280143"/>
          <a:ext cx="2069080" cy="6641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b="1" kern="1200" dirty="0"/>
            <a:t>How much?</a:t>
          </a:r>
        </a:p>
      </dsp:txBody>
      <dsp:txXfrm>
        <a:off x="2966316" y="4280143"/>
        <a:ext cx="1457098" cy="664145"/>
      </dsp:txXfrm>
    </dsp:sp>
    <dsp:sp modelId="{9BA12C89-5F2D-4583-8D16-89574527B578}">
      <dsp:nvSpPr>
        <dsp:cNvPr id="0" name=""/>
        <dsp:cNvSpPr/>
      </dsp:nvSpPr>
      <dsp:spPr>
        <a:xfrm>
          <a:off x="4481945" y="4385637"/>
          <a:ext cx="724178" cy="72417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31E3775F-5DC5-45A4-88C4-DC2E5A7632CB}">
      <dsp:nvSpPr>
        <dsp:cNvPr id="0" name=""/>
        <dsp:cNvSpPr/>
      </dsp:nvSpPr>
      <dsp:spPr>
        <a:xfrm>
          <a:off x="5385534" y="2735618"/>
          <a:ext cx="2069080" cy="1544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URL links to project documents</a:t>
          </a:r>
        </a:p>
        <a:p>
          <a:pPr marL="114300" lvl="1" indent="-114300" algn="l" defTabSz="577850">
            <a:lnSpc>
              <a:spcPct val="90000"/>
            </a:lnSpc>
            <a:spcBef>
              <a:spcPct val="0"/>
            </a:spcBef>
            <a:spcAft>
              <a:spcPct val="15000"/>
            </a:spcAft>
            <a:buChar char="•"/>
          </a:pPr>
          <a:r>
            <a:rPr lang="en-GB" sz="1300" kern="1200" dirty="0"/>
            <a:t>Organisations’ website address</a:t>
          </a:r>
        </a:p>
        <a:p>
          <a:pPr marL="114300" lvl="1" indent="-114300" algn="l" defTabSz="577850">
            <a:lnSpc>
              <a:spcPct val="90000"/>
            </a:lnSpc>
            <a:spcBef>
              <a:spcPct val="0"/>
            </a:spcBef>
            <a:spcAft>
              <a:spcPct val="15000"/>
            </a:spcAft>
            <a:buChar char="•"/>
          </a:pPr>
          <a:r>
            <a:rPr lang="en-GB" sz="1300" kern="1200" dirty="0"/>
            <a:t>Organisation’s email address</a:t>
          </a:r>
        </a:p>
      </dsp:txBody>
      <dsp:txXfrm>
        <a:off x="5421724" y="2771808"/>
        <a:ext cx="1996700" cy="1508334"/>
      </dsp:txXfrm>
    </dsp:sp>
    <dsp:sp modelId="{B4C1C8F3-25A5-46EA-A3D1-E27764716900}">
      <dsp:nvSpPr>
        <dsp:cNvPr id="0" name=""/>
        <dsp:cNvSpPr/>
      </dsp:nvSpPr>
      <dsp:spPr>
        <a:xfrm>
          <a:off x="5385534" y="4280143"/>
          <a:ext cx="2069080" cy="6641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dirty="0"/>
            <a:t>Other</a:t>
          </a:r>
        </a:p>
      </dsp:txBody>
      <dsp:txXfrm>
        <a:off x="5385534" y="4280143"/>
        <a:ext cx="1457098" cy="664145"/>
      </dsp:txXfrm>
    </dsp:sp>
    <dsp:sp modelId="{9FADD602-6F13-497B-A530-DBE405A5C769}">
      <dsp:nvSpPr>
        <dsp:cNvPr id="0" name=""/>
        <dsp:cNvSpPr/>
      </dsp:nvSpPr>
      <dsp:spPr>
        <a:xfrm>
          <a:off x="6901164" y="4385637"/>
          <a:ext cx="724178" cy="72417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50445" y="0"/>
            <a:ext cx="2945659" cy="49641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F253FE9-33AA-4607-905E-83F00B2F0CCD}" type="datetime1">
              <a:rPr lang="en-US"/>
              <a:pPr/>
              <a:t>1/20/2017</a:t>
            </a:fld>
            <a:endParaRPr lang="en-US"/>
          </a:p>
        </p:txBody>
      </p:sp>
      <p:sp>
        <p:nvSpPr>
          <p:cNvPr id="4" name="Footer Placeholder 3"/>
          <p:cNvSpPr>
            <a:spLocks noGrp="1"/>
          </p:cNvSpPr>
          <p:nvPr>
            <p:ph type="ftr" sz="quarter" idx="2"/>
          </p:nvPr>
        </p:nvSpPr>
        <p:spPr>
          <a:xfrm>
            <a:off x="2" y="9430091"/>
            <a:ext cx="2945659" cy="49641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50445" y="9430091"/>
            <a:ext cx="2945659" cy="4964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5F3F9D6-7A47-4CEB-9C71-A93474CBA57C}" type="slidenum">
              <a:rPr lang="en-US"/>
              <a:pPr/>
              <a:t>‹#›</a:t>
            </a:fld>
            <a:endParaRPr lang="en-US"/>
          </a:p>
        </p:txBody>
      </p:sp>
    </p:spTree>
    <p:extLst>
      <p:ext uri="{BB962C8B-B14F-4D97-AF65-F5344CB8AC3E}">
        <p14:creationId xmlns:p14="http://schemas.microsoft.com/office/powerpoint/2010/main" val="4250726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50445" y="0"/>
            <a:ext cx="2945659" cy="49641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1A39DF2-C356-412E-83E3-D8E82823DFA4}" type="datetime1">
              <a:rPr lang="en-US"/>
              <a:pPr/>
              <a:t>1/20/2017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79768" y="4715908"/>
            <a:ext cx="5438140" cy="4467702"/>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430091"/>
            <a:ext cx="2945659" cy="49641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50445" y="9430091"/>
            <a:ext cx="2945659" cy="4964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20CA59-A8CE-4A05-B5C3-0302654B598E}" type="slidenum">
              <a:rPr lang="en-US"/>
              <a:pPr/>
              <a:t>‹#›</a:t>
            </a:fld>
            <a:endParaRPr lang="en-US"/>
          </a:p>
        </p:txBody>
      </p:sp>
    </p:spTree>
    <p:extLst>
      <p:ext uri="{BB962C8B-B14F-4D97-AF65-F5344CB8AC3E}">
        <p14:creationId xmlns:p14="http://schemas.microsoft.com/office/powerpoint/2010/main" val="174058981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28"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2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2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2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A4E42B-2F7D-1A41-B94E-90C0DD1609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38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DGD example here</a:t>
            </a:r>
          </a:p>
        </p:txBody>
      </p:sp>
      <p:sp>
        <p:nvSpPr>
          <p:cNvPr id="4" name="Slide Number Placeholder 3"/>
          <p:cNvSpPr>
            <a:spLocks noGrp="1"/>
          </p:cNvSpPr>
          <p:nvPr>
            <p:ph type="sldNum" sz="quarter" idx="10"/>
          </p:nvPr>
        </p:nvSpPr>
        <p:spPr/>
        <p:txBody>
          <a:bodyPr/>
          <a:lstStyle/>
          <a:p>
            <a:fld id="{4720CA59-A8CE-4A05-B5C3-0302654B598E}" type="slidenum">
              <a:rPr lang="en-US" smtClean="0"/>
              <a:pPr/>
              <a:t>4</a:t>
            </a:fld>
            <a:endParaRPr lang="en-US"/>
          </a:p>
        </p:txBody>
      </p:sp>
    </p:spTree>
    <p:extLst>
      <p:ext uri="{BB962C8B-B14F-4D97-AF65-F5344CB8AC3E}">
        <p14:creationId xmlns:p14="http://schemas.microsoft.com/office/powerpoint/2010/main" val="52075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Broadly,</a:t>
            </a:r>
            <a:r>
              <a:rPr lang="en-GB" baseline="0" dirty="0"/>
              <a:t> most partners will be required to publish a core set of fields, called elements in IATI, which really make sure that the data is useful and usable.</a:t>
            </a:r>
            <a:endParaRPr lang="en-GB" dirty="0"/>
          </a:p>
        </p:txBody>
      </p:sp>
      <p:sp>
        <p:nvSpPr>
          <p:cNvPr id="4" name="Slide Number Placeholder 3"/>
          <p:cNvSpPr>
            <a:spLocks noGrp="1"/>
          </p:cNvSpPr>
          <p:nvPr>
            <p:ph type="sldNum" sz="quarter" idx="10"/>
          </p:nvPr>
        </p:nvSpPr>
        <p:spPr/>
        <p:txBody>
          <a:bodyPr/>
          <a:lstStyle/>
          <a:p>
            <a:fld id="{A6077BEE-8DC5-48A0-8528-2BA7504667AA}" type="slidenum">
              <a:rPr lang="en-GB" smtClean="0"/>
              <a:t>6</a:t>
            </a:fld>
            <a:endParaRPr lang="en-GB"/>
          </a:p>
        </p:txBody>
      </p:sp>
    </p:spTree>
    <p:extLst>
      <p:ext uri="{BB962C8B-B14F-4D97-AF65-F5344CB8AC3E}">
        <p14:creationId xmlns:p14="http://schemas.microsoft.com/office/powerpoint/2010/main" val="70569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077BEE-8DC5-48A0-8528-2BA7504667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24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02814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30439"/>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533400" y="3635828"/>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68823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906FE29E-A44E-4C90-97CA-CD946F12385A}" type="datetime1">
              <a:rPr lang="en-US">
                <a:solidFill>
                  <a:prstClr val="black"/>
                </a:solidFill>
              </a:rPr>
              <a:pPr defTabSz="457200">
                <a:defRPr/>
              </a:pPr>
              <a:t>1/20/2017</a:t>
            </a:fld>
            <a:endParaRPr lang="en-US">
              <a:solidFill>
                <a:prstClr val="black"/>
              </a:solidFill>
            </a:endParaRPr>
          </a:p>
        </p:txBody>
      </p:sp>
      <p:sp>
        <p:nvSpPr>
          <p:cNvPr id="5"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A29D37EF-BD74-4D3A-8670-9712B9118CFF}"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405558004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0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3418898E-5B29-4F16-912A-6EB3FB5BE619}" type="datetime1">
              <a:rPr lang="en-US">
                <a:solidFill>
                  <a:prstClr val="black"/>
                </a:solidFill>
              </a:rPr>
              <a:pPr defTabSz="457200">
                <a:defRPr/>
              </a:pPr>
              <a:t>1/20/2017</a:t>
            </a:fld>
            <a:endParaRPr lang="en-US">
              <a:solidFill>
                <a:prstClr val="black"/>
              </a:solidFill>
            </a:endParaRPr>
          </a:p>
        </p:txBody>
      </p:sp>
      <p:sp>
        <p:nvSpPr>
          <p:cNvPr id="5"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CDDCB34F-6FC1-46B7-B4CB-1890C169DECD}"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37355674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1768595" y="2423963"/>
            <a:ext cx="7375407" cy="4434101"/>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71"/>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64"/>
            <a:ext cx="2133600" cy="365125"/>
          </a:xfrm>
        </p:spPr>
        <p:txBody>
          <a:bodyPr/>
          <a:lstStyle>
            <a:lvl1pPr algn="l">
              <a:defRPr/>
            </a:lvl1pPr>
          </a:lstStyle>
          <a:p>
            <a:r>
              <a:rPr lang="en-GB" dirty="0">
                <a:solidFill>
                  <a:prstClr val="black"/>
                </a:solidFill>
              </a:rPr>
              <a:t>2/4/16</a:t>
            </a:r>
            <a:endParaRPr lang="en-US" dirty="0">
              <a:solidFill>
                <a:prstClr val="black"/>
              </a:solidFill>
            </a:endParaRPr>
          </a:p>
        </p:txBody>
      </p:sp>
      <p:pic>
        <p:nvPicPr>
          <p:cNvPr id="7" name="Picture 6" descr="Bond logo RGB.png"/>
          <p:cNvPicPr>
            <a:picLocks noChangeAspect="1"/>
          </p:cNvPicPr>
          <p:nvPr userDrawn="1"/>
        </p:nvPicPr>
        <p:blipFill>
          <a:blip r:embed="rId3"/>
          <a:stretch>
            <a:fillRect/>
          </a:stretch>
        </p:blipFill>
        <p:spPr>
          <a:xfrm>
            <a:off x="6624000" y="367852"/>
            <a:ext cx="2160000" cy="847238"/>
          </a:xfrm>
          <a:prstGeom prst="rect">
            <a:avLst/>
          </a:prstGeom>
        </p:spPr>
      </p:pic>
    </p:spTree>
    <p:extLst>
      <p:ext uri="{BB962C8B-B14F-4D97-AF65-F5344CB8AC3E}">
        <p14:creationId xmlns:p14="http://schemas.microsoft.com/office/powerpoint/2010/main" val="180757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Bond — This is the title of your presentation</a:t>
            </a:r>
          </a:p>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66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1778000" y="2429618"/>
            <a:ext cx="7365999" cy="4428445"/>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This is the title of your presentation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32"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338624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1778001" y="1333500"/>
            <a:ext cx="7366000" cy="55245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This is the title of your presentation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236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D50032"/>
              </a:solidFill>
            </a:endParaRPr>
          </a:p>
        </p:txBody>
      </p:sp>
      <p:pic>
        <p:nvPicPr>
          <p:cNvPr id="8" name="Picture 7" descr="PPT Super graphic white.png"/>
          <p:cNvPicPr>
            <a:picLocks noChangeAspect="1"/>
          </p:cNvPicPr>
          <p:nvPr userDrawn="1"/>
        </p:nvPicPr>
        <p:blipFill>
          <a:blip r:embed="rId2"/>
          <a:stretch>
            <a:fillRect/>
          </a:stretch>
        </p:blipFill>
        <p:spPr>
          <a:xfrm>
            <a:off x="1787424" y="1340562"/>
            <a:ext cx="7356593" cy="5517445"/>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This is the title of your presentation</a:t>
            </a:r>
          </a:p>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872244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1776243" y="1332183"/>
            <a:ext cx="7367758" cy="5525819"/>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This is the title of your presentation</a:t>
            </a:r>
          </a:p>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974177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1793678" y="1345265"/>
            <a:ext cx="7350321" cy="5512741"/>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This is the title of your presentation</a:t>
            </a:r>
          </a:p>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77667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1778001" y="1333500"/>
            <a:ext cx="7366000" cy="55245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This is the title of your presentation</a:t>
            </a:r>
          </a:p>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35233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6414"/>
            <a:ext cx="8229600" cy="1143000"/>
          </a:xfrm>
        </p:spPr>
        <p:txBody>
          <a:bodyPr/>
          <a:lstStyle>
            <a:lvl1pPr algn="ctr">
              <a:defRPr sz="3600">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457200" y="1417645"/>
            <a:ext cx="8229600" cy="4525963"/>
          </a:xfrm>
        </p:spPr>
        <p:txBody>
          <a:bodyPr/>
          <a:lstStyle>
            <a:lvl1pPr>
              <a:spcBef>
                <a:spcPts val="1200"/>
              </a:spcBef>
              <a:buSzPct val="90000"/>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457200" y="6356414"/>
            <a:ext cx="2133600" cy="365125"/>
          </a:xfrm>
          <a:prstGeom prst="rect">
            <a:avLst/>
          </a:prstGeom>
        </p:spPr>
        <p:txBody>
          <a:bodyPr/>
          <a:lstStyle>
            <a:lvl1pPr>
              <a:defRPr/>
            </a:lvl1pPr>
          </a:lstStyle>
          <a:p>
            <a:pPr defTabSz="457200">
              <a:defRPr/>
            </a:pPr>
            <a:fld id="{7080BE01-961D-4B21-BCAC-8C66D8B5334F}" type="slidenum">
              <a:rPr lang="en-US">
                <a:solidFill>
                  <a:prstClr val="black"/>
                </a:solidFill>
                <a:ea typeface="MS PGothic" pitchFamily="34" charset="-128"/>
                <a:cs typeface="Arial" charset="0"/>
              </a:rPr>
              <a:pPr defTabSz="457200">
                <a:defRPr/>
              </a:pPr>
              <a:t>‹#›</a:t>
            </a:fld>
            <a:endParaRPr lang="en-US" dirty="0">
              <a:solidFill>
                <a:prstClr val="black"/>
              </a:solidFill>
              <a:ea typeface="MS PGothic" pitchFamily="34" charset="-128"/>
              <a:cs typeface="Arial" charset="0"/>
            </a:endParaRPr>
          </a:p>
        </p:txBody>
      </p:sp>
    </p:spTree>
    <p:extLst>
      <p:ext uri="{BB962C8B-B14F-4D97-AF65-F5344CB8AC3E}">
        <p14:creationId xmlns:p14="http://schemas.microsoft.com/office/powerpoint/2010/main" val="3963622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Bond — This is the title of your presentation</a:t>
            </a:r>
          </a:p>
        </p:txBody>
      </p:sp>
      <p:sp>
        <p:nvSpPr>
          <p:cNvPr id="7" name="Slide Number Placeholder 6"/>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22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Bond — This is the title of your presentation</a:t>
            </a:r>
          </a:p>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511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71"/>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64"/>
            <a:ext cx="2133600" cy="365125"/>
          </a:xfrm>
        </p:spPr>
        <p:txBody>
          <a:bodyPr/>
          <a:lstStyle>
            <a:lvl1pPr algn="l">
              <a:defRPr/>
            </a:lvl1pPr>
          </a:lstStyle>
          <a:p>
            <a:r>
              <a:rPr lang="en-GB" dirty="0">
                <a:solidFill>
                  <a:prstClr val="black"/>
                </a:solidFill>
              </a:rPr>
              <a:t>2/4/16</a:t>
            </a:r>
            <a:endParaRPr lang="en-US" dirty="0">
              <a:solidFill>
                <a:prstClr val="black"/>
              </a:solidFill>
            </a:endParaRPr>
          </a:p>
        </p:txBody>
      </p:sp>
      <p:pic>
        <p:nvPicPr>
          <p:cNvPr id="7" name="Picture 6" descr="Bond logo RGB.png"/>
          <p:cNvPicPr>
            <a:picLocks noChangeAspect="1"/>
          </p:cNvPicPr>
          <p:nvPr userDrawn="1"/>
        </p:nvPicPr>
        <p:blipFill>
          <a:blip r:embed="rId3"/>
          <a:stretch>
            <a:fillRect/>
          </a:stretch>
        </p:blipFill>
        <p:spPr>
          <a:xfrm>
            <a:off x="360000" y="367852"/>
            <a:ext cx="2160000" cy="847238"/>
          </a:xfrm>
          <a:prstGeom prst="rect">
            <a:avLst/>
          </a:prstGeom>
        </p:spPr>
      </p:pic>
    </p:spTree>
    <p:extLst>
      <p:ext uri="{BB962C8B-B14F-4D97-AF65-F5344CB8AC3E}">
        <p14:creationId xmlns:p14="http://schemas.microsoft.com/office/powerpoint/2010/main" val="418249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373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32"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636364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728810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684973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194145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931464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80524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3B1B2636-614B-417B-8725-03C5351F05DF}" type="datetime1">
              <a:rPr lang="en-US">
                <a:solidFill>
                  <a:prstClr val="black"/>
                </a:solidFill>
              </a:rPr>
              <a:pPr defTabSz="457200">
                <a:defRPr/>
              </a:pPr>
              <a:t>1/20/2017</a:t>
            </a:fld>
            <a:endParaRPr lang="en-US">
              <a:solidFill>
                <a:prstClr val="black"/>
              </a:solidFill>
            </a:endParaRPr>
          </a:p>
        </p:txBody>
      </p:sp>
      <p:sp>
        <p:nvSpPr>
          <p:cNvPr id="5"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2754C855-8E90-4136-A68B-434B1B9DA925}"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231346866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Bond — Annual Conference and Exhibition 2016 </a:t>
            </a:r>
          </a:p>
        </p:txBody>
      </p:sp>
      <p:sp>
        <p:nvSpPr>
          <p:cNvPr id="7" name="Slide Number Placeholder 6"/>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487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Bond — Annual Conference and Exhibition 2016 </a:t>
            </a:r>
          </a:p>
        </p:txBody>
      </p:sp>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286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71"/>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64"/>
            <a:ext cx="2133600" cy="365125"/>
          </a:xfrm>
        </p:spPr>
        <p:txBody>
          <a:bodyPr/>
          <a:lstStyle>
            <a:lvl1pPr algn="l">
              <a:defRPr/>
            </a:lvl1pPr>
          </a:lstStyle>
          <a:p>
            <a:r>
              <a:rPr lang="en-GB" dirty="0">
                <a:solidFill>
                  <a:prstClr val="black"/>
                </a:solidFill>
              </a:rPr>
              <a:t>2/4/16</a:t>
            </a:r>
            <a:endParaRPr lang="en-US" dirty="0">
              <a:solidFill>
                <a:prstClr val="black"/>
              </a:solidFill>
            </a:endParaRPr>
          </a:p>
        </p:txBody>
      </p:sp>
      <p:pic>
        <p:nvPicPr>
          <p:cNvPr id="7" name="Picture 6" descr="Bond logo RGB.png"/>
          <p:cNvPicPr>
            <a:picLocks noChangeAspect="1"/>
          </p:cNvPicPr>
          <p:nvPr userDrawn="1"/>
        </p:nvPicPr>
        <p:blipFill>
          <a:blip r:embed="rId3"/>
          <a:stretch>
            <a:fillRect/>
          </a:stretch>
        </p:blipFill>
        <p:spPr>
          <a:xfrm>
            <a:off x="360000" y="367852"/>
            <a:ext cx="2160000" cy="847238"/>
          </a:xfrm>
          <a:prstGeom prst="rect">
            <a:avLst/>
          </a:prstGeom>
        </p:spPr>
      </p:pic>
    </p:spTree>
    <p:extLst>
      <p:ext uri="{BB962C8B-B14F-4D97-AF65-F5344CB8AC3E}">
        <p14:creationId xmlns:p14="http://schemas.microsoft.com/office/powerpoint/2010/main" val="943971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25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32"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4119838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269678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388428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3455128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609264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419887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7C1F7A7F-124C-4F2F-A887-90763778AEF5}" type="datetime1">
              <a:rPr lang="en-US">
                <a:solidFill>
                  <a:prstClr val="black"/>
                </a:solidFill>
              </a:rPr>
              <a:pPr defTabSz="457200">
                <a:defRPr/>
              </a:pPr>
              <a:t>1/20/2017</a:t>
            </a:fld>
            <a:endParaRPr lang="en-US">
              <a:solidFill>
                <a:prstClr val="black"/>
              </a:solidFill>
            </a:endParaRPr>
          </a:p>
        </p:txBody>
      </p:sp>
      <p:sp>
        <p:nvSpPr>
          <p:cNvPr id="6"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7"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6455E13F-E773-43F8-9D7F-714069250349}"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32261966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Bond — Annual Conference and Exhibition 2016 </a:t>
            </a:r>
          </a:p>
        </p:txBody>
      </p:sp>
      <p:sp>
        <p:nvSpPr>
          <p:cNvPr id="7" name="Slide Number Placeholder 6"/>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095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Bond — Annual Conference and Exhibition 2016 </a:t>
            </a:r>
          </a:p>
        </p:txBody>
      </p:sp>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4210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71"/>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64"/>
            <a:ext cx="2133600" cy="365125"/>
          </a:xfrm>
        </p:spPr>
        <p:txBody>
          <a:bodyPr/>
          <a:lstStyle>
            <a:lvl1pPr algn="l">
              <a:defRPr/>
            </a:lvl1pPr>
          </a:lstStyle>
          <a:p>
            <a:r>
              <a:rPr lang="en-GB" dirty="0">
                <a:solidFill>
                  <a:prstClr val="black"/>
                </a:solidFill>
              </a:rPr>
              <a:t>2/4/16</a:t>
            </a:r>
            <a:endParaRPr lang="en-US" dirty="0">
              <a:solidFill>
                <a:prstClr val="black"/>
              </a:solidFill>
            </a:endParaRPr>
          </a:p>
        </p:txBody>
      </p:sp>
      <p:pic>
        <p:nvPicPr>
          <p:cNvPr id="7" name="Picture 6" descr="Bond logo RGB.png"/>
          <p:cNvPicPr>
            <a:picLocks noChangeAspect="1"/>
          </p:cNvPicPr>
          <p:nvPr userDrawn="1"/>
        </p:nvPicPr>
        <p:blipFill>
          <a:blip r:embed="rId3"/>
          <a:stretch>
            <a:fillRect/>
          </a:stretch>
        </p:blipFill>
        <p:spPr>
          <a:xfrm>
            <a:off x="360000" y="367852"/>
            <a:ext cx="2160000" cy="847238"/>
          </a:xfrm>
          <a:prstGeom prst="rect">
            <a:avLst/>
          </a:prstGeom>
        </p:spPr>
      </p:pic>
    </p:spTree>
    <p:extLst>
      <p:ext uri="{BB962C8B-B14F-4D97-AF65-F5344CB8AC3E}">
        <p14:creationId xmlns:p14="http://schemas.microsoft.com/office/powerpoint/2010/main" val="1546380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185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32"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2330759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569858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58762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311092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3597019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87474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D41F7EC1-CBD2-4850-B9B5-E162A54EEB85}" type="datetime1">
              <a:rPr lang="en-US">
                <a:solidFill>
                  <a:prstClr val="black"/>
                </a:solidFill>
              </a:rPr>
              <a:pPr defTabSz="457200">
                <a:defRPr/>
              </a:pPr>
              <a:t>1/20/2017</a:t>
            </a:fld>
            <a:endParaRPr lang="en-US">
              <a:solidFill>
                <a:prstClr val="black"/>
              </a:solidFill>
            </a:endParaRPr>
          </a:p>
        </p:txBody>
      </p:sp>
      <p:sp>
        <p:nvSpPr>
          <p:cNvPr id="8"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0A86EA63-F148-413F-B8D6-2C279706F5FB}"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15619183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Bond — Annual Conference and Exhibition 2016 </a:t>
            </a:r>
          </a:p>
        </p:txBody>
      </p:sp>
      <p:sp>
        <p:nvSpPr>
          <p:cNvPr id="7" name="Slide Number Placeholder 6"/>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73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Bond — Annual Conference and Exhibition 2016 </a:t>
            </a:r>
          </a:p>
        </p:txBody>
      </p:sp>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8552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71"/>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64"/>
            <a:ext cx="2133600" cy="365125"/>
          </a:xfrm>
        </p:spPr>
        <p:txBody>
          <a:bodyPr/>
          <a:lstStyle>
            <a:lvl1pPr algn="l">
              <a:defRPr/>
            </a:lvl1pPr>
          </a:lstStyle>
          <a:p>
            <a:r>
              <a:rPr lang="en-GB" dirty="0">
                <a:solidFill>
                  <a:prstClr val="black"/>
                </a:solidFill>
              </a:rPr>
              <a:t>2/4/16</a:t>
            </a:r>
            <a:endParaRPr lang="en-US" dirty="0">
              <a:solidFill>
                <a:prstClr val="black"/>
              </a:solidFill>
            </a:endParaRPr>
          </a:p>
        </p:txBody>
      </p:sp>
      <p:pic>
        <p:nvPicPr>
          <p:cNvPr id="7" name="Picture 6" descr="Bond logo RGB.png"/>
          <p:cNvPicPr>
            <a:picLocks noChangeAspect="1"/>
          </p:cNvPicPr>
          <p:nvPr userDrawn="1"/>
        </p:nvPicPr>
        <p:blipFill>
          <a:blip r:embed="rId3"/>
          <a:stretch>
            <a:fillRect/>
          </a:stretch>
        </p:blipFill>
        <p:spPr>
          <a:xfrm>
            <a:off x="360000" y="367852"/>
            <a:ext cx="2160000" cy="847238"/>
          </a:xfrm>
          <a:prstGeom prst="rect">
            <a:avLst/>
          </a:prstGeom>
        </p:spPr>
      </p:pic>
    </p:spTree>
    <p:extLst>
      <p:ext uri="{BB962C8B-B14F-4D97-AF65-F5344CB8AC3E}">
        <p14:creationId xmlns:p14="http://schemas.microsoft.com/office/powerpoint/2010/main" val="1119284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776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32"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2949157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4169613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3200449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179275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3040029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59194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70C0"/>
                </a:solidFill>
              </a:defRPr>
            </a:lvl1pPr>
          </a:lstStyle>
          <a:p>
            <a:r>
              <a:rPr lang="en-US" dirty="0"/>
              <a:t>Click to edit Master title style</a:t>
            </a:r>
          </a:p>
        </p:txBody>
      </p:sp>
      <p:sp>
        <p:nvSpPr>
          <p:cNvPr id="6" name="Rectangle 5"/>
          <p:cNvSpPr/>
          <p:nvPr userDrawn="1"/>
        </p:nvSpPr>
        <p:spPr>
          <a:xfrm>
            <a:off x="0" y="0"/>
            <a:ext cx="9144000" cy="143691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46872290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Bond — Annual Conference and Exhibition 2016 </a:t>
            </a:r>
          </a:p>
        </p:txBody>
      </p:sp>
      <p:sp>
        <p:nvSpPr>
          <p:cNvPr id="7" name="Slide Number Placeholder 6"/>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249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Bond — Annual Conference and Exhibition 2016 </a:t>
            </a:r>
          </a:p>
        </p:txBody>
      </p:sp>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8319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71"/>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64"/>
            <a:ext cx="2133600" cy="365125"/>
          </a:xfrm>
        </p:spPr>
        <p:txBody>
          <a:bodyPr/>
          <a:lstStyle>
            <a:lvl1pPr algn="l">
              <a:defRPr/>
            </a:lvl1pPr>
          </a:lstStyle>
          <a:p>
            <a:r>
              <a:rPr lang="en-GB" dirty="0">
                <a:solidFill>
                  <a:prstClr val="black"/>
                </a:solidFill>
              </a:rPr>
              <a:t>2/4/16</a:t>
            </a:r>
            <a:endParaRPr lang="en-US" dirty="0">
              <a:solidFill>
                <a:prstClr val="black"/>
              </a:solidFill>
            </a:endParaRPr>
          </a:p>
        </p:txBody>
      </p:sp>
      <p:pic>
        <p:nvPicPr>
          <p:cNvPr id="7" name="Picture 6" descr="Bond logo RGB.png"/>
          <p:cNvPicPr>
            <a:picLocks noChangeAspect="1"/>
          </p:cNvPicPr>
          <p:nvPr userDrawn="1"/>
        </p:nvPicPr>
        <p:blipFill>
          <a:blip r:embed="rId3"/>
          <a:stretch>
            <a:fillRect/>
          </a:stretch>
        </p:blipFill>
        <p:spPr>
          <a:xfrm>
            <a:off x="360000" y="367852"/>
            <a:ext cx="2160000" cy="847238"/>
          </a:xfrm>
          <a:prstGeom prst="rect">
            <a:avLst/>
          </a:prstGeom>
        </p:spPr>
      </p:pic>
    </p:spTree>
    <p:extLst>
      <p:ext uri="{BB962C8B-B14F-4D97-AF65-F5344CB8AC3E}">
        <p14:creationId xmlns:p14="http://schemas.microsoft.com/office/powerpoint/2010/main" val="4259167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876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32"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2960280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835205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3817806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3067238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9639375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4"/>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09492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2480957C-276B-4A7A-B64C-E2E5139AAC65}" type="datetime1">
              <a:rPr lang="en-US">
                <a:solidFill>
                  <a:prstClr val="black"/>
                </a:solidFill>
              </a:rPr>
              <a:pPr defTabSz="457200">
                <a:defRPr/>
              </a:pPr>
              <a:t>1/20/2017</a:t>
            </a:fld>
            <a:endParaRPr lang="en-US">
              <a:solidFill>
                <a:prstClr val="black"/>
              </a:solidFill>
            </a:endParaRPr>
          </a:p>
        </p:txBody>
      </p:sp>
      <p:sp>
        <p:nvSpPr>
          <p:cNvPr id="3"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4"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628AB7EB-3D81-485B-B7E7-8C829792AF73}"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217219155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Bond — Annual Conference and Exhibition 2016 </a:t>
            </a:r>
          </a:p>
        </p:txBody>
      </p:sp>
      <p:sp>
        <p:nvSpPr>
          <p:cNvPr id="7" name="Slide Number Placeholder 6"/>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734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solidFill>
                  <a:prstClr val="black"/>
                </a:solidFill>
              </a:rPr>
              <a:t>2/4/16</a:t>
            </a:r>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Bond — Annual Conference and Exhibition 2016 </a:t>
            </a:r>
          </a:p>
        </p:txBody>
      </p:sp>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3388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2" name="Title 1"/>
          <p:cNvSpPr>
            <a:spLocks noGrp="1"/>
          </p:cNvSpPr>
          <p:nvPr>
            <p:ph type="ctrTitle" hasCustomPrompt="1"/>
          </p:nvPr>
        </p:nvSpPr>
        <p:spPr>
          <a:xfrm>
            <a:off x="360000" y="1800001"/>
            <a:ext cx="8424000" cy="1322234"/>
          </a:xfrm>
        </p:spPr>
        <p:txBody>
          <a:bodyPr anchor="b" anchorCtr="0"/>
          <a:lstStyle>
            <a:lvl1pPr>
              <a:lnSpc>
                <a:spcPts val="5000"/>
              </a:lnSpc>
              <a:spcAft>
                <a:spcPts val="600"/>
              </a:spcAft>
              <a:defRPr sz="4800"/>
            </a:lvl1pPr>
          </a:lstStyle>
          <a:p>
            <a:r>
              <a:rPr lang="en-GB" dirty="0"/>
              <a:t>Click to edit Master title style</a:t>
            </a:r>
            <a:br>
              <a:rPr lang="en-GB" dirty="0"/>
            </a:br>
            <a:endParaRPr lang="en-US" dirty="0"/>
          </a:p>
        </p:txBody>
      </p:sp>
      <p:sp>
        <p:nvSpPr>
          <p:cNvPr id="3" name="Subtitle 2"/>
          <p:cNvSpPr>
            <a:spLocks noGrp="1"/>
          </p:cNvSpPr>
          <p:nvPr>
            <p:ph type="subTitle" idx="1"/>
          </p:nvPr>
        </p:nvSpPr>
        <p:spPr>
          <a:xfrm>
            <a:off x="360000" y="3228065"/>
            <a:ext cx="6290400" cy="1442049"/>
          </a:xfrm>
        </p:spPr>
        <p:txBody>
          <a:bodyPr anchor="t" anchorCtr="0"/>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
        <p:nvSpPr>
          <p:cNvPr id="4" name="Date Placeholder 3"/>
          <p:cNvSpPr>
            <a:spLocks noGrp="1"/>
          </p:cNvSpPr>
          <p:nvPr>
            <p:ph type="dt" sz="half" idx="10"/>
          </p:nvPr>
        </p:nvSpPr>
        <p:spPr>
          <a:xfrm>
            <a:off x="360000" y="6357600"/>
            <a:ext cx="2133600" cy="365125"/>
          </a:xfrm>
        </p:spPr>
        <p:txBody>
          <a:bodyPr/>
          <a:lstStyle>
            <a:lvl1pPr algn="l">
              <a:defRPr/>
            </a:lvl1pPr>
          </a:lstStyle>
          <a:p>
            <a:r>
              <a:rPr lang="en-GB" dirty="0"/>
              <a:t>2/4/16</a:t>
            </a:r>
            <a:endParaRPr lang="en-US" dirty="0"/>
          </a:p>
        </p:txBody>
      </p:sp>
      <p:pic>
        <p:nvPicPr>
          <p:cNvPr id="7" name="Picture 6" descr="Bond logo RGB.png"/>
          <p:cNvPicPr>
            <a:picLocks noChangeAspect="1"/>
          </p:cNvPicPr>
          <p:nvPr userDrawn="1"/>
        </p:nvPicPr>
        <p:blipFill>
          <a:blip r:embed="rId3"/>
          <a:stretch>
            <a:fillRect/>
          </a:stretch>
        </p:blipFill>
        <p:spPr>
          <a:xfrm>
            <a:off x="360000" y="367852"/>
            <a:ext cx="2160000" cy="847238"/>
          </a:xfrm>
          <a:prstGeom prst="rect">
            <a:avLst/>
          </a:prstGeom>
        </p:spPr>
      </p:pic>
    </p:spTree>
    <p:extLst>
      <p:ext uri="{BB962C8B-B14F-4D97-AF65-F5344CB8AC3E}">
        <p14:creationId xmlns:p14="http://schemas.microsoft.com/office/powerpoint/2010/main" val="1245518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3pPr>
              <a:spcAft>
                <a:spcPts val="600"/>
              </a:spcAft>
              <a:defRPr/>
            </a:lvl3pPr>
            <a:lvl7pPr>
              <a:buNone/>
              <a:defRPr/>
            </a:lvl7pPr>
            <a:lvl8pPr marL="355600" indent="-355600">
              <a:spcAft>
                <a:spcPts val="600"/>
              </a:spcAft>
              <a:buClr>
                <a:schemeClr val="accent1"/>
              </a:buClr>
              <a:buFont typeface="Arial"/>
              <a:buChar char="•"/>
              <a:defRPr sz="1800"/>
            </a:lvl8pPr>
            <a:lvl9pPr marL="355600" indent="-355600">
              <a:spcBef>
                <a:spcPts val="0"/>
              </a:spcBef>
              <a:spcAft>
                <a:spcPts val="600"/>
              </a:spcAft>
              <a:buFont typeface="+mj-lt"/>
              <a:buAutoNum type="arabicPeriod"/>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7"/>
            <a:r>
              <a:rPr lang="en-GB" dirty="0"/>
              <a:t>Sixth level</a:t>
            </a:r>
          </a:p>
          <a:p>
            <a:pPr lvl="8"/>
            <a:r>
              <a:rPr lang="en-US" dirty="0"/>
              <a:t>Seventh level</a:t>
            </a:r>
          </a:p>
          <a:p>
            <a:pPr lvl="8"/>
            <a:endParaRPr lang="en-US" dirty="0"/>
          </a:p>
          <a:p>
            <a:pPr lvl="6"/>
            <a:endParaRPr lang="en-US" dirty="0"/>
          </a:p>
        </p:txBody>
      </p:sp>
      <p:sp>
        <p:nvSpPr>
          <p:cNvPr id="5" name="Footer Placeholder 4"/>
          <p:cNvSpPr>
            <a:spLocks noGrp="1"/>
          </p:cNvSpPr>
          <p:nvPr>
            <p:ph type="ftr" sz="quarter" idx="11"/>
          </p:nvPr>
        </p:nvSpPr>
        <p:spPr/>
        <p:txBody>
          <a:bodyPr/>
          <a:lstStyle/>
          <a:p>
            <a:r>
              <a:rPr lang="en-US"/>
              <a:t>Bond — Annual Conference and Exhibition 2016 </a:t>
            </a:r>
          </a:p>
        </p:txBody>
      </p:sp>
      <p:sp>
        <p:nvSpPr>
          <p:cNvPr id="6" name="Slide Number Placeholder 5"/>
          <p:cNvSpPr>
            <a:spLocks noGrp="1"/>
          </p:cNvSpPr>
          <p:nvPr>
            <p:ph type="sldNum" sz="quarter" idx="12"/>
          </p:nvPr>
        </p:nvSpPr>
        <p:spPr/>
        <p:txBody>
          <a:bodyPr/>
          <a:lstStyle/>
          <a:p>
            <a:fld id="{5DA6918A-9348-0F40-BE16-61C9AA7E8BF1}" type="slidenum">
              <a:rPr lang="en-US" smtClean="0"/>
              <a:pPr/>
              <a:t>‹#›</a:t>
            </a:fld>
            <a:endParaRPr lang="en-US"/>
          </a:p>
        </p:txBody>
      </p:sp>
      <p:cxnSp>
        <p:nvCxnSpPr>
          <p:cNvPr id="7" name="Straight Connector 6"/>
          <p:cNvCxnSpPr/>
          <p:nvPr userDrawn="1"/>
        </p:nvCxnSpPr>
        <p:spPr>
          <a:xfrm>
            <a:off x="360000" y="1440000"/>
            <a:ext cx="8424000" cy="1588"/>
          </a:xfrm>
          <a:prstGeom prst="line">
            <a:avLst/>
          </a:prstGeom>
          <a:ln w="3175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875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2" name="Picture 11" descr="PPT Super graphic grey.png"/>
          <p:cNvPicPr>
            <a:picLocks noChangeAspect="1"/>
          </p:cNvPicPr>
          <p:nvPr userDrawn="1"/>
        </p:nvPicPr>
        <p:blipFill>
          <a:blip r:embed="rId2"/>
          <a:srcRect t="19840"/>
          <a:stretch>
            <a:fillRect/>
          </a:stretch>
        </p:blipFill>
        <p:spPr>
          <a:xfrm>
            <a:off x="0" y="1360620"/>
            <a:ext cx="9144000" cy="5497380"/>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pPr/>
              <a:t>‹#›</a:t>
            </a:fld>
            <a:endParaRPr lang="en-US" dirty="0"/>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accent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5563121" cy="2291186"/>
          </a:xfrm>
        </p:spPr>
        <p:txBody>
          <a:bodyPr anchor="t" anchorCtr="0"/>
          <a:lstStyle>
            <a:lvl1pPr marL="0" indent="0">
              <a:lnSpc>
                <a:spcPct val="100000"/>
              </a:lnSpc>
              <a:spcBef>
                <a:spcPts val="0"/>
              </a:spcBef>
              <a:spcAft>
                <a:spcPts val="0"/>
              </a:spcAft>
              <a:buNone/>
              <a:defRPr sz="2400" b="1">
                <a:solidFill>
                  <a:schemeClr val="accent1"/>
                </a:solidFill>
              </a:defRPr>
            </a:lvl1pPr>
            <a:lvl2pPr marL="0" indent="0">
              <a:spcBef>
                <a:spcPts val="0"/>
              </a:spcBef>
              <a:buNone/>
              <a:defRPr sz="2400" b="0">
                <a:solidFill>
                  <a:schemeClr val="tx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endParaRPr lang="en-GB" dirty="0"/>
          </a:p>
          <a:p>
            <a:pPr lvl="1"/>
            <a:endParaRPr lang="en-GB" dirty="0"/>
          </a:p>
        </p:txBody>
      </p:sp>
    </p:spTree>
    <p:extLst>
      <p:ext uri="{BB962C8B-B14F-4D97-AF65-F5344CB8AC3E}">
        <p14:creationId xmlns:p14="http://schemas.microsoft.com/office/powerpoint/2010/main" val="3746852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tx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pPr/>
              <a:t>‹#›</a:t>
            </a:fld>
            <a:endParaRPr lang="en-US" dirty="0"/>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2906914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a:off x="0" y="0"/>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1"/>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pPr/>
              <a:t>‹#›</a:t>
            </a:fld>
            <a:endParaRPr lang="en-US" dirty="0"/>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533048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Rectangle 9"/>
          <p:cNvSpPr/>
          <p:nvPr userDrawn="1"/>
        </p:nvSpPr>
        <p:spPr>
          <a:xfrm>
            <a:off x="0" y="0"/>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2"/>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pPr/>
              <a:t>‹#›</a:t>
            </a:fld>
            <a:endParaRPr lang="en-US" dirty="0"/>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2825012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0" name="Rectangle 9"/>
          <p:cNvSpPr/>
          <p:nvPr userDrawn="1"/>
        </p:nvSpPr>
        <p:spPr>
          <a:xfrm>
            <a:off x="0" y="0"/>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rgbClr val="717C7D"/>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pPr/>
              <a:t>‹#›</a:t>
            </a:fld>
            <a:endParaRPr lang="en-US" dirty="0"/>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525819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p:cNvSpPr/>
          <p:nvPr userDrawn="1"/>
        </p:nvSpPr>
        <p:spPr>
          <a:xfrm>
            <a:off x="0" y="0"/>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T Super graphic white.png"/>
          <p:cNvPicPr>
            <a:picLocks noChangeAspect="1"/>
          </p:cNvPicPr>
          <p:nvPr userDrawn="1"/>
        </p:nvPicPr>
        <p:blipFill>
          <a:blip r:embed="rId2"/>
          <a:stretch>
            <a:fillRect/>
          </a:stretch>
        </p:blipFill>
        <p:spPr>
          <a:xfrm>
            <a:off x="0" y="0"/>
            <a:ext cx="9144000" cy="6858000"/>
          </a:xfrm>
          <a:prstGeom prst="rect">
            <a:avLst/>
          </a:prstGeom>
          <a:solidFill>
            <a:schemeClr val="accent4"/>
          </a:solidFill>
        </p:spPr>
      </p:pic>
      <p:sp>
        <p:nvSpPr>
          <p:cNvPr id="5" name="Footer Placeholder 4"/>
          <p:cNvSpPr>
            <a:spLocks noGrp="1"/>
          </p:cNvSpPr>
          <p:nvPr>
            <p:ph type="ftr" sz="quarter" idx="11"/>
          </p:nvPr>
        </p:nvSpPr>
        <p:spPr/>
        <p:txBody>
          <a:bodyPr/>
          <a:lstStyle>
            <a:lvl1pPr>
              <a:defRPr>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A6918A-9348-0F40-BE16-61C9AA7E8BF1}" type="slidenum">
              <a:rPr lang="en-US" smtClean="0"/>
              <a:pPr/>
              <a:t>‹#›</a:t>
            </a:fld>
            <a:endParaRPr lang="en-US" dirty="0"/>
          </a:p>
        </p:txBody>
      </p:sp>
      <p:sp>
        <p:nvSpPr>
          <p:cNvPr id="11" name="Title 1"/>
          <p:cNvSpPr>
            <a:spLocks noGrp="1"/>
          </p:cNvSpPr>
          <p:nvPr>
            <p:ph type="title"/>
          </p:nvPr>
        </p:nvSpPr>
        <p:spPr>
          <a:xfrm>
            <a:off x="360000" y="360000"/>
            <a:ext cx="8424000" cy="900000"/>
          </a:xfrm>
        </p:spPr>
        <p:txBody>
          <a:bodyPr anchor="b" anchorCtr="0"/>
          <a:lstStyle>
            <a:lvl1pPr>
              <a:lnSpc>
                <a:spcPts val="3600"/>
              </a:lnSpc>
              <a:defRPr sz="3400">
                <a:solidFill>
                  <a:schemeClr val="bg1"/>
                </a:solidFill>
              </a:defRPr>
            </a:lvl1pPr>
          </a:lstStyle>
          <a:p>
            <a:r>
              <a:rPr lang="en-GB" dirty="0"/>
              <a:t>Click to edit Master title style</a:t>
            </a:r>
            <a:endParaRPr lang="en-US" dirty="0"/>
          </a:p>
        </p:txBody>
      </p:sp>
      <p:sp>
        <p:nvSpPr>
          <p:cNvPr id="15" name="Text Placeholder 2"/>
          <p:cNvSpPr>
            <a:spLocks noGrp="1"/>
          </p:cNvSpPr>
          <p:nvPr>
            <p:ph type="body" idx="1"/>
          </p:nvPr>
        </p:nvSpPr>
        <p:spPr>
          <a:xfrm>
            <a:off x="360000" y="1440000"/>
            <a:ext cx="8424000" cy="2291186"/>
          </a:xfrm>
        </p:spPr>
        <p:txBody>
          <a:bodyPr anchor="t" anchorCtr="0"/>
          <a:lstStyle>
            <a:lvl1pPr marL="0" indent="0">
              <a:lnSpc>
                <a:spcPct val="100000"/>
              </a:lnSpc>
              <a:spcBef>
                <a:spcPts val="0"/>
              </a:spcBef>
              <a:spcAft>
                <a:spcPts val="0"/>
              </a:spcAft>
              <a:buNone/>
              <a:defRPr sz="2400" b="1">
                <a:solidFill>
                  <a:schemeClr val="bg1"/>
                </a:solidFill>
              </a:defRPr>
            </a:lvl1pPr>
            <a:lvl2pPr marL="0" indent="0">
              <a:spcBef>
                <a:spcPts val="0"/>
              </a:spcBef>
              <a:buNone/>
              <a:defRPr sz="2400" b="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Click</a:t>
            </a:r>
          </a:p>
        </p:txBody>
      </p:sp>
    </p:spTree>
    <p:extLst>
      <p:ext uri="{BB962C8B-B14F-4D97-AF65-F5344CB8AC3E}">
        <p14:creationId xmlns:p14="http://schemas.microsoft.com/office/powerpoint/2010/main" val="163635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44404BCF-3F77-42FD-852E-F0CE9D295A0C}" type="datetime1">
              <a:rPr lang="en-US">
                <a:solidFill>
                  <a:prstClr val="black"/>
                </a:solidFill>
              </a:rPr>
              <a:pPr defTabSz="457200">
                <a:defRPr/>
              </a:pPr>
              <a:t>1/20/2017</a:t>
            </a:fld>
            <a:endParaRPr lang="en-US">
              <a:solidFill>
                <a:prstClr val="black"/>
              </a:solidFill>
            </a:endParaRPr>
          </a:p>
        </p:txBody>
      </p:sp>
      <p:sp>
        <p:nvSpPr>
          <p:cNvPr id="6"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7"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C4453E69-2EDF-431E-B8ED-51F30F9FEA1E}"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340324854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301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t>2/4/16</a:t>
            </a:r>
            <a:endParaRPr lang="en-US"/>
          </a:p>
        </p:txBody>
      </p:sp>
      <p:sp>
        <p:nvSpPr>
          <p:cNvPr id="6" name="Footer Placeholder 5"/>
          <p:cNvSpPr>
            <a:spLocks noGrp="1"/>
          </p:cNvSpPr>
          <p:nvPr>
            <p:ph type="ftr" sz="quarter" idx="11"/>
          </p:nvPr>
        </p:nvSpPr>
        <p:spPr/>
        <p:txBody>
          <a:bodyPr/>
          <a:lstStyle/>
          <a:p>
            <a:r>
              <a:rPr lang="en-US"/>
              <a:t>Bond — Annual Conference and Exhibition 2016 </a:t>
            </a:r>
          </a:p>
        </p:txBody>
      </p:sp>
      <p:sp>
        <p:nvSpPr>
          <p:cNvPr id="7" name="Slide Number Placeholder 6"/>
          <p:cNvSpPr>
            <a:spLocks noGrp="1"/>
          </p:cNvSpPr>
          <p:nvPr>
            <p:ph type="sldNum" sz="quarter" idx="12"/>
          </p:nvPr>
        </p:nvSpPr>
        <p:spPr/>
        <p:txBody>
          <a:bodyPr/>
          <a:lstStyle/>
          <a:p>
            <a:fld id="{5DA6918A-9348-0F40-BE16-61C9AA7E8BF1}" type="slidenum">
              <a:rPr lang="en-US" smtClean="0"/>
              <a:pPr/>
              <a:t>‹#›</a:t>
            </a:fld>
            <a:endParaRPr lang="en-US"/>
          </a:p>
        </p:txBody>
      </p:sp>
      <p:cxnSp>
        <p:nvCxnSpPr>
          <p:cNvPr id="8" name="Straight Connector 7"/>
          <p:cNvCxnSpPr/>
          <p:nvPr userDrawn="1"/>
        </p:nvCxnSpPr>
        <p:spPr>
          <a:xfrm>
            <a:off x="360000" y="1440000"/>
            <a:ext cx="8424000" cy="1588"/>
          </a:xfrm>
          <a:prstGeom prst="line">
            <a:avLst/>
          </a:prstGeom>
          <a:ln w="31750" cap="rnd"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71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GB"/>
              <a:t>2/4/16</a:t>
            </a:r>
            <a:endParaRPr lang="en-US"/>
          </a:p>
        </p:txBody>
      </p:sp>
      <p:sp>
        <p:nvSpPr>
          <p:cNvPr id="4" name="Footer Placeholder 3"/>
          <p:cNvSpPr>
            <a:spLocks noGrp="1"/>
          </p:cNvSpPr>
          <p:nvPr>
            <p:ph type="ftr" sz="quarter" idx="11"/>
          </p:nvPr>
        </p:nvSpPr>
        <p:spPr/>
        <p:txBody>
          <a:bodyPr/>
          <a:lstStyle/>
          <a:p>
            <a:r>
              <a:rPr lang="en-US"/>
              <a:t>Bond — Annual Conference and Exhibition 2016 </a:t>
            </a:r>
          </a:p>
        </p:txBody>
      </p:sp>
      <p:sp>
        <p:nvSpPr>
          <p:cNvPr id="5" name="Slide Number Placeholder 4"/>
          <p:cNvSpPr>
            <a:spLocks noGrp="1"/>
          </p:cNvSpPr>
          <p:nvPr>
            <p:ph type="sldNum" sz="quarter" idx="12"/>
          </p:nvPr>
        </p:nvSpPr>
        <p:spPr/>
        <p:txBody>
          <a:bodyPr/>
          <a:lstStyle/>
          <a:p>
            <a:fld id="{5DA6918A-9348-0F40-BE16-61C9AA7E8BF1}" type="slidenum">
              <a:rPr lang="en-US" smtClean="0"/>
              <a:pPr/>
              <a:t>‹#›</a:t>
            </a:fld>
            <a:endParaRPr lang="en-US"/>
          </a:p>
        </p:txBody>
      </p:sp>
    </p:spTree>
    <p:extLst>
      <p:ext uri="{BB962C8B-B14F-4D97-AF65-F5344CB8AC3E}">
        <p14:creationId xmlns:p14="http://schemas.microsoft.com/office/powerpoint/2010/main" val="386168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414"/>
            <a:ext cx="2133600" cy="365125"/>
          </a:xfrm>
          <a:prstGeom prst="rect">
            <a:avLst/>
          </a:prstGeom>
        </p:spPr>
        <p:txBody>
          <a:bodyPr/>
          <a:lstStyle>
            <a:lvl1pPr>
              <a:defRPr>
                <a:latin typeface="Arial" charset="0"/>
                <a:ea typeface="ＭＳ Ｐゴシック" pitchFamily="-65" charset="-128"/>
                <a:cs typeface="+mn-cs"/>
              </a:defRPr>
            </a:lvl1pPr>
          </a:lstStyle>
          <a:p>
            <a:pPr defTabSz="457200">
              <a:defRPr/>
            </a:pPr>
            <a:fld id="{2B399A23-6110-42BC-98F0-AC0657D005F2}" type="datetime1">
              <a:rPr lang="en-US">
                <a:solidFill>
                  <a:prstClr val="black"/>
                </a:solidFill>
              </a:rPr>
              <a:pPr defTabSz="457200">
                <a:defRPr/>
              </a:pPr>
              <a:t>1/20/2017</a:t>
            </a:fld>
            <a:endParaRPr lang="en-US">
              <a:solidFill>
                <a:prstClr val="black"/>
              </a:solidFill>
            </a:endParaRPr>
          </a:p>
        </p:txBody>
      </p:sp>
      <p:sp>
        <p:nvSpPr>
          <p:cNvPr id="6" name="Footer Placeholder 4"/>
          <p:cNvSpPr>
            <a:spLocks noGrp="1"/>
          </p:cNvSpPr>
          <p:nvPr>
            <p:ph type="ftr" sz="quarter" idx="11"/>
          </p:nvPr>
        </p:nvSpPr>
        <p:spPr>
          <a:xfrm>
            <a:off x="3124200" y="6356414"/>
            <a:ext cx="2895600" cy="365125"/>
          </a:xfrm>
          <a:prstGeom prst="rect">
            <a:avLst/>
          </a:prstGeom>
        </p:spPr>
        <p:txBody>
          <a:bodyPr/>
          <a:lstStyle>
            <a:lvl1pPr>
              <a:defRPr>
                <a:latin typeface="Arial" charset="0"/>
                <a:ea typeface="ＭＳ Ｐゴシック" pitchFamily="-65" charset="-128"/>
                <a:cs typeface="+mn-cs"/>
              </a:defRPr>
            </a:lvl1pPr>
          </a:lstStyle>
          <a:p>
            <a:pPr defTabSz="457200">
              <a:defRPr/>
            </a:pPr>
            <a:endParaRPr lang="en-US">
              <a:solidFill>
                <a:prstClr val="black"/>
              </a:solidFill>
            </a:endParaRPr>
          </a:p>
        </p:txBody>
      </p:sp>
      <p:sp>
        <p:nvSpPr>
          <p:cNvPr id="7" name="Slide Number Placeholder 5"/>
          <p:cNvSpPr>
            <a:spLocks noGrp="1"/>
          </p:cNvSpPr>
          <p:nvPr>
            <p:ph type="sldNum" sz="quarter" idx="12"/>
          </p:nvPr>
        </p:nvSpPr>
        <p:spPr>
          <a:xfrm>
            <a:off x="457200" y="6356414"/>
            <a:ext cx="2133600" cy="365125"/>
          </a:xfrm>
          <a:prstGeom prst="rect">
            <a:avLst/>
          </a:prstGeom>
        </p:spPr>
        <p:txBody>
          <a:bodyPr/>
          <a:lstStyle>
            <a:lvl1pPr>
              <a:defRPr/>
            </a:lvl1pPr>
          </a:lstStyle>
          <a:p>
            <a:pPr defTabSz="457200">
              <a:defRPr/>
            </a:pPr>
            <a:fld id="{DF2D16A9-1886-4549-8468-F611A1CFE8A4}" type="slidenum">
              <a:rPr lang="en-US">
                <a:solidFill>
                  <a:prstClr val="black"/>
                </a:solidFill>
                <a:ea typeface="MS PGothic" pitchFamily="34" charset="-128"/>
                <a:cs typeface="Arial" charset="0"/>
              </a:rPr>
              <a:pPr defTabSz="457200">
                <a:defRPr/>
              </a:pPr>
              <a:t>‹#›</a:t>
            </a:fld>
            <a:endParaRPr lang="en-US">
              <a:solidFill>
                <a:prstClr val="black"/>
              </a:solidFill>
              <a:ea typeface="MS PGothic" pitchFamily="34" charset="-128"/>
              <a:cs typeface="Arial" charset="0"/>
            </a:endParaRPr>
          </a:p>
        </p:txBody>
      </p:sp>
    </p:spTree>
    <p:extLst>
      <p:ext uri="{BB962C8B-B14F-4D97-AF65-F5344CB8AC3E}">
        <p14:creationId xmlns:p14="http://schemas.microsoft.com/office/powerpoint/2010/main" val="32378592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1436914"/>
          </a:xfrm>
          <a:prstGeom prst="rect">
            <a:avLst/>
          </a:prstGeom>
          <a:solidFill>
            <a:schemeClr val="bg1">
              <a:lumMod val="85000"/>
            </a:schemeClr>
          </a:solidFill>
          <a:ln>
            <a:noFill/>
          </a:ln>
          <a:effectLst>
            <a:outerShdw blurRad="40000"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userDrawn="1"/>
        </p:nvSpPr>
        <p:spPr>
          <a:xfrm>
            <a:off x="6781800" y="5638864"/>
            <a:ext cx="2362200" cy="1082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26204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p:transition>
  <p:txStyles>
    <p:titleStyle>
      <a:lvl1pPr algn="ctr" defTabSz="457200" rtl="0" eaLnBrk="0" fontAlgn="base" hangingPunct="0">
        <a:spcBef>
          <a:spcPct val="0"/>
        </a:spcBef>
        <a:spcAft>
          <a:spcPct val="0"/>
        </a:spcAft>
        <a:defRPr sz="3800" b="1" kern="1200">
          <a:solidFill>
            <a:schemeClr val="bg1">
              <a:lumMod val="50000"/>
            </a:schemeClr>
          </a:solidFill>
          <a:latin typeface="+mj-lt"/>
          <a:ea typeface="MS PGothic" pitchFamily="34" charset="-128"/>
          <a:cs typeface="ＭＳ Ｐゴシック" pitchFamily="-65" charset="-128"/>
        </a:defRPr>
      </a:lvl1pPr>
      <a:lvl2pPr algn="l" defTabSz="457200" rtl="0" eaLnBrk="0" fontAlgn="base" hangingPunct="0">
        <a:spcBef>
          <a:spcPct val="0"/>
        </a:spcBef>
        <a:spcAft>
          <a:spcPct val="0"/>
        </a:spcAft>
        <a:defRPr sz="4000" b="1">
          <a:solidFill>
            <a:schemeClr val="tx1"/>
          </a:solidFill>
          <a:latin typeface="Calibri" pitchFamily="-65" charset="0"/>
          <a:ea typeface="MS PGothic" pitchFamily="34" charset="-128"/>
          <a:cs typeface="ＭＳ Ｐゴシック" pitchFamily="-65" charset="-128"/>
        </a:defRPr>
      </a:lvl2pPr>
      <a:lvl3pPr algn="l" defTabSz="457200" rtl="0" eaLnBrk="0" fontAlgn="base" hangingPunct="0">
        <a:spcBef>
          <a:spcPct val="0"/>
        </a:spcBef>
        <a:spcAft>
          <a:spcPct val="0"/>
        </a:spcAft>
        <a:defRPr sz="4000" b="1">
          <a:solidFill>
            <a:schemeClr val="tx1"/>
          </a:solidFill>
          <a:latin typeface="Calibri" pitchFamily="-65" charset="0"/>
          <a:ea typeface="MS PGothic" pitchFamily="34" charset="-128"/>
          <a:cs typeface="ＭＳ Ｐゴシック" pitchFamily="-65" charset="-128"/>
        </a:defRPr>
      </a:lvl3pPr>
      <a:lvl4pPr algn="l" defTabSz="457200" rtl="0" eaLnBrk="0" fontAlgn="base" hangingPunct="0">
        <a:spcBef>
          <a:spcPct val="0"/>
        </a:spcBef>
        <a:spcAft>
          <a:spcPct val="0"/>
        </a:spcAft>
        <a:defRPr sz="4000" b="1">
          <a:solidFill>
            <a:schemeClr val="tx1"/>
          </a:solidFill>
          <a:latin typeface="Calibri" pitchFamily="-65" charset="0"/>
          <a:ea typeface="MS PGothic" pitchFamily="34" charset="-128"/>
          <a:cs typeface="ＭＳ Ｐゴシック" pitchFamily="-65" charset="-128"/>
        </a:defRPr>
      </a:lvl4pPr>
      <a:lvl5pPr algn="l" defTabSz="457200" rtl="0" eaLnBrk="0" fontAlgn="base" hangingPunct="0">
        <a:spcBef>
          <a:spcPct val="0"/>
        </a:spcBef>
        <a:spcAft>
          <a:spcPct val="0"/>
        </a:spcAft>
        <a:defRPr sz="4000" b="1">
          <a:solidFill>
            <a:schemeClr val="tx1"/>
          </a:solidFill>
          <a:latin typeface="Calibri" pitchFamily="-65" charset="0"/>
          <a:ea typeface="MS PGothic"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Clr>
          <a:srgbClr val="0070C0"/>
        </a:buClr>
        <a:buFont typeface="Wingdings" pitchFamily="2" charset="2"/>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0" fontAlgn="base" hangingPunct="0">
        <a:spcBef>
          <a:spcPct val="20000"/>
        </a:spcBef>
        <a:spcAft>
          <a:spcPct val="0"/>
        </a:spcAft>
        <a:buClr>
          <a:schemeClr val="bg1">
            <a:lumMod val="50000"/>
          </a:schemeClr>
        </a:buClr>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ClrTx/>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Clr>
          <a:srgbClr val="0070C0"/>
        </a:buClr>
        <a:buFont typeface="Wingdings" pitchFamily="2" charset="2"/>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6"/>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64"/>
            <a:ext cx="2133600"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GB" dirty="0">
                <a:solidFill>
                  <a:prstClr val="black"/>
                </a:solidFill>
                <a:latin typeface="Calibri"/>
                <a:ea typeface="+mn-ea"/>
              </a:rPr>
              <a:t>2/4/16</a:t>
            </a:r>
            <a:endParaRPr lang="en-US" dirty="0">
              <a:solidFill>
                <a:prstClr val="black"/>
              </a:solidFill>
              <a:latin typeface="Calibri"/>
              <a:ea typeface="+mn-ea"/>
            </a:endParaRPr>
          </a:p>
        </p:txBody>
      </p:sp>
      <p:sp>
        <p:nvSpPr>
          <p:cNvPr id="5" name="Footer Placeholder 4"/>
          <p:cNvSpPr>
            <a:spLocks noGrp="1"/>
          </p:cNvSpPr>
          <p:nvPr>
            <p:ph type="ftr" sz="quarter" idx="3"/>
          </p:nvPr>
        </p:nvSpPr>
        <p:spPr>
          <a:xfrm>
            <a:off x="360001" y="6409775"/>
            <a:ext cx="6095366"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US" dirty="0">
                <a:solidFill>
                  <a:prstClr val="black"/>
                </a:solidFill>
                <a:latin typeface="Calibri"/>
                <a:ea typeface="+mn-ea"/>
              </a:rPr>
              <a:t>Bond — This is the title of your presentation</a:t>
            </a:r>
          </a:p>
        </p:txBody>
      </p:sp>
      <p:sp>
        <p:nvSpPr>
          <p:cNvPr id="6" name="Slide Number Placeholder 5"/>
          <p:cNvSpPr>
            <a:spLocks noGrp="1"/>
          </p:cNvSpPr>
          <p:nvPr>
            <p:ph type="sldNum" sz="quarter" idx="4"/>
          </p:nvPr>
        </p:nvSpPr>
        <p:spPr>
          <a:xfrm>
            <a:off x="6650400" y="6409775"/>
            <a:ext cx="2133600" cy="365125"/>
          </a:xfrm>
          <a:prstGeom prst="rect">
            <a:avLst/>
          </a:prstGeom>
        </p:spPr>
        <p:txBody>
          <a:bodyPr vert="horz" lIns="0" tIns="0" rIns="0" bIns="0" rtlCol="0" anchor="t" anchorCtr="0"/>
          <a:lstStyle>
            <a:lvl1pPr algn="r">
              <a:defRPr sz="1000">
                <a:solidFill>
                  <a:schemeClr val="tx1"/>
                </a:solidFill>
              </a:defRPr>
            </a:lvl1pPr>
          </a:lstStyle>
          <a:p>
            <a:pPr defTabSz="457200" fontAlgn="auto">
              <a:spcBef>
                <a:spcPts val="0"/>
              </a:spcBef>
              <a:spcAft>
                <a:spcPts val="0"/>
              </a:spcAft>
            </a:pPr>
            <a:fld id="{5DA6918A-9348-0F40-BE16-61C9AA7E8BF1}" type="slidenum">
              <a:rPr lang="en-US" smtClean="0">
                <a:solidFill>
                  <a:prstClr val="black"/>
                </a:solidFill>
                <a:latin typeface="Calibri"/>
                <a:ea typeface="+mn-ea"/>
              </a:rPr>
              <a:pPr defTabSz="457200" fontAlgn="auto">
                <a:spcBef>
                  <a:spcPts val="0"/>
                </a:spcBef>
                <a:spcAft>
                  <a:spcPts val="0"/>
                </a:spcAft>
              </a:pPr>
              <a:t>‹#›</a:t>
            </a:fld>
            <a:endParaRPr lang="en-US" dirty="0">
              <a:solidFill>
                <a:prstClr val="black"/>
              </a:solidFill>
              <a:latin typeface="Calibri"/>
              <a:ea typeface="+mn-ea"/>
            </a:endParaRPr>
          </a:p>
        </p:txBody>
      </p:sp>
    </p:spTree>
    <p:extLst>
      <p:ext uri="{BB962C8B-B14F-4D97-AF65-F5344CB8AC3E}">
        <p14:creationId xmlns:p14="http://schemas.microsoft.com/office/powerpoint/2010/main" val="16877540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6"/>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64"/>
            <a:ext cx="2133600"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GB" dirty="0">
                <a:solidFill>
                  <a:prstClr val="black"/>
                </a:solidFill>
                <a:latin typeface="Calibri"/>
                <a:ea typeface="+mn-ea"/>
              </a:rPr>
              <a:t>2/4/16</a:t>
            </a:r>
            <a:endParaRPr lang="en-US" dirty="0">
              <a:solidFill>
                <a:prstClr val="black"/>
              </a:solidFill>
              <a:latin typeface="Calibri"/>
              <a:ea typeface="+mn-ea"/>
            </a:endParaRPr>
          </a:p>
        </p:txBody>
      </p:sp>
      <p:sp>
        <p:nvSpPr>
          <p:cNvPr id="5" name="Footer Placeholder 4"/>
          <p:cNvSpPr>
            <a:spLocks noGrp="1"/>
          </p:cNvSpPr>
          <p:nvPr>
            <p:ph type="ftr" sz="quarter" idx="3"/>
          </p:nvPr>
        </p:nvSpPr>
        <p:spPr>
          <a:xfrm>
            <a:off x="360001" y="6409775"/>
            <a:ext cx="6095366"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US" dirty="0">
                <a:solidFill>
                  <a:prstClr val="black"/>
                </a:solidFill>
                <a:latin typeface="Calibri"/>
                <a:ea typeface="+mn-ea"/>
              </a:rPr>
              <a:t>Bond — Annual Conference and Exhibition 2016 </a:t>
            </a:r>
          </a:p>
        </p:txBody>
      </p:sp>
      <p:sp>
        <p:nvSpPr>
          <p:cNvPr id="6" name="Slide Number Placeholder 5"/>
          <p:cNvSpPr>
            <a:spLocks noGrp="1"/>
          </p:cNvSpPr>
          <p:nvPr>
            <p:ph type="sldNum" sz="quarter" idx="4"/>
          </p:nvPr>
        </p:nvSpPr>
        <p:spPr>
          <a:xfrm>
            <a:off x="6650400" y="6409775"/>
            <a:ext cx="2133600" cy="365125"/>
          </a:xfrm>
          <a:prstGeom prst="rect">
            <a:avLst/>
          </a:prstGeom>
        </p:spPr>
        <p:txBody>
          <a:bodyPr vert="horz" lIns="0" tIns="0" rIns="0" bIns="0" rtlCol="0" anchor="t" anchorCtr="0"/>
          <a:lstStyle>
            <a:lvl1pPr algn="r">
              <a:defRPr sz="1000">
                <a:solidFill>
                  <a:schemeClr val="tx1"/>
                </a:solidFill>
              </a:defRPr>
            </a:lvl1pPr>
          </a:lstStyle>
          <a:p>
            <a:pPr defTabSz="457200" fontAlgn="auto">
              <a:spcBef>
                <a:spcPts val="0"/>
              </a:spcBef>
              <a:spcAft>
                <a:spcPts val="0"/>
              </a:spcAft>
            </a:pPr>
            <a:fld id="{5DA6918A-9348-0F40-BE16-61C9AA7E8BF1}" type="slidenum">
              <a:rPr lang="en-US" smtClean="0">
                <a:solidFill>
                  <a:prstClr val="black"/>
                </a:solidFill>
                <a:latin typeface="Calibri"/>
                <a:ea typeface="+mn-ea"/>
              </a:rPr>
              <a:pPr defTabSz="457200" fontAlgn="auto">
                <a:spcBef>
                  <a:spcPts val="0"/>
                </a:spcBef>
                <a:spcAft>
                  <a:spcPts val="0"/>
                </a:spcAft>
              </a:pPr>
              <a:t>‹#›</a:t>
            </a:fld>
            <a:endParaRPr lang="en-US" dirty="0">
              <a:solidFill>
                <a:prstClr val="black"/>
              </a:solidFill>
              <a:latin typeface="Calibri"/>
              <a:ea typeface="+mn-ea"/>
            </a:endParaRPr>
          </a:p>
        </p:txBody>
      </p:sp>
    </p:spTree>
    <p:extLst>
      <p:ext uri="{BB962C8B-B14F-4D97-AF65-F5344CB8AC3E}">
        <p14:creationId xmlns:p14="http://schemas.microsoft.com/office/powerpoint/2010/main" val="458454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6"/>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64"/>
            <a:ext cx="2133600"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GB" dirty="0">
                <a:solidFill>
                  <a:prstClr val="black"/>
                </a:solidFill>
                <a:latin typeface="Calibri"/>
                <a:ea typeface="+mn-ea"/>
              </a:rPr>
              <a:t>2/4/16</a:t>
            </a:r>
            <a:endParaRPr lang="en-US" dirty="0">
              <a:solidFill>
                <a:prstClr val="black"/>
              </a:solidFill>
              <a:latin typeface="Calibri"/>
              <a:ea typeface="+mn-ea"/>
            </a:endParaRPr>
          </a:p>
        </p:txBody>
      </p:sp>
      <p:sp>
        <p:nvSpPr>
          <p:cNvPr id="5" name="Footer Placeholder 4"/>
          <p:cNvSpPr>
            <a:spLocks noGrp="1"/>
          </p:cNvSpPr>
          <p:nvPr>
            <p:ph type="ftr" sz="quarter" idx="3"/>
          </p:nvPr>
        </p:nvSpPr>
        <p:spPr>
          <a:xfrm>
            <a:off x="360001" y="6409775"/>
            <a:ext cx="6095366"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US" dirty="0">
                <a:solidFill>
                  <a:prstClr val="black"/>
                </a:solidFill>
                <a:latin typeface="Calibri"/>
                <a:ea typeface="+mn-ea"/>
              </a:rPr>
              <a:t>Bond — Annual Conference and Exhibition 2016 </a:t>
            </a:r>
          </a:p>
        </p:txBody>
      </p:sp>
      <p:sp>
        <p:nvSpPr>
          <p:cNvPr id="6" name="Slide Number Placeholder 5"/>
          <p:cNvSpPr>
            <a:spLocks noGrp="1"/>
          </p:cNvSpPr>
          <p:nvPr>
            <p:ph type="sldNum" sz="quarter" idx="4"/>
          </p:nvPr>
        </p:nvSpPr>
        <p:spPr>
          <a:xfrm>
            <a:off x="6650400" y="6409775"/>
            <a:ext cx="2133600" cy="365125"/>
          </a:xfrm>
          <a:prstGeom prst="rect">
            <a:avLst/>
          </a:prstGeom>
        </p:spPr>
        <p:txBody>
          <a:bodyPr vert="horz" lIns="0" tIns="0" rIns="0" bIns="0" rtlCol="0" anchor="t" anchorCtr="0"/>
          <a:lstStyle>
            <a:lvl1pPr algn="r">
              <a:defRPr sz="1000">
                <a:solidFill>
                  <a:schemeClr val="tx1"/>
                </a:solidFill>
              </a:defRPr>
            </a:lvl1pPr>
          </a:lstStyle>
          <a:p>
            <a:pPr defTabSz="457200" fontAlgn="auto">
              <a:spcBef>
                <a:spcPts val="0"/>
              </a:spcBef>
              <a:spcAft>
                <a:spcPts val="0"/>
              </a:spcAft>
            </a:pPr>
            <a:fld id="{5DA6918A-9348-0F40-BE16-61C9AA7E8BF1}" type="slidenum">
              <a:rPr lang="en-US" smtClean="0">
                <a:solidFill>
                  <a:prstClr val="black"/>
                </a:solidFill>
                <a:latin typeface="Calibri"/>
                <a:ea typeface="+mn-ea"/>
              </a:rPr>
              <a:pPr defTabSz="457200" fontAlgn="auto">
                <a:spcBef>
                  <a:spcPts val="0"/>
                </a:spcBef>
                <a:spcAft>
                  <a:spcPts val="0"/>
                </a:spcAft>
              </a:pPr>
              <a:t>‹#›</a:t>
            </a:fld>
            <a:endParaRPr lang="en-US" dirty="0">
              <a:solidFill>
                <a:prstClr val="black"/>
              </a:solidFill>
              <a:latin typeface="Calibri"/>
              <a:ea typeface="+mn-ea"/>
            </a:endParaRPr>
          </a:p>
        </p:txBody>
      </p:sp>
    </p:spTree>
    <p:extLst>
      <p:ext uri="{BB962C8B-B14F-4D97-AF65-F5344CB8AC3E}">
        <p14:creationId xmlns:p14="http://schemas.microsoft.com/office/powerpoint/2010/main" val="111566000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6"/>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64"/>
            <a:ext cx="2133600"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GB" dirty="0">
                <a:solidFill>
                  <a:prstClr val="black"/>
                </a:solidFill>
                <a:latin typeface="Calibri"/>
                <a:ea typeface="+mn-ea"/>
              </a:rPr>
              <a:t>2/4/16</a:t>
            </a:r>
            <a:endParaRPr lang="en-US" dirty="0">
              <a:solidFill>
                <a:prstClr val="black"/>
              </a:solidFill>
              <a:latin typeface="Calibri"/>
              <a:ea typeface="+mn-ea"/>
            </a:endParaRPr>
          </a:p>
        </p:txBody>
      </p:sp>
      <p:sp>
        <p:nvSpPr>
          <p:cNvPr id="5" name="Footer Placeholder 4"/>
          <p:cNvSpPr>
            <a:spLocks noGrp="1"/>
          </p:cNvSpPr>
          <p:nvPr>
            <p:ph type="ftr" sz="quarter" idx="3"/>
          </p:nvPr>
        </p:nvSpPr>
        <p:spPr>
          <a:xfrm>
            <a:off x="360001" y="6409775"/>
            <a:ext cx="6095366"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US" dirty="0">
                <a:solidFill>
                  <a:prstClr val="black"/>
                </a:solidFill>
                <a:latin typeface="Calibri"/>
                <a:ea typeface="+mn-ea"/>
              </a:rPr>
              <a:t>Bond — Annual Conference and Exhibition 2016 </a:t>
            </a:r>
          </a:p>
        </p:txBody>
      </p:sp>
      <p:sp>
        <p:nvSpPr>
          <p:cNvPr id="6" name="Slide Number Placeholder 5"/>
          <p:cNvSpPr>
            <a:spLocks noGrp="1"/>
          </p:cNvSpPr>
          <p:nvPr>
            <p:ph type="sldNum" sz="quarter" idx="4"/>
          </p:nvPr>
        </p:nvSpPr>
        <p:spPr>
          <a:xfrm>
            <a:off x="6650400" y="6409775"/>
            <a:ext cx="2133600" cy="365125"/>
          </a:xfrm>
          <a:prstGeom prst="rect">
            <a:avLst/>
          </a:prstGeom>
        </p:spPr>
        <p:txBody>
          <a:bodyPr vert="horz" lIns="0" tIns="0" rIns="0" bIns="0" rtlCol="0" anchor="t" anchorCtr="0"/>
          <a:lstStyle>
            <a:lvl1pPr algn="r">
              <a:defRPr sz="1000">
                <a:solidFill>
                  <a:schemeClr val="tx1"/>
                </a:solidFill>
              </a:defRPr>
            </a:lvl1pPr>
          </a:lstStyle>
          <a:p>
            <a:pPr defTabSz="457200" fontAlgn="auto">
              <a:spcBef>
                <a:spcPts val="0"/>
              </a:spcBef>
              <a:spcAft>
                <a:spcPts val="0"/>
              </a:spcAft>
            </a:pPr>
            <a:fld id="{5DA6918A-9348-0F40-BE16-61C9AA7E8BF1}" type="slidenum">
              <a:rPr lang="en-US" smtClean="0">
                <a:solidFill>
                  <a:prstClr val="black"/>
                </a:solidFill>
                <a:latin typeface="Calibri"/>
                <a:ea typeface="+mn-ea"/>
              </a:rPr>
              <a:pPr defTabSz="457200" fontAlgn="auto">
                <a:spcBef>
                  <a:spcPts val="0"/>
                </a:spcBef>
                <a:spcAft>
                  <a:spcPts val="0"/>
                </a:spcAft>
              </a:pPr>
              <a:t>‹#›</a:t>
            </a:fld>
            <a:endParaRPr lang="en-US" dirty="0">
              <a:solidFill>
                <a:prstClr val="black"/>
              </a:solidFill>
              <a:latin typeface="Calibri"/>
              <a:ea typeface="+mn-ea"/>
            </a:endParaRPr>
          </a:p>
        </p:txBody>
      </p:sp>
    </p:spTree>
    <p:extLst>
      <p:ext uri="{BB962C8B-B14F-4D97-AF65-F5344CB8AC3E}">
        <p14:creationId xmlns:p14="http://schemas.microsoft.com/office/powerpoint/2010/main" val="138135216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6"/>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64"/>
            <a:ext cx="2133600"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GB" dirty="0">
                <a:solidFill>
                  <a:prstClr val="black"/>
                </a:solidFill>
                <a:latin typeface="Calibri"/>
                <a:ea typeface="+mn-ea"/>
              </a:rPr>
              <a:t>2/4/16</a:t>
            </a:r>
            <a:endParaRPr lang="en-US" dirty="0">
              <a:solidFill>
                <a:prstClr val="black"/>
              </a:solidFill>
              <a:latin typeface="Calibri"/>
              <a:ea typeface="+mn-ea"/>
            </a:endParaRPr>
          </a:p>
        </p:txBody>
      </p:sp>
      <p:sp>
        <p:nvSpPr>
          <p:cNvPr id="5" name="Footer Placeholder 4"/>
          <p:cNvSpPr>
            <a:spLocks noGrp="1"/>
          </p:cNvSpPr>
          <p:nvPr>
            <p:ph type="ftr" sz="quarter" idx="3"/>
          </p:nvPr>
        </p:nvSpPr>
        <p:spPr>
          <a:xfrm>
            <a:off x="360001" y="6409775"/>
            <a:ext cx="6095366"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US" dirty="0">
                <a:solidFill>
                  <a:prstClr val="black"/>
                </a:solidFill>
                <a:latin typeface="Calibri"/>
                <a:ea typeface="+mn-ea"/>
              </a:rPr>
              <a:t>Bond — Annual Conference and Exhibition 2016 </a:t>
            </a:r>
          </a:p>
        </p:txBody>
      </p:sp>
      <p:sp>
        <p:nvSpPr>
          <p:cNvPr id="6" name="Slide Number Placeholder 5"/>
          <p:cNvSpPr>
            <a:spLocks noGrp="1"/>
          </p:cNvSpPr>
          <p:nvPr>
            <p:ph type="sldNum" sz="quarter" idx="4"/>
          </p:nvPr>
        </p:nvSpPr>
        <p:spPr>
          <a:xfrm>
            <a:off x="6650400" y="6409775"/>
            <a:ext cx="2133600" cy="365125"/>
          </a:xfrm>
          <a:prstGeom prst="rect">
            <a:avLst/>
          </a:prstGeom>
        </p:spPr>
        <p:txBody>
          <a:bodyPr vert="horz" lIns="0" tIns="0" rIns="0" bIns="0" rtlCol="0" anchor="t" anchorCtr="0"/>
          <a:lstStyle>
            <a:lvl1pPr algn="r">
              <a:defRPr sz="1000">
                <a:solidFill>
                  <a:schemeClr val="tx1"/>
                </a:solidFill>
              </a:defRPr>
            </a:lvl1pPr>
          </a:lstStyle>
          <a:p>
            <a:pPr defTabSz="457200" fontAlgn="auto">
              <a:spcBef>
                <a:spcPts val="0"/>
              </a:spcBef>
              <a:spcAft>
                <a:spcPts val="0"/>
              </a:spcAft>
            </a:pPr>
            <a:fld id="{5DA6918A-9348-0F40-BE16-61C9AA7E8BF1}" type="slidenum">
              <a:rPr lang="en-US" smtClean="0">
                <a:solidFill>
                  <a:prstClr val="black"/>
                </a:solidFill>
                <a:latin typeface="Calibri"/>
                <a:ea typeface="+mn-ea"/>
              </a:rPr>
              <a:pPr defTabSz="457200" fontAlgn="auto">
                <a:spcBef>
                  <a:spcPts val="0"/>
                </a:spcBef>
                <a:spcAft>
                  <a:spcPts val="0"/>
                </a:spcAft>
              </a:pPr>
              <a:t>‹#›</a:t>
            </a:fld>
            <a:endParaRPr lang="en-US" dirty="0">
              <a:solidFill>
                <a:prstClr val="black"/>
              </a:solidFill>
              <a:latin typeface="Calibri"/>
              <a:ea typeface="+mn-ea"/>
            </a:endParaRPr>
          </a:p>
        </p:txBody>
      </p:sp>
    </p:spTree>
    <p:extLst>
      <p:ext uri="{BB962C8B-B14F-4D97-AF65-F5344CB8AC3E}">
        <p14:creationId xmlns:p14="http://schemas.microsoft.com/office/powerpoint/2010/main" val="54487830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6"/>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64"/>
            <a:ext cx="2133600"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GB" dirty="0">
                <a:solidFill>
                  <a:prstClr val="black"/>
                </a:solidFill>
                <a:latin typeface="Calibri"/>
                <a:ea typeface="+mn-ea"/>
              </a:rPr>
              <a:t>2/4/16</a:t>
            </a:r>
            <a:endParaRPr lang="en-US" dirty="0">
              <a:solidFill>
                <a:prstClr val="black"/>
              </a:solidFill>
              <a:latin typeface="Calibri"/>
              <a:ea typeface="+mn-ea"/>
            </a:endParaRPr>
          </a:p>
        </p:txBody>
      </p:sp>
      <p:sp>
        <p:nvSpPr>
          <p:cNvPr id="5" name="Footer Placeholder 4"/>
          <p:cNvSpPr>
            <a:spLocks noGrp="1"/>
          </p:cNvSpPr>
          <p:nvPr>
            <p:ph type="ftr" sz="quarter" idx="3"/>
          </p:nvPr>
        </p:nvSpPr>
        <p:spPr>
          <a:xfrm>
            <a:off x="360001" y="6409775"/>
            <a:ext cx="6095366" cy="365125"/>
          </a:xfrm>
          <a:prstGeom prst="rect">
            <a:avLst/>
          </a:prstGeom>
        </p:spPr>
        <p:txBody>
          <a:bodyPr vert="horz" lIns="0" tIns="0" rIns="0" bIns="0" rtlCol="0" anchor="t" anchorCtr="0"/>
          <a:lstStyle>
            <a:lvl1pPr algn="l">
              <a:defRPr sz="1000">
                <a:solidFill>
                  <a:schemeClr val="tx1"/>
                </a:solidFill>
              </a:defRPr>
            </a:lvl1pPr>
          </a:lstStyle>
          <a:p>
            <a:pPr defTabSz="457200" fontAlgn="auto">
              <a:spcBef>
                <a:spcPts val="0"/>
              </a:spcBef>
              <a:spcAft>
                <a:spcPts val="0"/>
              </a:spcAft>
            </a:pPr>
            <a:r>
              <a:rPr lang="en-US" dirty="0">
                <a:solidFill>
                  <a:prstClr val="black"/>
                </a:solidFill>
                <a:latin typeface="Calibri"/>
                <a:ea typeface="+mn-ea"/>
              </a:rPr>
              <a:t>Bond — Annual Conference and Exhibition 2016 </a:t>
            </a:r>
          </a:p>
        </p:txBody>
      </p:sp>
      <p:sp>
        <p:nvSpPr>
          <p:cNvPr id="6" name="Slide Number Placeholder 5"/>
          <p:cNvSpPr>
            <a:spLocks noGrp="1"/>
          </p:cNvSpPr>
          <p:nvPr>
            <p:ph type="sldNum" sz="quarter" idx="4"/>
          </p:nvPr>
        </p:nvSpPr>
        <p:spPr>
          <a:xfrm>
            <a:off x="6650400" y="6409775"/>
            <a:ext cx="2133600" cy="365125"/>
          </a:xfrm>
          <a:prstGeom prst="rect">
            <a:avLst/>
          </a:prstGeom>
        </p:spPr>
        <p:txBody>
          <a:bodyPr vert="horz" lIns="0" tIns="0" rIns="0" bIns="0" rtlCol="0" anchor="t" anchorCtr="0"/>
          <a:lstStyle>
            <a:lvl1pPr algn="r">
              <a:defRPr sz="1000">
                <a:solidFill>
                  <a:schemeClr val="tx1"/>
                </a:solidFill>
              </a:defRPr>
            </a:lvl1pPr>
          </a:lstStyle>
          <a:p>
            <a:pPr defTabSz="457200" fontAlgn="auto">
              <a:spcBef>
                <a:spcPts val="0"/>
              </a:spcBef>
              <a:spcAft>
                <a:spcPts val="0"/>
              </a:spcAft>
            </a:pPr>
            <a:fld id="{5DA6918A-9348-0F40-BE16-61C9AA7E8BF1}" type="slidenum">
              <a:rPr lang="en-US" smtClean="0">
                <a:solidFill>
                  <a:prstClr val="black"/>
                </a:solidFill>
                <a:latin typeface="Calibri"/>
                <a:ea typeface="+mn-ea"/>
              </a:rPr>
              <a:pPr defTabSz="457200" fontAlgn="auto">
                <a:spcBef>
                  <a:spcPts val="0"/>
                </a:spcBef>
                <a:spcAft>
                  <a:spcPts val="0"/>
                </a:spcAft>
              </a:pPr>
              <a:t>‹#›</a:t>
            </a:fld>
            <a:endParaRPr lang="en-US" dirty="0">
              <a:solidFill>
                <a:prstClr val="black"/>
              </a:solidFill>
              <a:latin typeface="Calibri"/>
              <a:ea typeface="+mn-ea"/>
            </a:endParaRPr>
          </a:p>
        </p:txBody>
      </p:sp>
    </p:spTree>
    <p:extLst>
      <p:ext uri="{BB962C8B-B14F-4D97-AF65-F5344CB8AC3E}">
        <p14:creationId xmlns:p14="http://schemas.microsoft.com/office/powerpoint/2010/main" val="344134839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0000"/>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600201"/>
            <a:ext cx="84240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US" dirty="0"/>
              <a:t>Sixth level</a:t>
            </a:r>
          </a:p>
          <a:p>
            <a:pPr lvl="6"/>
            <a:r>
              <a:rPr lang="en-US" dirty="0"/>
              <a:t>Seventh level</a:t>
            </a:r>
          </a:p>
          <a:p>
            <a:pPr lvl="7"/>
            <a:r>
              <a:rPr lang="en-US" dirty="0"/>
              <a:t>Eight level</a:t>
            </a:r>
          </a:p>
        </p:txBody>
      </p:sp>
      <p:sp>
        <p:nvSpPr>
          <p:cNvPr id="4" name="Date Placeholder 3"/>
          <p:cNvSpPr>
            <a:spLocks noGrp="1"/>
          </p:cNvSpPr>
          <p:nvPr>
            <p:ph type="dt" sz="half" idx="2"/>
          </p:nvPr>
        </p:nvSpPr>
        <p:spPr>
          <a:xfrm>
            <a:off x="360000" y="360000"/>
            <a:ext cx="2133600" cy="365125"/>
          </a:xfrm>
          <a:prstGeom prst="rect">
            <a:avLst/>
          </a:prstGeom>
        </p:spPr>
        <p:txBody>
          <a:bodyPr vert="horz" lIns="0" tIns="0" rIns="0" bIns="0" rtlCol="0" anchor="t" anchorCtr="0"/>
          <a:lstStyle>
            <a:lvl1pPr algn="l">
              <a:defRPr sz="1000">
                <a:solidFill>
                  <a:schemeClr val="tx1"/>
                </a:solidFill>
              </a:defRPr>
            </a:lvl1pPr>
          </a:lstStyle>
          <a:p>
            <a:r>
              <a:rPr lang="en-GB" dirty="0"/>
              <a:t>2/4/16</a:t>
            </a:r>
            <a:endParaRPr lang="en-US" dirty="0"/>
          </a:p>
        </p:txBody>
      </p:sp>
      <p:sp>
        <p:nvSpPr>
          <p:cNvPr id="5" name="Footer Placeholder 4"/>
          <p:cNvSpPr>
            <a:spLocks noGrp="1"/>
          </p:cNvSpPr>
          <p:nvPr>
            <p:ph type="ftr" sz="quarter" idx="3"/>
          </p:nvPr>
        </p:nvSpPr>
        <p:spPr>
          <a:xfrm>
            <a:off x="360000" y="6409711"/>
            <a:ext cx="6095366" cy="365125"/>
          </a:xfrm>
          <a:prstGeom prst="rect">
            <a:avLst/>
          </a:prstGeom>
        </p:spPr>
        <p:txBody>
          <a:bodyPr vert="horz" lIns="0" tIns="0" rIns="0" bIns="0" rtlCol="0" anchor="t" anchorCtr="0"/>
          <a:lstStyle>
            <a:lvl1pPr algn="l">
              <a:defRPr sz="1000">
                <a:solidFill>
                  <a:schemeClr val="tx1"/>
                </a:solidFill>
              </a:defRPr>
            </a:lvl1pPr>
          </a:lstStyle>
          <a:p>
            <a:r>
              <a:rPr lang="en-US" dirty="0"/>
              <a:t>Bond — Annual Conference and Exhibition 2016 </a:t>
            </a:r>
          </a:p>
        </p:txBody>
      </p:sp>
      <p:sp>
        <p:nvSpPr>
          <p:cNvPr id="6" name="Slide Number Placeholder 5"/>
          <p:cNvSpPr>
            <a:spLocks noGrp="1"/>
          </p:cNvSpPr>
          <p:nvPr>
            <p:ph type="sldNum" sz="quarter" idx="4"/>
          </p:nvPr>
        </p:nvSpPr>
        <p:spPr>
          <a:xfrm>
            <a:off x="6650400" y="6409711"/>
            <a:ext cx="2133600" cy="365125"/>
          </a:xfrm>
          <a:prstGeom prst="rect">
            <a:avLst/>
          </a:prstGeom>
        </p:spPr>
        <p:txBody>
          <a:bodyPr vert="horz" lIns="0" tIns="0" rIns="0" bIns="0" rtlCol="0" anchor="t" anchorCtr="0"/>
          <a:lstStyle>
            <a:lvl1pPr algn="r">
              <a:defRPr sz="1000">
                <a:solidFill>
                  <a:schemeClr val="tx1"/>
                </a:solidFill>
              </a:defRPr>
            </a:lvl1pPr>
          </a:lstStyle>
          <a:p>
            <a:fld id="{5DA6918A-9348-0F40-BE16-61C9AA7E8BF1}" type="slidenum">
              <a:rPr lang="en-US" smtClean="0"/>
              <a:pPr/>
              <a:t>‹#›</a:t>
            </a:fld>
            <a:endParaRPr lang="en-US" dirty="0"/>
          </a:p>
        </p:txBody>
      </p:sp>
    </p:spTree>
    <p:extLst>
      <p:ext uri="{BB962C8B-B14F-4D97-AF65-F5344CB8AC3E}">
        <p14:creationId xmlns:p14="http://schemas.microsoft.com/office/powerpoint/2010/main" val="66558626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Lst>
  <p:hf hdr="0" dt="0"/>
  <p:txStyles>
    <p:titleStyle>
      <a:lvl1pPr algn="l" defTabSz="457200" rtl="0" eaLnBrk="1" latinLnBrk="0" hangingPunct="1">
        <a:lnSpc>
          <a:spcPts val="3600"/>
        </a:lnSpc>
        <a:spcBef>
          <a:spcPct val="0"/>
        </a:spcBef>
        <a:buNone/>
        <a:defRPr sz="3400"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500" b="1" kern="1200">
          <a:solidFill>
            <a:schemeClr val="accent1"/>
          </a:solidFill>
          <a:latin typeface="+mn-lt"/>
          <a:ea typeface="+mn-ea"/>
          <a:cs typeface="+mn-cs"/>
        </a:defRPr>
      </a:lvl1pPr>
      <a:lvl2pPr marL="0" indent="0" algn="l" defTabSz="457200" rtl="0" eaLnBrk="1" latinLnBrk="0" hangingPunct="1">
        <a:spcBef>
          <a:spcPts val="600"/>
        </a:spcBef>
        <a:buFontTx/>
        <a:buNone/>
        <a:defRPr sz="2400" b="1" kern="1200">
          <a:solidFill>
            <a:schemeClr val="tx1"/>
          </a:solidFill>
          <a:latin typeface="+mn-lt"/>
          <a:ea typeface="+mn-ea"/>
          <a:cs typeface="+mn-cs"/>
        </a:defRPr>
      </a:lvl2pPr>
      <a:lvl3pPr marL="0" indent="0" algn="l" defTabSz="457200" rtl="0" eaLnBrk="1" latinLnBrk="0" hangingPunct="1">
        <a:spcBef>
          <a:spcPts val="0"/>
        </a:spcBef>
        <a:spcAft>
          <a:spcPts val="1200"/>
        </a:spcAft>
        <a:buClr>
          <a:schemeClr val="tx2"/>
        </a:buClr>
        <a:buFontTx/>
        <a:buNone/>
        <a:defRPr sz="2400" kern="1200">
          <a:solidFill>
            <a:schemeClr val="tx1"/>
          </a:solidFill>
          <a:latin typeface="+mn-lt"/>
          <a:ea typeface="+mn-ea"/>
          <a:cs typeface="+mn-cs"/>
        </a:defRPr>
      </a:lvl3pPr>
      <a:lvl4pPr marL="354013" indent="-354013"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4pPr>
      <a:lvl5pPr marL="360363" indent="-360363" algn="l" defTabSz="457200" rtl="0" eaLnBrk="1" latinLnBrk="0" hangingPunct="1">
        <a:spcBef>
          <a:spcPts val="0"/>
        </a:spcBef>
        <a:spcAft>
          <a:spcPts val="600"/>
        </a:spcAft>
        <a:buClr>
          <a:schemeClr val="tx1"/>
        </a:buClr>
        <a:buFont typeface="+mj-lt"/>
        <a:buAutoNum type="arabicPeriod"/>
        <a:defRPr sz="2400" kern="1200">
          <a:solidFill>
            <a:schemeClr val="tx1"/>
          </a:solidFill>
          <a:latin typeface="+mn-lt"/>
          <a:ea typeface="+mn-ea"/>
          <a:cs typeface="+mn-cs"/>
        </a:defRPr>
      </a:lvl5pPr>
      <a:lvl6pPr marL="354013" indent="-354013" algn="l" defTabSz="457200" rtl="0" eaLnBrk="1" latinLnBrk="0" hangingPunct="1">
        <a:spcBef>
          <a:spcPts val="0"/>
        </a:spcBef>
        <a:spcAft>
          <a:spcPts val="0"/>
        </a:spcAft>
        <a:buClr>
          <a:schemeClr val="accent1"/>
        </a:buClr>
        <a:buFont typeface="Arial"/>
        <a:buChar char="•"/>
        <a:defRPr sz="2400" kern="1200" baseline="0">
          <a:solidFill>
            <a:schemeClr val="tx1"/>
          </a:solidFill>
          <a:latin typeface="+mn-lt"/>
          <a:ea typeface="+mn-ea"/>
          <a:cs typeface="+mn-cs"/>
        </a:defRPr>
      </a:lvl6pPr>
      <a:lvl7pPr marL="342900" indent="-342900" algn="l" defTabSz="457200" rtl="0" eaLnBrk="1" latinLnBrk="0" hangingPunct="1">
        <a:spcBef>
          <a:spcPts val="0"/>
        </a:spcBef>
        <a:spcAft>
          <a:spcPts val="0"/>
        </a:spcAft>
        <a:buFont typeface="+mj-lt"/>
        <a:buAutoNum type="arabicPeriod"/>
        <a:defRPr sz="2400" kern="1200">
          <a:solidFill>
            <a:schemeClr val="tx1"/>
          </a:solidFill>
          <a:latin typeface="+mn-lt"/>
          <a:ea typeface="+mn-ea"/>
          <a:cs typeface="+mn-cs"/>
        </a:defRPr>
      </a:lvl7pPr>
      <a:lvl8pPr marL="0" indent="0" algn="l" defTabSz="457200" rtl="0" eaLnBrk="1" latinLnBrk="0" hangingPunct="1">
        <a:spcBef>
          <a:spcPts val="0"/>
        </a:spcBef>
        <a:spcAft>
          <a:spcPts val="1000"/>
        </a:spcAft>
        <a:buFontTx/>
        <a:buNone/>
        <a:tabLst/>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hyperlink" Target="http://www.d-portal.org/" TargetMode="External"/><Relationship Id="rId3" Type="http://schemas.openxmlformats.org/officeDocument/2006/relationships/hyperlink" Target="http://www.iatiregistry.org/" TargetMode="External"/><Relationship Id="rId7" Type="http://schemas.openxmlformats.org/officeDocument/2006/relationships/hyperlink" Target="https://www.bond.org.uk/effectiveness/aidstream" TargetMode="External"/><Relationship Id="rId2" Type="http://schemas.openxmlformats.org/officeDocument/2006/relationships/hyperlink" Target="http://www.iatistandard.org/" TargetMode="External"/><Relationship Id="rId1" Type="http://schemas.openxmlformats.org/officeDocument/2006/relationships/slideLayout" Target="../slideLayouts/slideLayout63.xml"/><Relationship Id="rId6" Type="http://schemas.openxmlformats.org/officeDocument/2006/relationships/hyperlink" Target="https://www.bond.org.uk/effectiveness/open-information-and-ngos" TargetMode="External"/><Relationship Id="rId5" Type="http://schemas.openxmlformats.org/officeDocument/2006/relationships/hyperlink" Target="mailto:support@iatistandard.org" TargetMode="External"/><Relationship Id="rId4" Type="http://schemas.openxmlformats.org/officeDocument/2006/relationships/hyperlink" Target="https://www.bond.org.uk/effectiveness/iati" TargetMode="External"/><Relationship Id="rId9" Type="http://schemas.openxmlformats.org/officeDocument/2006/relationships/hyperlink" Target="https://www.bond.org.uk/effectiveness/websites-using-iati-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3.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797152"/>
            <a:ext cx="8424000" cy="1322234"/>
          </a:xfrm>
        </p:spPr>
        <p:txBody>
          <a:bodyPr/>
          <a:lstStyle/>
          <a:p>
            <a:br>
              <a:rPr lang="en-US" dirty="0"/>
            </a:br>
            <a:br>
              <a:rPr lang="en-US" dirty="0"/>
            </a:br>
            <a:br>
              <a:rPr lang="en-US" dirty="0"/>
            </a:br>
            <a:br>
              <a:rPr lang="en-US" dirty="0"/>
            </a:br>
            <a:br>
              <a:rPr lang="en-US" dirty="0"/>
            </a:br>
            <a:r>
              <a:rPr lang="en-GB" dirty="0"/>
              <a:t>Introduction to IATI </a:t>
            </a:r>
            <a:br>
              <a:rPr lang="en-GB" dirty="0"/>
            </a:br>
            <a:r>
              <a:rPr lang="en-GB" sz="2800" dirty="0"/>
              <a:t>23 January 2017, Brussels</a:t>
            </a:r>
            <a:br>
              <a:rPr lang="en-GB" dirty="0"/>
            </a:br>
            <a:br>
              <a:rPr lang="en-GB" dirty="0"/>
            </a:br>
            <a:r>
              <a:rPr lang="en-GB" sz="2400" dirty="0"/>
              <a:t>Facilitator:  </a:t>
            </a:r>
            <a:br>
              <a:rPr lang="en-GB" sz="2400" dirty="0"/>
            </a:br>
            <a:r>
              <a:rPr lang="en-GB" sz="2400" dirty="0"/>
              <a:t>Sarah Johns, </a:t>
            </a:r>
            <a:br>
              <a:rPr lang="en-GB" sz="2400" dirty="0"/>
            </a:br>
            <a:r>
              <a:rPr lang="en-GB" sz="2400" dirty="0"/>
              <a:t>Transparency Adviser, Bond</a:t>
            </a:r>
            <a:endParaRPr lang="en-US" sz="2400" dirty="0"/>
          </a:p>
        </p:txBody>
      </p:sp>
    </p:spTree>
    <p:extLst>
      <p:ext uri="{BB962C8B-B14F-4D97-AF65-F5344CB8AC3E}">
        <p14:creationId xmlns:p14="http://schemas.microsoft.com/office/powerpoint/2010/main" val="211133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a:t>The workshop</a:t>
            </a:r>
          </a:p>
        </p:txBody>
      </p:sp>
      <p:sp>
        <p:nvSpPr>
          <p:cNvPr id="5" name="Text Placeholder 4"/>
          <p:cNvSpPr>
            <a:spLocks noGrp="1"/>
          </p:cNvSpPr>
          <p:nvPr>
            <p:ph idx="1"/>
          </p:nvPr>
        </p:nvSpPr>
        <p:spPr/>
        <p:txBody>
          <a:bodyPr/>
          <a:lstStyle/>
          <a:p>
            <a:r>
              <a:rPr lang="en-GB" sz="1800" b="0" dirty="0">
                <a:solidFill>
                  <a:schemeClr val="tx1"/>
                </a:solidFill>
              </a:rPr>
              <a:t>0 – 60 minutes  </a:t>
            </a:r>
          </a:p>
          <a:p>
            <a:r>
              <a:rPr lang="en-GB" sz="1800" b="0" dirty="0">
                <a:solidFill>
                  <a:schemeClr val="tx1"/>
                </a:solidFill>
              </a:rPr>
              <a:t>Brief presentation on the International Aid Transparency Initiative and open data standard.</a:t>
            </a:r>
          </a:p>
          <a:p>
            <a:r>
              <a:rPr lang="en-GB" sz="1800" b="0" dirty="0">
                <a:solidFill>
                  <a:schemeClr val="tx1"/>
                </a:solidFill>
              </a:rPr>
              <a:t>Look at IATI data in ‘human-friendly’ website d-portal</a:t>
            </a:r>
          </a:p>
          <a:p>
            <a:r>
              <a:rPr lang="en-GB" sz="1800" b="0" dirty="0">
                <a:solidFill>
                  <a:schemeClr val="tx1"/>
                </a:solidFill>
              </a:rPr>
              <a:t>Discussion of the types of information shared via IATI: project information, financial information and results</a:t>
            </a:r>
          </a:p>
          <a:p>
            <a:r>
              <a:rPr lang="en-GB" sz="1800" b="0" dirty="0">
                <a:solidFill>
                  <a:schemeClr val="tx1"/>
                </a:solidFill>
              </a:rPr>
              <a:t> </a:t>
            </a:r>
          </a:p>
          <a:p>
            <a:r>
              <a:rPr lang="en-GB" sz="1800" dirty="0">
                <a:solidFill>
                  <a:schemeClr val="tx1"/>
                </a:solidFill>
              </a:rPr>
              <a:t>60 – 120 minutes</a:t>
            </a:r>
          </a:p>
          <a:p>
            <a:r>
              <a:rPr lang="en-GB" sz="1800" dirty="0">
                <a:solidFill>
                  <a:schemeClr val="tx1"/>
                </a:solidFill>
              </a:rPr>
              <a:t>Talking together about risks and benefits of sharing open IATI data</a:t>
            </a:r>
          </a:p>
          <a:p>
            <a:r>
              <a:rPr lang="en-GB" sz="1800" dirty="0">
                <a:solidFill>
                  <a:schemeClr val="tx1"/>
                </a:solidFill>
              </a:rPr>
              <a:t>Decisions that your organisation needs to make before you start using IATI</a:t>
            </a:r>
          </a:p>
          <a:p>
            <a:r>
              <a:rPr lang="en-GB" sz="1800" dirty="0">
                <a:solidFill>
                  <a:schemeClr val="tx1"/>
                </a:solidFill>
              </a:rPr>
              <a:t>Creating your organisation’s IATI identifier</a:t>
            </a:r>
          </a:p>
          <a:p>
            <a:r>
              <a:rPr lang="en-GB" sz="1800" b="0" dirty="0">
                <a:solidFill>
                  <a:schemeClr val="tx1"/>
                </a:solidFill>
              </a:rPr>
              <a:t> </a:t>
            </a:r>
          </a:p>
          <a:p>
            <a:r>
              <a:rPr lang="en-GB" sz="1800" b="0" dirty="0">
                <a:solidFill>
                  <a:schemeClr val="tx1"/>
                </a:solidFill>
              </a:rPr>
              <a:t>120 minutes – 180 minutes</a:t>
            </a:r>
          </a:p>
          <a:p>
            <a:r>
              <a:rPr lang="en-GB" sz="1800" b="0" dirty="0">
                <a:solidFill>
                  <a:schemeClr val="tx1"/>
                </a:solidFill>
              </a:rPr>
              <a:t>Using the free software ‘</a:t>
            </a:r>
            <a:r>
              <a:rPr lang="en-GB" sz="1800" b="0" dirty="0" err="1">
                <a:solidFill>
                  <a:schemeClr val="tx1"/>
                </a:solidFill>
              </a:rPr>
              <a:t>AidStream</a:t>
            </a:r>
            <a:r>
              <a:rPr lang="en-GB" sz="1800" b="0" dirty="0">
                <a:solidFill>
                  <a:schemeClr val="tx1"/>
                </a:solidFill>
              </a:rPr>
              <a:t>’ to share information using IATI</a:t>
            </a:r>
          </a:p>
          <a:p>
            <a:endParaRPr lang="en-GB" dirty="0"/>
          </a:p>
        </p:txBody>
      </p:sp>
      <p:sp>
        <p:nvSpPr>
          <p:cNvPr id="3" name="Slide Number Placeholder 2"/>
          <p:cNvSpPr>
            <a:spLocks noGrp="1"/>
          </p:cNvSpPr>
          <p:nvPr>
            <p:ph type="sldNum" sz="quarter" idx="12"/>
          </p:nvPr>
        </p:nvSpPr>
        <p:spPr/>
        <p:txBody>
          <a:bodyPr/>
          <a:lstStyle/>
          <a:p>
            <a:fld id="{5DA6918A-9348-0F40-BE16-61C9AA7E8BF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6338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publish data and where does it go?</a:t>
            </a:r>
          </a:p>
        </p:txBody>
      </p:sp>
      <p:pic>
        <p:nvPicPr>
          <p:cNvPr id="6" name="Content Placeholder 5"/>
          <p:cNvPicPr>
            <a:picLocks noGrp="1" noChangeAspect="1"/>
          </p:cNvPicPr>
          <p:nvPr>
            <p:ph idx="1"/>
          </p:nvPr>
        </p:nvPicPr>
        <p:blipFill>
          <a:blip r:embed="rId2"/>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5DA6918A-9348-0F40-BE16-61C9AA7E8BF1}" type="slidenum">
              <a:rPr lang="en-US" smtClean="0">
                <a:solidFill>
                  <a:prstClr val="black"/>
                </a:solidFill>
              </a:rPr>
              <a:pPr/>
              <a:t>11</a:t>
            </a:fld>
            <a:endParaRPr lang="en-US">
              <a:solidFill>
                <a:prstClr val="black"/>
              </a:solidFill>
            </a:endParaRPr>
          </a:p>
        </p:txBody>
      </p:sp>
      <p:sp>
        <p:nvSpPr>
          <p:cNvPr id="3" name="TextBox 2"/>
          <p:cNvSpPr txBox="1"/>
          <p:nvPr/>
        </p:nvSpPr>
        <p:spPr>
          <a:xfrm>
            <a:off x="5508104" y="2852936"/>
            <a:ext cx="1728192" cy="461665"/>
          </a:xfrm>
          <a:prstGeom prst="rect">
            <a:avLst/>
          </a:prstGeom>
          <a:noFill/>
        </p:spPr>
        <p:txBody>
          <a:bodyPr wrap="square" rtlCol="0">
            <a:spAutoFit/>
          </a:bodyPr>
          <a:lstStyle/>
          <a:p>
            <a:r>
              <a:rPr lang="en-GB" sz="1200" dirty="0"/>
              <a:t>Or via organisations’ own systems</a:t>
            </a:r>
          </a:p>
        </p:txBody>
      </p:sp>
      <p:cxnSp>
        <p:nvCxnSpPr>
          <p:cNvPr id="10" name="Straight Arrow Connector 9"/>
          <p:cNvCxnSpPr>
            <a:cxnSpLocks/>
          </p:cNvCxnSpPr>
          <p:nvPr/>
        </p:nvCxnSpPr>
        <p:spPr>
          <a:xfrm flipH="1">
            <a:off x="5364088" y="3314601"/>
            <a:ext cx="576064" cy="186407"/>
          </a:xfrm>
          <a:prstGeom prst="straightConnector1">
            <a:avLst/>
          </a:prstGeom>
          <a:ln w="3175">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6948264" y="2787994"/>
            <a:ext cx="399634" cy="202571"/>
          </a:xfrm>
          <a:prstGeom prst="straightConnector1">
            <a:avLst/>
          </a:prstGeom>
          <a:ln w="3175">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93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Types of risks and benefits to consider</a:t>
            </a:r>
          </a:p>
        </p:txBody>
      </p:sp>
      <p:sp>
        <p:nvSpPr>
          <p:cNvPr id="5" name="Text Placeholder 4"/>
          <p:cNvSpPr>
            <a:spLocks noGrp="1"/>
          </p:cNvSpPr>
          <p:nvPr>
            <p:ph idx="1"/>
          </p:nvPr>
        </p:nvSpPr>
        <p:spPr/>
        <p:txBody>
          <a:bodyPr/>
          <a:lstStyle/>
          <a:p>
            <a:r>
              <a:rPr lang="en-GB" sz="2200" b="0" dirty="0">
                <a:solidFill>
                  <a:schemeClr val="tx1">
                    <a:lumMod val="50000"/>
                  </a:schemeClr>
                </a:solidFill>
              </a:rPr>
              <a:t>Risks:</a:t>
            </a:r>
          </a:p>
          <a:p>
            <a:r>
              <a:rPr lang="en-GB" sz="2200" b="0" dirty="0">
                <a:solidFill>
                  <a:schemeClr val="tx1">
                    <a:lumMod val="50000"/>
                  </a:schemeClr>
                </a:solidFill>
              </a:rPr>
              <a:t>IATI data is open data – no control over who uses it, how they use it or where they use it.</a:t>
            </a:r>
          </a:p>
          <a:p>
            <a:r>
              <a:rPr lang="en-GB" sz="2200" b="0" dirty="0">
                <a:solidFill>
                  <a:schemeClr val="tx1">
                    <a:lumMod val="50000"/>
                  </a:schemeClr>
                </a:solidFill>
              </a:rPr>
              <a:t>Reputation – data has errors, data quality is poor, lack of context (results)</a:t>
            </a:r>
          </a:p>
          <a:p>
            <a:r>
              <a:rPr lang="en-GB" sz="2200" b="0" dirty="0">
                <a:solidFill>
                  <a:schemeClr val="tx1">
                    <a:lumMod val="50000"/>
                  </a:schemeClr>
                </a:solidFill>
              </a:rPr>
              <a:t>Negative use of the data – press, governments</a:t>
            </a:r>
          </a:p>
          <a:p>
            <a:endParaRPr lang="en-GB" sz="2200" b="0" dirty="0">
              <a:solidFill>
                <a:schemeClr val="tx1">
                  <a:lumMod val="50000"/>
                </a:schemeClr>
              </a:solidFill>
            </a:endParaRPr>
          </a:p>
          <a:p>
            <a:r>
              <a:rPr lang="en-GB" sz="2200" b="0" dirty="0">
                <a:solidFill>
                  <a:schemeClr val="tx1">
                    <a:lumMod val="50000"/>
                  </a:schemeClr>
                </a:solidFill>
              </a:rPr>
              <a:t>Benefits:</a:t>
            </a:r>
          </a:p>
          <a:p>
            <a:r>
              <a:rPr lang="en-GB" sz="2200" b="0" dirty="0">
                <a:solidFill>
                  <a:schemeClr val="tx1">
                    <a:lumMod val="50000"/>
                  </a:schemeClr>
                </a:solidFill>
              </a:rPr>
              <a:t>Efficiency within your organisation – internal communication, alignment of systems</a:t>
            </a:r>
          </a:p>
          <a:p>
            <a:r>
              <a:rPr lang="en-GB" sz="2200" b="0" dirty="0">
                <a:solidFill>
                  <a:schemeClr val="tx1">
                    <a:lumMod val="50000"/>
                  </a:schemeClr>
                </a:solidFill>
              </a:rPr>
              <a:t>External communication – telling your story in a different way</a:t>
            </a:r>
          </a:p>
          <a:p>
            <a:r>
              <a:rPr lang="en-GB" sz="2200" b="0" dirty="0">
                <a:solidFill>
                  <a:schemeClr val="tx1">
                    <a:lumMod val="50000"/>
                  </a:schemeClr>
                </a:solidFill>
              </a:rPr>
              <a:t>Data philanthropy – contributing your data to the development community.</a:t>
            </a:r>
          </a:p>
          <a:p>
            <a:endParaRPr lang="en-GB" sz="2200" b="0" dirty="0">
              <a:solidFill>
                <a:schemeClr val="tx1">
                  <a:lumMod val="50000"/>
                </a:schemeClr>
              </a:solidFill>
            </a:endParaRPr>
          </a:p>
          <a:p>
            <a:endParaRPr lang="en-GB" sz="2200" b="0" dirty="0">
              <a:solidFill>
                <a:schemeClr val="tx1">
                  <a:lumMod val="50000"/>
                </a:schemeClr>
              </a:solidFill>
            </a:endParaRPr>
          </a:p>
        </p:txBody>
      </p:sp>
    </p:spTree>
    <p:extLst>
      <p:ext uri="{BB962C8B-B14F-4D97-AF65-F5344CB8AC3E}">
        <p14:creationId xmlns:p14="http://schemas.microsoft.com/office/powerpoint/2010/main" val="213541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000" y="360000"/>
            <a:ext cx="8424000" cy="620728"/>
          </a:xfrm>
        </p:spPr>
        <p:txBody>
          <a:bodyPr/>
          <a:lstStyle/>
          <a:p>
            <a:r>
              <a:rPr lang="en-GB" dirty="0"/>
              <a:t>Exercise: Risks and benefits</a:t>
            </a:r>
          </a:p>
        </p:txBody>
      </p:sp>
      <p:sp>
        <p:nvSpPr>
          <p:cNvPr id="5" name="Text Placeholder 4"/>
          <p:cNvSpPr>
            <a:spLocks noGrp="1"/>
          </p:cNvSpPr>
          <p:nvPr>
            <p:ph idx="1"/>
          </p:nvPr>
        </p:nvSpPr>
        <p:spPr/>
        <p:txBody>
          <a:bodyPr/>
          <a:lstStyle/>
          <a:p>
            <a:r>
              <a:rPr lang="en-GB" b="0" dirty="0">
                <a:solidFill>
                  <a:schemeClr val="tx1">
                    <a:lumMod val="50000"/>
                  </a:schemeClr>
                </a:solidFill>
              </a:rPr>
              <a:t>Talk to the people next to you:</a:t>
            </a:r>
          </a:p>
          <a:p>
            <a:endParaRPr lang="en-GB" b="0" dirty="0">
              <a:solidFill>
                <a:schemeClr val="tx1">
                  <a:lumMod val="50000"/>
                </a:schemeClr>
              </a:solidFill>
            </a:endParaRPr>
          </a:p>
          <a:p>
            <a:pPr marL="457200" indent="-457200">
              <a:buAutoNum type="arabicPeriod"/>
            </a:pPr>
            <a:r>
              <a:rPr lang="en-GB" b="0" dirty="0">
                <a:solidFill>
                  <a:schemeClr val="tx1">
                    <a:lumMod val="50000"/>
                  </a:schemeClr>
                </a:solidFill>
              </a:rPr>
              <a:t>What risks do you think sharing information using IATI might present for your organisation?</a:t>
            </a:r>
          </a:p>
          <a:p>
            <a:pPr marL="457200" indent="-457200">
              <a:buAutoNum type="arabicPeriod"/>
            </a:pPr>
            <a:r>
              <a:rPr lang="en-GB" b="0" dirty="0">
                <a:solidFill>
                  <a:schemeClr val="tx1">
                    <a:lumMod val="50000"/>
                  </a:schemeClr>
                </a:solidFill>
              </a:rPr>
              <a:t>How do you think your organisation can reduce these risks?</a:t>
            </a:r>
          </a:p>
          <a:p>
            <a:pPr marL="457200" indent="-457200">
              <a:buAutoNum type="arabicPeriod"/>
            </a:pPr>
            <a:r>
              <a:rPr lang="en-GB" b="0" dirty="0">
                <a:solidFill>
                  <a:schemeClr val="tx1">
                    <a:lumMod val="50000"/>
                  </a:schemeClr>
                </a:solidFill>
              </a:rPr>
              <a:t>What benefits can you see for your own organisation from sharing information using IATI?</a:t>
            </a:r>
          </a:p>
          <a:p>
            <a:endParaRPr lang="en-GB" b="0" dirty="0">
              <a:solidFill>
                <a:schemeClr val="tx1">
                  <a:lumMod val="50000"/>
                </a:schemeClr>
              </a:solidFill>
            </a:endParaRPr>
          </a:p>
        </p:txBody>
      </p:sp>
    </p:spTree>
    <p:extLst>
      <p:ext uri="{BB962C8B-B14F-4D97-AF65-F5344CB8AC3E}">
        <p14:creationId xmlns:p14="http://schemas.microsoft.com/office/powerpoint/2010/main" val="147730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DF4346"/>
                </a:solidFill>
              </a:rPr>
              <a:t>Additional risks</a:t>
            </a:r>
          </a:p>
        </p:txBody>
      </p:sp>
      <p:sp>
        <p:nvSpPr>
          <p:cNvPr id="3" name="Content Placeholder 2"/>
          <p:cNvSpPr>
            <a:spLocks noGrp="1"/>
          </p:cNvSpPr>
          <p:nvPr>
            <p:ph idx="1"/>
          </p:nvPr>
        </p:nvSpPr>
        <p:spPr/>
        <p:txBody>
          <a:bodyPr>
            <a:noAutofit/>
          </a:bodyPr>
          <a:lstStyle/>
          <a:p>
            <a:pPr marL="285750" indent="-285750">
              <a:spcAft>
                <a:spcPts val="1800"/>
              </a:spcAft>
              <a:buFont typeface="Arial" panose="020B0604020202020204" pitchFamily="34" charset="0"/>
              <a:buChar char="•"/>
            </a:pPr>
            <a:r>
              <a:rPr lang="en-GB" sz="2400" b="0" dirty="0">
                <a:solidFill>
                  <a:schemeClr val="tx1"/>
                </a:solidFill>
              </a:rPr>
              <a:t>Security and safety: Information that may pose a risk to the security or safety of any individual, including beneficiaries, staff and/or partners.</a:t>
            </a:r>
          </a:p>
          <a:p>
            <a:pPr marL="285750" indent="-285750">
              <a:spcAft>
                <a:spcPts val="1800"/>
              </a:spcAft>
              <a:buFont typeface="Arial" panose="020B0604020202020204" pitchFamily="34" charset="0"/>
              <a:buChar char="•"/>
            </a:pPr>
            <a:r>
              <a:rPr lang="en-GB" sz="2400" b="0" dirty="0">
                <a:solidFill>
                  <a:schemeClr val="tx1"/>
                </a:solidFill>
              </a:rPr>
              <a:t>Political or controversial: Information made sensitive by current political issues (in-country or domestically).</a:t>
            </a:r>
          </a:p>
          <a:p>
            <a:pPr marL="285750" indent="-285750">
              <a:spcAft>
                <a:spcPts val="1800"/>
              </a:spcAft>
              <a:buFont typeface="Arial" panose="020B0604020202020204" pitchFamily="34" charset="0"/>
              <a:buChar char="•"/>
            </a:pPr>
            <a:r>
              <a:rPr lang="en-GB" sz="2400" b="0" dirty="0">
                <a:solidFill>
                  <a:schemeClr val="tx1"/>
                </a:solidFill>
              </a:rPr>
              <a:t>Personal information: Information that intrudes on the privacy of a person or could contravene confidentiality.</a:t>
            </a:r>
          </a:p>
        </p:txBody>
      </p:sp>
    </p:spTree>
    <p:extLst>
      <p:ext uri="{BB962C8B-B14F-4D97-AF65-F5344CB8AC3E}">
        <p14:creationId xmlns:p14="http://schemas.microsoft.com/office/powerpoint/2010/main" val="418585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Decisions to make within your organisation</a:t>
            </a:r>
          </a:p>
        </p:txBody>
      </p:sp>
      <p:sp>
        <p:nvSpPr>
          <p:cNvPr id="5" name="Text Placeholder 4"/>
          <p:cNvSpPr>
            <a:spLocks noGrp="1"/>
          </p:cNvSpPr>
          <p:nvPr>
            <p:ph idx="1"/>
          </p:nvPr>
        </p:nvSpPr>
        <p:spPr>
          <a:xfrm>
            <a:off x="179512" y="1628800"/>
            <a:ext cx="8856984" cy="4525963"/>
          </a:xfrm>
        </p:spPr>
        <p:txBody>
          <a:bodyPr/>
          <a:lstStyle/>
          <a:p>
            <a:pPr marL="457200" indent="-457200">
              <a:buAutoNum type="arabicPeriod"/>
            </a:pPr>
            <a:r>
              <a:rPr lang="en-GB" sz="2300" b="0" dirty="0">
                <a:solidFill>
                  <a:schemeClr val="tx1">
                    <a:lumMod val="50000"/>
                  </a:schemeClr>
                </a:solidFill>
              </a:rPr>
              <a:t>What is our objective with sharing information using IATI?</a:t>
            </a:r>
          </a:p>
          <a:p>
            <a:pPr marL="811213" lvl="3" indent="-457200">
              <a:spcAft>
                <a:spcPts val="0"/>
              </a:spcAft>
            </a:pPr>
            <a:r>
              <a:rPr lang="en-GB" sz="2300" dirty="0">
                <a:solidFill>
                  <a:schemeClr val="tx1">
                    <a:lumMod val="50000"/>
                  </a:schemeClr>
                </a:solidFill>
              </a:rPr>
              <a:t>Just meet DGD requirements (compliance)</a:t>
            </a:r>
          </a:p>
          <a:p>
            <a:pPr marL="811213" lvl="3" indent="-457200">
              <a:spcAft>
                <a:spcPts val="0"/>
              </a:spcAft>
            </a:pPr>
            <a:r>
              <a:rPr lang="en-GB" sz="2300" dirty="0">
                <a:solidFill>
                  <a:schemeClr val="tx1">
                    <a:lumMod val="50000"/>
                  </a:schemeClr>
                </a:solidFill>
              </a:rPr>
              <a:t>Use our data and make it useful to others (investment)</a:t>
            </a:r>
          </a:p>
          <a:p>
            <a:pPr marL="811213" lvl="3" indent="-457200">
              <a:spcAft>
                <a:spcPts val="0"/>
              </a:spcAft>
            </a:pPr>
            <a:r>
              <a:rPr lang="en-GB" sz="2300" dirty="0">
                <a:solidFill>
                  <a:schemeClr val="tx1">
                    <a:lumMod val="50000"/>
                  </a:schemeClr>
                </a:solidFill>
              </a:rPr>
              <a:t>Become more transparent and accountable</a:t>
            </a:r>
          </a:p>
          <a:p>
            <a:pPr lvl="1"/>
            <a:r>
              <a:rPr lang="en-GB" sz="2300" b="0" dirty="0">
                <a:solidFill>
                  <a:schemeClr val="tx1">
                    <a:lumMod val="50000"/>
                  </a:schemeClr>
                </a:solidFill>
              </a:rPr>
              <a:t>2. Who is going to lead/manage IATI within our organisation, and who else needs to be involved (IT, finance, programme, communications)</a:t>
            </a:r>
          </a:p>
          <a:p>
            <a:pPr lvl="1"/>
            <a:r>
              <a:rPr lang="en-GB" sz="2300" b="0" dirty="0">
                <a:solidFill>
                  <a:schemeClr val="tx1">
                    <a:lumMod val="50000"/>
                  </a:schemeClr>
                </a:solidFill>
              </a:rPr>
              <a:t>3. How are we going to build knowledge/skills within our organisation (and how will we resource it?)</a:t>
            </a:r>
          </a:p>
          <a:p>
            <a:pPr lvl="1"/>
            <a:r>
              <a:rPr lang="en-GB" sz="2300" b="0" dirty="0">
                <a:solidFill>
                  <a:schemeClr val="tx1">
                    <a:lumMod val="50000"/>
                  </a:schemeClr>
                </a:solidFill>
              </a:rPr>
              <a:t>4. How will we decide what data to include, and what to exclude?</a:t>
            </a:r>
          </a:p>
          <a:p>
            <a:pPr lvl="1"/>
            <a:r>
              <a:rPr lang="en-GB" sz="2300" b="0" dirty="0">
                <a:solidFill>
                  <a:schemeClr val="tx1">
                    <a:lumMod val="50000"/>
                  </a:schemeClr>
                </a:solidFill>
              </a:rPr>
              <a:t>5. How will we produce our data? </a:t>
            </a:r>
            <a:r>
              <a:rPr lang="en-GB" sz="2300" b="0" dirty="0" err="1">
                <a:solidFill>
                  <a:schemeClr val="tx1">
                    <a:lumMod val="50000"/>
                  </a:schemeClr>
                </a:solidFill>
              </a:rPr>
              <a:t>AidStream</a:t>
            </a:r>
            <a:r>
              <a:rPr lang="en-GB" sz="2300" b="0" dirty="0">
                <a:solidFill>
                  <a:schemeClr val="tx1">
                    <a:lumMod val="50000"/>
                  </a:schemeClr>
                </a:solidFill>
              </a:rPr>
              <a:t> or our own system? How will we resource this?</a:t>
            </a:r>
          </a:p>
          <a:p>
            <a:pPr lvl="1"/>
            <a:r>
              <a:rPr lang="en-GB" sz="2300" b="0" dirty="0">
                <a:solidFill>
                  <a:schemeClr val="tx1">
                    <a:lumMod val="50000"/>
                  </a:schemeClr>
                </a:solidFill>
              </a:rPr>
              <a:t>6. How will we monitor the quality of our data, and how it is being used?</a:t>
            </a:r>
          </a:p>
          <a:p>
            <a:endParaRPr lang="en-GB" sz="2300" b="0" dirty="0">
              <a:solidFill>
                <a:schemeClr val="tx1">
                  <a:lumMod val="50000"/>
                </a:schemeClr>
              </a:solidFill>
            </a:endParaRPr>
          </a:p>
          <a:p>
            <a:endParaRPr lang="en-GB" sz="2300" b="0" dirty="0">
              <a:solidFill>
                <a:schemeClr val="tx1">
                  <a:lumMod val="50000"/>
                </a:schemeClr>
              </a:solidFill>
            </a:endParaRPr>
          </a:p>
        </p:txBody>
      </p:sp>
    </p:spTree>
    <p:extLst>
      <p:ext uri="{BB962C8B-B14F-4D97-AF65-F5344CB8AC3E}">
        <p14:creationId xmlns:p14="http://schemas.microsoft.com/office/powerpoint/2010/main" val="18465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Talking about exclusions: Open information policy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882" y="1600263"/>
            <a:ext cx="10599688" cy="5625059"/>
          </a:xfrm>
        </p:spPr>
      </p:pic>
    </p:spTree>
    <p:extLst>
      <p:ext uri="{BB962C8B-B14F-4D97-AF65-F5344CB8AC3E}">
        <p14:creationId xmlns:p14="http://schemas.microsoft.com/office/powerpoint/2010/main" val="263909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a:t>The workshop</a:t>
            </a:r>
          </a:p>
        </p:txBody>
      </p:sp>
      <p:sp>
        <p:nvSpPr>
          <p:cNvPr id="5" name="Text Placeholder 4"/>
          <p:cNvSpPr>
            <a:spLocks noGrp="1"/>
          </p:cNvSpPr>
          <p:nvPr>
            <p:ph idx="1"/>
          </p:nvPr>
        </p:nvSpPr>
        <p:spPr/>
        <p:txBody>
          <a:bodyPr/>
          <a:lstStyle/>
          <a:p>
            <a:r>
              <a:rPr lang="en-GB" sz="1800" b="0" dirty="0">
                <a:solidFill>
                  <a:schemeClr val="tx1"/>
                </a:solidFill>
              </a:rPr>
              <a:t>0 – 60 minutes  </a:t>
            </a:r>
          </a:p>
          <a:p>
            <a:r>
              <a:rPr lang="en-GB" sz="1800" b="0" dirty="0">
                <a:solidFill>
                  <a:schemeClr val="tx1"/>
                </a:solidFill>
              </a:rPr>
              <a:t>Brief presentation on the International Aid Transparency Initiative and open data standard.</a:t>
            </a:r>
          </a:p>
          <a:p>
            <a:r>
              <a:rPr lang="en-GB" sz="1800" b="0" dirty="0">
                <a:solidFill>
                  <a:schemeClr val="tx1"/>
                </a:solidFill>
              </a:rPr>
              <a:t>Look at IATI data in ‘human-friendly’ website d-portal</a:t>
            </a:r>
          </a:p>
          <a:p>
            <a:r>
              <a:rPr lang="en-GB" sz="1800" b="0" dirty="0">
                <a:solidFill>
                  <a:schemeClr val="tx1"/>
                </a:solidFill>
              </a:rPr>
              <a:t>Discussion of the types of information shared via IATI: project information, financial information and results</a:t>
            </a:r>
          </a:p>
          <a:p>
            <a:endParaRPr lang="en-GB" sz="1800" b="0" dirty="0">
              <a:solidFill>
                <a:schemeClr val="tx1"/>
              </a:solidFill>
            </a:endParaRPr>
          </a:p>
          <a:p>
            <a:r>
              <a:rPr lang="en-GB" sz="1800" b="0" dirty="0">
                <a:solidFill>
                  <a:schemeClr val="tx1"/>
                </a:solidFill>
              </a:rPr>
              <a:t> </a:t>
            </a:r>
          </a:p>
          <a:p>
            <a:r>
              <a:rPr lang="en-GB" sz="1800" b="0" dirty="0">
                <a:solidFill>
                  <a:schemeClr val="tx1"/>
                </a:solidFill>
              </a:rPr>
              <a:t>60 – 120 minutes</a:t>
            </a:r>
          </a:p>
          <a:p>
            <a:r>
              <a:rPr lang="en-GB" sz="1800" b="0" dirty="0">
                <a:solidFill>
                  <a:schemeClr val="tx1"/>
                </a:solidFill>
              </a:rPr>
              <a:t>Talking together about risks and benefits of sharing open IATI data</a:t>
            </a:r>
          </a:p>
          <a:p>
            <a:r>
              <a:rPr lang="en-GB" sz="1800" b="0" dirty="0">
                <a:solidFill>
                  <a:schemeClr val="tx1"/>
                </a:solidFill>
              </a:rPr>
              <a:t>Decisions that your organisation needs to make before you start using IATI</a:t>
            </a:r>
          </a:p>
          <a:p>
            <a:r>
              <a:rPr lang="en-GB" sz="1800" b="0" dirty="0">
                <a:solidFill>
                  <a:schemeClr val="tx1"/>
                </a:solidFill>
              </a:rPr>
              <a:t>Creating your organisation’s IATI identifier</a:t>
            </a:r>
          </a:p>
          <a:p>
            <a:r>
              <a:rPr lang="en-GB" sz="1800" b="0" dirty="0">
                <a:solidFill>
                  <a:schemeClr val="tx1"/>
                </a:solidFill>
              </a:rPr>
              <a:t> </a:t>
            </a:r>
          </a:p>
          <a:p>
            <a:r>
              <a:rPr lang="en-GB" sz="1800" dirty="0">
                <a:solidFill>
                  <a:schemeClr val="tx1"/>
                </a:solidFill>
              </a:rPr>
              <a:t>120 minutes – 180 minutes</a:t>
            </a:r>
          </a:p>
          <a:p>
            <a:r>
              <a:rPr lang="en-GB" sz="1800" dirty="0">
                <a:solidFill>
                  <a:schemeClr val="tx1"/>
                </a:solidFill>
              </a:rPr>
              <a:t>Using the free software ‘</a:t>
            </a:r>
            <a:r>
              <a:rPr lang="en-GB" sz="1800" dirty="0" err="1">
                <a:solidFill>
                  <a:schemeClr val="tx1"/>
                </a:solidFill>
              </a:rPr>
              <a:t>AidStream</a:t>
            </a:r>
            <a:r>
              <a:rPr lang="en-GB" sz="1800" dirty="0">
                <a:solidFill>
                  <a:schemeClr val="tx1"/>
                </a:solidFill>
              </a:rPr>
              <a:t>’ to share information using IATI</a:t>
            </a:r>
          </a:p>
          <a:p>
            <a:endParaRPr lang="en-GB" dirty="0"/>
          </a:p>
        </p:txBody>
      </p:sp>
      <p:sp>
        <p:nvSpPr>
          <p:cNvPr id="3" name="Slide Number Placeholder 2"/>
          <p:cNvSpPr>
            <a:spLocks noGrp="1"/>
          </p:cNvSpPr>
          <p:nvPr>
            <p:ph type="sldNum"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51033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C00000"/>
                </a:solidFill>
              </a:rPr>
              <a:t>Creating an organisation IATI identifier</a:t>
            </a:r>
          </a:p>
        </p:txBody>
      </p:sp>
      <p:sp>
        <p:nvSpPr>
          <p:cNvPr id="5" name="Text Placeholder 4"/>
          <p:cNvSpPr>
            <a:spLocks noGrp="1"/>
          </p:cNvSpPr>
          <p:nvPr>
            <p:ph idx="1"/>
          </p:nvPr>
        </p:nvSpPr>
        <p:spPr/>
        <p:txBody>
          <a:bodyPr/>
          <a:lstStyle/>
          <a:p>
            <a:r>
              <a:rPr lang="en-GB" sz="2400" b="0" dirty="0">
                <a:solidFill>
                  <a:schemeClr val="tx1"/>
                </a:solidFill>
              </a:rPr>
              <a:t>1. Start with the country code for the country of registration for your organisation: BE-</a:t>
            </a:r>
          </a:p>
          <a:p>
            <a:r>
              <a:rPr lang="en-GB" sz="2400" b="0" dirty="0">
                <a:solidFill>
                  <a:schemeClr val="tx1"/>
                </a:solidFill>
              </a:rPr>
              <a:t>2. Add the code for the registration authority: BCE_KBO</a:t>
            </a:r>
          </a:p>
          <a:p>
            <a:r>
              <a:rPr lang="en-GB" sz="2400" b="0" dirty="0">
                <a:solidFill>
                  <a:schemeClr val="tx1"/>
                </a:solidFill>
              </a:rPr>
              <a:t>3. Add your organisation’s registration number (in this example 123456 is the registration number)</a:t>
            </a:r>
          </a:p>
          <a:p>
            <a:endParaRPr lang="en-GB" sz="2400" b="0" dirty="0">
              <a:solidFill>
                <a:schemeClr val="tx1"/>
              </a:solidFill>
            </a:endParaRPr>
          </a:p>
          <a:p>
            <a:pPr algn="ctr"/>
            <a:r>
              <a:rPr lang="en-GB" sz="3200" dirty="0">
                <a:solidFill>
                  <a:schemeClr val="tx1"/>
                </a:solidFill>
              </a:rPr>
              <a:t>BE-BCE_KBO-123456</a:t>
            </a:r>
          </a:p>
        </p:txBody>
      </p:sp>
    </p:spTree>
    <p:extLst>
      <p:ext uri="{BB962C8B-B14F-4D97-AF65-F5344CB8AC3E}">
        <p14:creationId xmlns:p14="http://schemas.microsoft.com/office/powerpoint/2010/main" val="45245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C00000"/>
                </a:solidFill>
              </a:rPr>
              <a:t>Creating an activity identifier</a:t>
            </a:r>
          </a:p>
        </p:txBody>
      </p:sp>
      <p:sp>
        <p:nvSpPr>
          <p:cNvPr id="5" name="Text Placeholder 4"/>
          <p:cNvSpPr>
            <a:spLocks noGrp="1"/>
          </p:cNvSpPr>
          <p:nvPr>
            <p:ph idx="1"/>
          </p:nvPr>
        </p:nvSpPr>
        <p:spPr>
          <a:xfrm>
            <a:off x="360000" y="1628800"/>
            <a:ext cx="8424000" cy="4525963"/>
          </a:xfrm>
        </p:spPr>
        <p:txBody>
          <a:bodyPr/>
          <a:lstStyle/>
          <a:p>
            <a:r>
              <a:rPr lang="en-GB" sz="2400" b="0" dirty="0">
                <a:solidFill>
                  <a:schemeClr val="tx1"/>
                </a:solidFill>
              </a:rPr>
              <a:t>1. Each activity must have a unique identifier – the activity identifier.</a:t>
            </a:r>
          </a:p>
          <a:p>
            <a:r>
              <a:rPr lang="en-GB" sz="2400" b="0" dirty="0">
                <a:solidFill>
                  <a:schemeClr val="tx1"/>
                </a:solidFill>
              </a:rPr>
              <a:t>2. Start with your organisation’s IATI identifier: </a:t>
            </a:r>
            <a:r>
              <a:rPr lang="en-GB" sz="2400" dirty="0">
                <a:solidFill>
                  <a:schemeClr val="tx1"/>
                </a:solidFill>
              </a:rPr>
              <a:t>BE-BCE_KBO-123456</a:t>
            </a:r>
            <a:endParaRPr lang="en-GB" sz="2400" b="0" dirty="0">
              <a:solidFill>
                <a:schemeClr val="tx1"/>
              </a:solidFill>
            </a:endParaRPr>
          </a:p>
          <a:p>
            <a:r>
              <a:rPr lang="en-GB" sz="2400" b="0" dirty="0">
                <a:solidFill>
                  <a:schemeClr val="tx1"/>
                </a:solidFill>
              </a:rPr>
              <a:t>3. Add in an additional unique code that represents your activity, for example: </a:t>
            </a:r>
            <a:r>
              <a:rPr lang="en-GB" sz="2400" dirty="0">
                <a:solidFill>
                  <a:schemeClr val="tx1"/>
                </a:solidFill>
              </a:rPr>
              <a:t>PKEN012</a:t>
            </a:r>
          </a:p>
          <a:p>
            <a:endParaRPr lang="en-GB" sz="2400" dirty="0">
              <a:solidFill>
                <a:schemeClr val="tx1"/>
              </a:solidFill>
            </a:endParaRPr>
          </a:p>
          <a:p>
            <a:pPr algn="ctr"/>
            <a:r>
              <a:rPr lang="en-GB" sz="3200" dirty="0">
                <a:solidFill>
                  <a:schemeClr val="tx1"/>
                </a:solidFill>
              </a:rPr>
              <a:t>BE-BCE_KBO-123456- PKEN012</a:t>
            </a:r>
          </a:p>
          <a:p>
            <a:endParaRPr lang="en-GB" sz="2000" b="0" dirty="0">
              <a:solidFill>
                <a:schemeClr val="tx1"/>
              </a:solidFill>
            </a:endParaRPr>
          </a:p>
          <a:p>
            <a:r>
              <a:rPr lang="en-GB" sz="2000" b="0" dirty="0">
                <a:solidFill>
                  <a:schemeClr val="tx1"/>
                </a:solidFill>
              </a:rPr>
              <a:t>If you are reporting on an activity that is shared with other organisations, and they are also reporting to IATI, you still need to have a unique identifier but you can link to the other organisations’ data using the related activity field. You will also need to discuss with them how you avoid duplicating financial and results information. </a:t>
            </a:r>
          </a:p>
        </p:txBody>
      </p:sp>
    </p:spTree>
    <p:extLst>
      <p:ext uri="{BB962C8B-B14F-4D97-AF65-F5344CB8AC3E}">
        <p14:creationId xmlns:p14="http://schemas.microsoft.com/office/powerpoint/2010/main" val="276647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a:t>The workshop</a:t>
            </a:r>
          </a:p>
        </p:txBody>
      </p:sp>
      <p:sp>
        <p:nvSpPr>
          <p:cNvPr id="5" name="Text Placeholder 4"/>
          <p:cNvSpPr>
            <a:spLocks noGrp="1"/>
          </p:cNvSpPr>
          <p:nvPr>
            <p:ph idx="1"/>
          </p:nvPr>
        </p:nvSpPr>
        <p:spPr/>
        <p:txBody>
          <a:bodyPr/>
          <a:lstStyle/>
          <a:p>
            <a:r>
              <a:rPr lang="en-GB" sz="1800" dirty="0">
                <a:solidFill>
                  <a:schemeClr val="tx1"/>
                </a:solidFill>
              </a:rPr>
              <a:t>0 – 60 minutes  </a:t>
            </a:r>
          </a:p>
          <a:p>
            <a:r>
              <a:rPr lang="en-GB" sz="1800" dirty="0">
                <a:solidFill>
                  <a:schemeClr val="tx1"/>
                </a:solidFill>
              </a:rPr>
              <a:t>Brief presentation on the International Aid Transparency Initiative and open data standard.</a:t>
            </a:r>
          </a:p>
          <a:p>
            <a:r>
              <a:rPr lang="en-GB" sz="1800" dirty="0">
                <a:solidFill>
                  <a:schemeClr val="tx1"/>
                </a:solidFill>
              </a:rPr>
              <a:t>Look at IATI data in ‘human-friendly’ website d-portal</a:t>
            </a:r>
          </a:p>
          <a:p>
            <a:r>
              <a:rPr lang="en-GB" sz="1800" dirty="0">
                <a:solidFill>
                  <a:schemeClr val="tx1"/>
                </a:solidFill>
              </a:rPr>
              <a:t>Discussion of the types of information shared via IATI: project information, financial information and results</a:t>
            </a:r>
          </a:p>
          <a:p>
            <a:r>
              <a:rPr lang="en-GB" sz="1800" b="0" dirty="0">
                <a:solidFill>
                  <a:schemeClr val="tx1"/>
                </a:solidFill>
              </a:rPr>
              <a:t> </a:t>
            </a:r>
          </a:p>
          <a:p>
            <a:r>
              <a:rPr lang="en-GB" sz="1800" b="0" dirty="0">
                <a:solidFill>
                  <a:schemeClr val="tx1"/>
                </a:solidFill>
              </a:rPr>
              <a:t>60 – 120 minutes</a:t>
            </a:r>
          </a:p>
          <a:p>
            <a:r>
              <a:rPr lang="en-GB" sz="1800" b="0" dirty="0">
                <a:solidFill>
                  <a:schemeClr val="tx1"/>
                </a:solidFill>
              </a:rPr>
              <a:t>Talking together about risks and benefits of sharing open IATI data</a:t>
            </a:r>
          </a:p>
          <a:p>
            <a:r>
              <a:rPr lang="en-GB" sz="1800" b="0" dirty="0">
                <a:solidFill>
                  <a:schemeClr val="tx1"/>
                </a:solidFill>
              </a:rPr>
              <a:t>Decisions that your organisation needs to make before you start using IATI</a:t>
            </a:r>
          </a:p>
          <a:p>
            <a:r>
              <a:rPr lang="en-GB" sz="1800" b="0" dirty="0">
                <a:solidFill>
                  <a:schemeClr val="tx1"/>
                </a:solidFill>
              </a:rPr>
              <a:t>Creating your organisation’s IATI identifier</a:t>
            </a:r>
          </a:p>
          <a:p>
            <a:r>
              <a:rPr lang="en-GB" sz="1800" b="0" dirty="0">
                <a:solidFill>
                  <a:schemeClr val="tx1"/>
                </a:solidFill>
              </a:rPr>
              <a:t> </a:t>
            </a:r>
          </a:p>
          <a:p>
            <a:r>
              <a:rPr lang="en-GB" sz="1800" b="0" dirty="0">
                <a:solidFill>
                  <a:schemeClr val="tx1"/>
                </a:solidFill>
              </a:rPr>
              <a:t>120 minutes – 180 minutes</a:t>
            </a:r>
          </a:p>
          <a:p>
            <a:r>
              <a:rPr lang="en-GB" sz="1800" b="0" dirty="0">
                <a:solidFill>
                  <a:schemeClr val="tx1"/>
                </a:solidFill>
              </a:rPr>
              <a:t>Using the free software ‘</a:t>
            </a:r>
            <a:r>
              <a:rPr lang="en-GB" sz="1800" b="0" dirty="0" err="1">
                <a:solidFill>
                  <a:schemeClr val="tx1"/>
                </a:solidFill>
              </a:rPr>
              <a:t>AidStream</a:t>
            </a:r>
            <a:r>
              <a:rPr lang="en-GB" sz="1800" b="0" dirty="0">
                <a:solidFill>
                  <a:schemeClr val="tx1"/>
                </a:solidFill>
              </a:rPr>
              <a:t>’ to share information using IATI</a:t>
            </a:r>
          </a:p>
          <a:p>
            <a:endParaRPr lang="en-GB" dirty="0"/>
          </a:p>
        </p:txBody>
      </p:sp>
      <p:sp>
        <p:nvSpPr>
          <p:cNvPr id="3" name="Slide Number Placeholder 2"/>
          <p:cNvSpPr>
            <a:spLocks noGrp="1"/>
          </p:cNvSpPr>
          <p:nvPr>
            <p:ph type="sldNum" sz="quarter" idx="12"/>
          </p:nvPr>
        </p:nvSpPr>
        <p:spPr/>
        <p:txBody>
          <a:bodyPr/>
          <a:lstStyle/>
          <a:p>
            <a:fld id="{5DA6918A-9348-0F40-BE16-61C9AA7E8BF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7646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A6918A-9348-0F40-BE16-61C9AA7E8BF1}" type="slidenum">
              <a:rPr lang="en-US" smtClean="0"/>
              <a:pPr/>
              <a:t>20</a:t>
            </a:fld>
            <a:endParaRPr lang="en-US"/>
          </a:p>
        </p:txBody>
      </p:sp>
      <p:pic>
        <p:nvPicPr>
          <p:cNvPr id="11" name="Content Placeholder 10"/>
          <p:cNvPicPr>
            <a:picLocks noGrp="1" noChangeAspect="1"/>
          </p:cNvPicPr>
          <p:nvPr>
            <p:ph idx="1"/>
          </p:nvPr>
        </p:nvPicPr>
        <p:blipFill>
          <a:blip r:embed="rId2"/>
          <a:stretch>
            <a:fillRect/>
          </a:stretch>
        </p:blipFill>
        <p:spPr>
          <a:xfrm>
            <a:off x="-2988840" y="217842"/>
            <a:ext cx="13458310" cy="6605878"/>
          </a:xfrm>
        </p:spPr>
      </p:pic>
    </p:spTree>
    <p:extLst>
      <p:ext uri="{BB962C8B-B14F-4D97-AF65-F5344CB8AC3E}">
        <p14:creationId xmlns:p14="http://schemas.microsoft.com/office/powerpoint/2010/main" val="408095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Thank you and useful links</a:t>
            </a:r>
          </a:p>
        </p:txBody>
      </p:sp>
      <p:sp>
        <p:nvSpPr>
          <p:cNvPr id="5" name="Text Placeholder 4"/>
          <p:cNvSpPr>
            <a:spLocks noGrp="1"/>
          </p:cNvSpPr>
          <p:nvPr>
            <p:ph idx="1"/>
          </p:nvPr>
        </p:nvSpPr>
        <p:spPr/>
        <p:txBody>
          <a:bodyPr/>
          <a:lstStyle/>
          <a:p>
            <a:r>
              <a:rPr lang="en-GB" sz="2000" b="0" dirty="0">
                <a:solidFill>
                  <a:srgbClr val="000000"/>
                </a:solidFill>
              </a:rPr>
              <a:t>IATI Standard (technical information): </a:t>
            </a:r>
            <a:r>
              <a:rPr lang="en-GB" sz="2000" b="0" dirty="0">
                <a:solidFill>
                  <a:srgbClr val="000000"/>
                </a:solidFill>
                <a:hlinkClick r:id="rId2"/>
              </a:rPr>
              <a:t>www.iatistandard.org</a:t>
            </a:r>
            <a:endParaRPr lang="en-GB" sz="2000" b="0" dirty="0">
              <a:solidFill>
                <a:srgbClr val="000000"/>
              </a:solidFill>
            </a:endParaRPr>
          </a:p>
          <a:p>
            <a:r>
              <a:rPr lang="en-GB" sz="2000" b="0" dirty="0">
                <a:solidFill>
                  <a:srgbClr val="000000"/>
                </a:solidFill>
              </a:rPr>
              <a:t>IATI Registry (where all the links to the data are found): </a:t>
            </a:r>
            <a:r>
              <a:rPr lang="en-GB" sz="2000" b="0" dirty="0">
                <a:solidFill>
                  <a:srgbClr val="000000"/>
                </a:solidFill>
                <a:hlinkClick r:id="rId3"/>
              </a:rPr>
              <a:t>http://www.iatiregistry.org/</a:t>
            </a:r>
            <a:r>
              <a:rPr lang="en-GB" sz="2000" b="0" dirty="0">
                <a:solidFill>
                  <a:srgbClr val="000000"/>
                </a:solidFill>
              </a:rPr>
              <a:t> </a:t>
            </a:r>
          </a:p>
          <a:p>
            <a:r>
              <a:rPr lang="en-GB" sz="2000" b="0" dirty="0">
                <a:solidFill>
                  <a:srgbClr val="000000"/>
                </a:solidFill>
              </a:rPr>
              <a:t>Bond IATI information: </a:t>
            </a:r>
            <a:r>
              <a:rPr lang="en-GB" sz="2000" b="0" dirty="0">
                <a:solidFill>
                  <a:srgbClr val="000000"/>
                </a:solidFill>
                <a:hlinkClick r:id="rId4"/>
              </a:rPr>
              <a:t>https://www.bond.org.uk/effectiveness/iati</a:t>
            </a:r>
            <a:endParaRPr lang="en-GB" sz="2000" b="0" dirty="0">
              <a:solidFill>
                <a:srgbClr val="000000"/>
              </a:solidFill>
            </a:endParaRPr>
          </a:p>
          <a:p>
            <a:r>
              <a:rPr lang="en-GB" sz="2000" b="0" dirty="0">
                <a:solidFill>
                  <a:srgbClr val="000000"/>
                </a:solidFill>
              </a:rPr>
              <a:t>IATI support: </a:t>
            </a:r>
            <a:r>
              <a:rPr lang="en-GB" sz="2000" b="0" dirty="0">
                <a:solidFill>
                  <a:srgbClr val="000000"/>
                </a:solidFill>
                <a:hlinkClick r:id="rId5"/>
              </a:rPr>
              <a:t>support@iatistandard.org</a:t>
            </a:r>
            <a:endParaRPr lang="en-GB" sz="2000" b="0" dirty="0">
              <a:solidFill>
                <a:srgbClr val="000000"/>
              </a:solidFill>
            </a:endParaRPr>
          </a:p>
          <a:p>
            <a:r>
              <a:rPr lang="en-GB" sz="2000" b="0" dirty="0">
                <a:solidFill>
                  <a:srgbClr val="000000"/>
                </a:solidFill>
              </a:rPr>
              <a:t>Creating an open information policy: </a:t>
            </a:r>
            <a:r>
              <a:rPr lang="en-GB" sz="2000" b="0" dirty="0">
                <a:solidFill>
                  <a:srgbClr val="000000"/>
                </a:solidFill>
                <a:hlinkClick r:id="rId6"/>
              </a:rPr>
              <a:t>https://www.bond.org.uk/effectiveness/open-information-and-ngos</a:t>
            </a:r>
            <a:r>
              <a:rPr lang="en-GB" sz="2000" b="0" dirty="0">
                <a:solidFill>
                  <a:srgbClr val="000000"/>
                </a:solidFill>
              </a:rPr>
              <a:t> </a:t>
            </a:r>
          </a:p>
          <a:p>
            <a:r>
              <a:rPr lang="en-GB" sz="2000" b="0" dirty="0" err="1">
                <a:solidFill>
                  <a:srgbClr val="000000"/>
                </a:solidFill>
              </a:rPr>
              <a:t>Aidstream</a:t>
            </a:r>
            <a:r>
              <a:rPr lang="en-GB" sz="2000" b="0" dirty="0">
                <a:solidFill>
                  <a:srgbClr val="000000"/>
                </a:solidFill>
              </a:rPr>
              <a:t> guidance: </a:t>
            </a:r>
            <a:r>
              <a:rPr lang="en-GB" sz="2000" b="0" dirty="0">
                <a:solidFill>
                  <a:srgbClr val="000000"/>
                </a:solidFill>
                <a:hlinkClick r:id="rId7"/>
              </a:rPr>
              <a:t>https://www.bond.org.uk/effectiveness/aidstream</a:t>
            </a:r>
            <a:r>
              <a:rPr lang="en-GB" sz="2000" b="0" dirty="0">
                <a:solidFill>
                  <a:srgbClr val="000000"/>
                </a:solidFill>
              </a:rPr>
              <a:t> </a:t>
            </a:r>
          </a:p>
          <a:p>
            <a:r>
              <a:rPr lang="en-GB" sz="2000" b="0" dirty="0">
                <a:solidFill>
                  <a:srgbClr val="000000"/>
                </a:solidFill>
              </a:rPr>
              <a:t>D-portal: </a:t>
            </a:r>
            <a:r>
              <a:rPr lang="en-GB" sz="2000" b="0" dirty="0">
                <a:solidFill>
                  <a:srgbClr val="000000"/>
                </a:solidFill>
                <a:hlinkClick r:id="rId8"/>
              </a:rPr>
              <a:t>www.d-portal.org</a:t>
            </a:r>
            <a:endParaRPr lang="en-GB" sz="2000" b="0" dirty="0">
              <a:solidFill>
                <a:srgbClr val="000000"/>
              </a:solidFill>
            </a:endParaRPr>
          </a:p>
          <a:p>
            <a:r>
              <a:rPr lang="en-GB" sz="2000" b="0" dirty="0">
                <a:solidFill>
                  <a:srgbClr val="000000"/>
                </a:solidFill>
              </a:rPr>
              <a:t>List of other websites using IATI data: </a:t>
            </a:r>
            <a:r>
              <a:rPr lang="en-GB" sz="2000" b="0" dirty="0">
                <a:solidFill>
                  <a:srgbClr val="000000"/>
                </a:solidFill>
                <a:hlinkClick r:id="rId9"/>
              </a:rPr>
              <a:t>https://www.bond.org.uk/effectiveness/websites-using-iati-data</a:t>
            </a:r>
            <a:r>
              <a:rPr lang="en-GB" sz="2000" b="0" dirty="0">
                <a:solidFill>
                  <a:srgbClr val="000000"/>
                </a:solidFill>
              </a:rPr>
              <a:t> </a:t>
            </a:r>
          </a:p>
          <a:p>
            <a:endParaRPr lang="en-GB" sz="2000" b="0" dirty="0"/>
          </a:p>
        </p:txBody>
      </p:sp>
    </p:spTree>
    <p:extLst>
      <p:ext uri="{BB962C8B-B14F-4D97-AF65-F5344CB8AC3E}">
        <p14:creationId xmlns:p14="http://schemas.microsoft.com/office/powerpoint/2010/main" val="377779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a:t>What does IATI aim to achieve?</a:t>
            </a:r>
          </a:p>
        </p:txBody>
      </p:sp>
      <p:sp>
        <p:nvSpPr>
          <p:cNvPr id="5" name="Text Placeholder 4"/>
          <p:cNvSpPr>
            <a:spLocks noGrp="1"/>
          </p:cNvSpPr>
          <p:nvPr>
            <p:ph idx="1"/>
          </p:nvPr>
        </p:nvSpPr>
        <p:spPr/>
        <p:txBody>
          <a:bodyPr/>
          <a:lstStyle/>
          <a:p>
            <a:r>
              <a:rPr lang="en-GB" b="0" dirty="0">
                <a:solidFill>
                  <a:schemeClr val="tx1"/>
                </a:solidFill>
              </a:rPr>
              <a:t>Vision: </a:t>
            </a:r>
          </a:p>
          <a:p>
            <a:r>
              <a:rPr lang="en-GB" b="0" dirty="0">
                <a:solidFill>
                  <a:schemeClr val="tx1"/>
                </a:solidFill>
              </a:rPr>
              <a:t>Transparent, good quality information on </a:t>
            </a:r>
            <a:r>
              <a:rPr lang="en-GB" b="0" dirty="0">
                <a:solidFill>
                  <a:srgbClr val="C00000"/>
                </a:solidFill>
              </a:rPr>
              <a:t>development resources </a:t>
            </a:r>
            <a:r>
              <a:rPr lang="en-GB" b="0" dirty="0">
                <a:solidFill>
                  <a:schemeClr val="tx1"/>
                </a:solidFill>
              </a:rPr>
              <a:t>and </a:t>
            </a:r>
            <a:r>
              <a:rPr lang="en-GB" b="0" dirty="0">
                <a:solidFill>
                  <a:srgbClr val="C00000"/>
                </a:solidFill>
              </a:rPr>
              <a:t>results</a:t>
            </a:r>
            <a:r>
              <a:rPr lang="en-GB" b="0" dirty="0">
                <a:solidFill>
                  <a:schemeClr val="tx1"/>
                </a:solidFill>
              </a:rPr>
              <a:t> is available and </a:t>
            </a:r>
            <a:r>
              <a:rPr lang="en-GB" b="0" dirty="0">
                <a:solidFill>
                  <a:srgbClr val="C00000"/>
                </a:solidFill>
              </a:rPr>
              <a:t>used</a:t>
            </a:r>
            <a:r>
              <a:rPr lang="en-GB" b="0" dirty="0">
                <a:solidFill>
                  <a:schemeClr val="tx1"/>
                </a:solidFill>
              </a:rPr>
              <a:t> by all stakeholder groups to help achieve </a:t>
            </a:r>
            <a:r>
              <a:rPr lang="en-GB" b="0" dirty="0">
                <a:solidFill>
                  <a:srgbClr val="C00000"/>
                </a:solidFill>
              </a:rPr>
              <a:t>sustainable</a:t>
            </a:r>
            <a:r>
              <a:rPr lang="en-GB" b="0" dirty="0">
                <a:solidFill>
                  <a:schemeClr val="tx1"/>
                </a:solidFill>
              </a:rPr>
              <a:t> development outcomes.</a:t>
            </a:r>
          </a:p>
          <a:p>
            <a:endParaRPr lang="en-GB" b="0" dirty="0">
              <a:solidFill>
                <a:schemeClr val="tx1"/>
              </a:solidFill>
            </a:endParaRPr>
          </a:p>
          <a:p>
            <a:r>
              <a:rPr lang="en-GB" b="0" dirty="0">
                <a:solidFill>
                  <a:schemeClr val="tx1"/>
                </a:solidFill>
              </a:rPr>
              <a:t>Mission:</a:t>
            </a:r>
          </a:p>
          <a:p>
            <a:r>
              <a:rPr lang="en-GB" b="0" dirty="0">
                <a:solidFill>
                  <a:schemeClr val="tx1"/>
                </a:solidFill>
              </a:rPr>
              <a:t>The IATI community works together to 1) ensure transparency of data on development resources and results; 2) ensure the quality of IATI data is continually improved and responds to the needs of all stakeholders and 3) facilitate access to effective tools and support so that IATI data contributes to the achievement of sustainable development outcomes.</a:t>
            </a:r>
          </a:p>
        </p:txBody>
      </p:sp>
      <p:sp>
        <p:nvSpPr>
          <p:cNvPr id="3" name="Slide Number Placeholder 2"/>
          <p:cNvSpPr>
            <a:spLocks noGrp="1"/>
          </p:cNvSpPr>
          <p:nvPr>
            <p:ph type="sldNum" sz="quarter" idx="12"/>
          </p:nvPr>
        </p:nvSpPr>
        <p:spPr/>
        <p:txBody>
          <a:bodyPr/>
          <a:lstStyle/>
          <a:p>
            <a:fld id="{5DA6918A-9348-0F40-BE16-61C9AA7E8BF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8775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D-portal: Who’s working where, and what are they doing?</a:t>
            </a:r>
          </a:p>
        </p:txBody>
      </p:sp>
      <p:pic>
        <p:nvPicPr>
          <p:cNvPr id="6" name="Content Placeholder 5"/>
          <p:cNvPicPr>
            <a:picLocks noGrp="1" noChangeAspect="1"/>
          </p:cNvPicPr>
          <p:nvPr>
            <p:ph idx="1"/>
          </p:nvPr>
        </p:nvPicPr>
        <p:blipFill>
          <a:blip r:embed="rId3"/>
          <a:stretch>
            <a:fillRect/>
          </a:stretch>
        </p:blipFill>
        <p:spPr>
          <a:xfrm>
            <a:off x="194456" y="1844824"/>
            <a:ext cx="8755088" cy="4297349"/>
          </a:xfrm>
        </p:spPr>
      </p:pic>
    </p:spTree>
    <p:extLst>
      <p:ext uri="{BB962C8B-B14F-4D97-AF65-F5344CB8AC3E}">
        <p14:creationId xmlns:p14="http://schemas.microsoft.com/office/powerpoint/2010/main" val="54217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000" y="360000"/>
            <a:ext cx="8424000" cy="620728"/>
          </a:xfrm>
        </p:spPr>
        <p:txBody>
          <a:bodyPr/>
          <a:lstStyle/>
          <a:p>
            <a:r>
              <a:rPr lang="en-GB" dirty="0"/>
              <a:t>Exercise: Looking at IATI data</a:t>
            </a:r>
          </a:p>
        </p:txBody>
      </p:sp>
      <p:sp>
        <p:nvSpPr>
          <p:cNvPr id="5" name="Text Placeholder 4"/>
          <p:cNvSpPr>
            <a:spLocks noGrp="1"/>
          </p:cNvSpPr>
          <p:nvPr>
            <p:ph idx="1"/>
          </p:nvPr>
        </p:nvSpPr>
        <p:spPr>
          <a:xfrm>
            <a:off x="360000" y="1600206"/>
            <a:ext cx="8424000" cy="4925138"/>
          </a:xfrm>
        </p:spPr>
        <p:txBody>
          <a:bodyPr/>
          <a:lstStyle/>
          <a:p>
            <a:r>
              <a:rPr lang="en-GB" b="0" dirty="0">
                <a:solidFill>
                  <a:schemeClr val="tx1">
                    <a:lumMod val="50000"/>
                  </a:schemeClr>
                </a:solidFill>
              </a:rPr>
              <a:t>Using your laptop, go to:</a:t>
            </a:r>
          </a:p>
          <a:p>
            <a:pPr algn="ctr"/>
            <a:r>
              <a:rPr lang="en-GB" dirty="0">
                <a:solidFill>
                  <a:schemeClr val="tx1">
                    <a:lumMod val="50000"/>
                  </a:schemeClr>
                </a:solidFill>
              </a:rPr>
              <a:t>http://d-portal.org/</a:t>
            </a:r>
          </a:p>
          <a:p>
            <a:pPr algn="ctr"/>
            <a:endParaRPr lang="en-GB" b="0" dirty="0">
              <a:solidFill>
                <a:schemeClr val="tx1">
                  <a:lumMod val="50000"/>
                </a:schemeClr>
              </a:solidFill>
            </a:endParaRPr>
          </a:p>
          <a:p>
            <a:r>
              <a:rPr lang="en-GB" b="0" dirty="0">
                <a:solidFill>
                  <a:schemeClr val="tx1">
                    <a:lumMod val="50000"/>
                  </a:schemeClr>
                </a:solidFill>
              </a:rPr>
              <a:t>Choose the donor ‘Belgium’ and look at DGD’s data.</a:t>
            </a:r>
          </a:p>
          <a:p>
            <a:r>
              <a:rPr lang="en-GB" b="0" dirty="0">
                <a:solidFill>
                  <a:schemeClr val="tx1">
                    <a:lumMod val="50000"/>
                  </a:schemeClr>
                </a:solidFill>
              </a:rPr>
              <a:t>What information can you find? </a:t>
            </a:r>
          </a:p>
          <a:p>
            <a:r>
              <a:rPr lang="en-GB" b="0" dirty="0">
                <a:solidFill>
                  <a:schemeClr val="tx1">
                    <a:lumMod val="50000"/>
                  </a:schemeClr>
                </a:solidFill>
              </a:rPr>
              <a:t>How useful do you think this information is:</a:t>
            </a:r>
          </a:p>
          <a:p>
            <a:pPr marL="342900" indent="-342900">
              <a:buFont typeface="Arial" panose="020B0604020202020204" pitchFamily="34" charset="0"/>
              <a:buChar char="•"/>
            </a:pPr>
            <a:r>
              <a:rPr lang="en-GB" b="0" dirty="0">
                <a:solidFill>
                  <a:schemeClr val="tx1">
                    <a:lumMod val="50000"/>
                  </a:schemeClr>
                </a:solidFill>
              </a:rPr>
              <a:t>For your own organisation</a:t>
            </a:r>
          </a:p>
          <a:p>
            <a:pPr marL="342900" indent="-342900">
              <a:buFont typeface="Arial" panose="020B0604020202020204" pitchFamily="34" charset="0"/>
              <a:buChar char="•"/>
            </a:pPr>
            <a:r>
              <a:rPr lang="en-GB" b="0" dirty="0">
                <a:solidFill>
                  <a:schemeClr val="tx1">
                    <a:lumMod val="50000"/>
                  </a:schemeClr>
                </a:solidFill>
              </a:rPr>
              <a:t>For other people/sectors (example: news organisations, other governments)</a:t>
            </a:r>
          </a:p>
          <a:p>
            <a:r>
              <a:rPr lang="en-GB" b="0" dirty="0">
                <a:solidFill>
                  <a:schemeClr val="tx1">
                    <a:lumMod val="50000"/>
                  </a:schemeClr>
                </a:solidFill>
              </a:rPr>
              <a:t>What’s missing?</a:t>
            </a:r>
          </a:p>
        </p:txBody>
      </p:sp>
    </p:spTree>
    <p:extLst>
      <p:ext uri="{BB962C8B-B14F-4D97-AF65-F5344CB8AC3E}">
        <p14:creationId xmlns:p14="http://schemas.microsoft.com/office/powerpoint/2010/main" val="327132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activity information is shared using IATI?</a:t>
            </a:r>
          </a:p>
        </p:txBody>
      </p:sp>
      <p:sp>
        <p:nvSpPr>
          <p:cNvPr id="5" name="Slide Number Placeholder 4"/>
          <p:cNvSpPr>
            <a:spLocks noGrp="1"/>
          </p:cNvSpPr>
          <p:nvPr>
            <p:ph type="sldNum" sz="quarter" idx="12"/>
          </p:nvPr>
        </p:nvSpPr>
        <p:spPr/>
        <p:txBody>
          <a:bodyPr/>
          <a:lstStyle/>
          <a:p>
            <a:fld id="{5DA6918A-9348-0F40-BE16-61C9AA7E8BF1}" type="slidenum">
              <a:rPr lang="en-US" smtClean="0"/>
              <a:pPr/>
              <a:t>6</a:t>
            </a:fld>
            <a:endParaRPr lang="en-US"/>
          </a:p>
        </p:txBody>
      </p:sp>
      <p:graphicFrame>
        <p:nvGraphicFramePr>
          <p:cNvPr id="6" name="Diagram 5"/>
          <p:cNvGraphicFramePr/>
          <p:nvPr>
            <p:extLst>
              <p:ext uri="{D42A27DB-BD31-4B8C-83A1-F6EECF244321}">
                <p14:modId xmlns:p14="http://schemas.microsoft.com/office/powerpoint/2010/main" val="904520666"/>
              </p:ext>
            </p:extLst>
          </p:nvPr>
        </p:nvGraphicFramePr>
        <p:xfrm>
          <a:off x="611560" y="1628801"/>
          <a:ext cx="8172440"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72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5798979"/>
              </p:ext>
            </p:extLst>
          </p:nvPr>
        </p:nvGraphicFramePr>
        <p:xfrm>
          <a:off x="251520" y="1457281"/>
          <a:ext cx="8640960" cy="5310457"/>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37633">
                <a:tc>
                  <a:txBody>
                    <a:bodyPr/>
                    <a:lstStyle/>
                    <a:p>
                      <a:r>
                        <a:rPr lang="en-GB" dirty="0"/>
                        <a:t>Transaction</a:t>
                      </a:r>
                    </a:p>
                  </a:txBody>
                  <a:tcPr/>
                </a:tc>
                <a:tc>
                  <a:txBody>
                    <a:bodyPr/>
                    <a:lstStyle/>
                    <a:p>
                      <a:r>
                        <a:rPr lang="en-GB" dirty="0"/>
                        <a:t>Description</a:t>
                      </a:r>
                    </a:p>
                  </a:txBody>
                  <a:tcPr/>
                </a:tc>
                <a:extLst>
                  <a:ext uri="{0D108BD9-81ED-4DB2-BD59-A6C34878D82A}">
                    <a16:rowId xmlns:a16="http://schemas.microsoft.com/office/drawing/2014/main" val="10000"/>
                  </a:ext>
                </a:extLst>
              </a:tr>
              <a:tr h="844083">
                <a:tc>
                  <a:txBody>
                    <a:bodyPr/>
                    <a:lstStyle/>
                    <a:p>
                      <a:r>
                        <a:rPr lang="en-GB" dirty="0">
                          <a:solidFill>
                            <a:schemeClr val="tx1">
                              <a:lumMod val="50000"/>
                            </a:schemeClr>
                          </a:solidFill>
                        </a:rPr>
                        <a:t>Incoming fund  </a:t>
                      </a:r>
                    </a:p>
                    <a:p>
                      <a:r>
                        <a:rPr lang="en-GB" dirty="0">
                          <a:solidFill>
                            <a:schemeClr val="tx1">
                              <a:lumMod val="50000"/>
                            </a:schemeClr>
                          </a:solidFill>
                        </a:rPr>
                        <a:t>(recorded when it happens)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Payment</a:t>
                      </a:r>
                      <a:r>
                        <a:rPr lang="en-GB" baseline="0" dirty="0">
                          <a:solidFill>
                            <a:schemeClr val="tx1">
                              <a:lumMod val="50000"/>
                            </a:schemeClr>
                          </a:solidFill>
                        </a:rPr>
                        <a:t> </a:t>
                      </a:r>
                      <a:r>
                        <a:rPr lang="en-GB" dirty="0">
                          <a:solidFill>
                            <a:schemeClr val="tx1">
                              <a:lumMod val="50000"/>
                            </a:schemeClr>
                          </a:solidFill>
                        </a:rPr>
                        <a:t>received from funder or partner for the activity</a:t>
                      </a:r>
                    </a:p>
                    <a:p>
                      <a:endParaRPr lang="en-GB" dirty="0"/>
                    </a:p>
                  </a:txBody>
                  <a:tcPr/>
                </a:tc>
                <a:extLst>
                  <a:ext uri="{0D108BD9-81ED-4DB2-BD59-A6C34878D82A}">
                    <a16:rowId xmlns:a16="http://schemas.microsoft.com/office/drawing/2014/main" val="10001"/>
                  </a:ext>
                </a:extLst>
              </a:tr>
              <a:tr h="964230">
                <a:tc>
                  <a:txBody>
                    <a:bodyPr/>
                    <a:lstStyle/>
                    <a:p>
                      <a:r>
                        <a:rPr lang="en-GB" dirty="0">
                          <a:solidFill>
                            <a:schemeClr val="tx1">
                              <a:lumMod val="50000"/>
                            </a:schemeClr>
                          </a:solidFill>
                        </a:rPr>
                        <a:t>Disbursement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(recorded when it happens)</a:t>
                      </a:r>
                    </a:p>
                    <a:p>
                      <a:endParaRPr lang="en-GB" dirty="0">
                        <a:solidFill>
                          <a:schemeClr val="tx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Payment made to  the implementing partner organisations (if any).</a:t>
                      </a:r>
                    </a:p>
                    <a:p>
                      <a:endParaRPr lang="en-GB" dirty="0"/>
                    </a:p>
                  </a:txBody>
                  <a:tcPr/>
                </a:tc>
                <a:extLst>
                  <a:ext uri="{0D108BD9-81ED-4DB2-BD59-A6C34878D82A}">
                    <a16:rowId xmlns:a16="http://schemas.microsoft.com/office/drawing/2014/main" val="10002"/>
                  </a:ext>
                </a:extLst>
              </a:tr>
              <a:tr h="844083">
                <a:tc>
                  <a:txBody>
                    <a:bodyPr/>
                    <a:lstStyle/>
                    <a:p>
                      <a:r>
                        <a:rPr lang="en-GB" dirty="0">
                          <a:solidFill>
                            <a:schemeClr val="tx1">
                              <a:lumMod val="50000"/>
                            </a:schemeClr>
                          </a:solidFill>
                        </a:rPr>
                        <a:t>Expenditure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(recorded when it happens)</a:t>
                      </a:r>
                    </a:p>
                    <a:p>
                      <a:endParaRPr lang="en-GB" dirty="0">
                        <a:solidFill>
                          <a:schemeClr val="tx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Money spent on goods and services for the project</a:t>
                      </a:r>
                      <a:endParaRPr lang="en-GB" dirty="0"/>
                    </a:p>
                  </a:txBody>
                  <a:tcPr/>
                </a:tc>
                <a:extLst>
                  <a:ext uri="{0D108BD9-81ED-4DB2-BD59-A6C34878D82A}">
                    <a16:rowId xmlns:a16="http://schemas.microsoft.com/office/drawing/2014/main" val="10003"/>
                  </a:ext>
                </a:extLst>
              </a:tr>
              <a:tr h="1097309">
                <a:tc>
                  <a:txBody>
                    <a:bodyPr/>
                    <a:lstStyle/>
                    <a:p>
                      <a:r>
                        <a:rPr lang="en-GB" dirty="0">
                          <a:solidFill>
                            <a:schemeClr val="tx1">
                              <a:lumMod val="50000"/>
                            </a:schemeClr>
                          </a:solidFill>
                        </a:rPr>
                        <a:t>Incoming</a:t>
                      </a:r>
                      <a:r>
                        <a:rPr lang="en-GB" baseline="0" dirty="0">
                          <a:solidFill>
                            <a:schemeClr val="tx1">
                              <a:lumMod val="50000"/>
                            </a:schemeClr>
                          </a:solidFill>
                        </a:rPr>
                        <a:t> Commitment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(recorded when the grant or contract is agreed)</a:t>
                      </a:r>
                    </a:p>
                    <a:p>
                      <a:endParaRPr lang="en-GB" dirty="0">
                        <a:solidFill>
                          <a:schemeClr val="tx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Money promised to the project by a donor through a grant or contract.</a:t>
                      </a:r>
                    </a:p>
                    <a:p>
                      <a:endParaRPr lang="en-GB" dirty="0"/>
                    </a:p>
                  </a:txBody>
                  <a:tcPr/>
                </a:tc>
                <a:extLst>
                  <a:ext uri="{0D108BD9-81ED-4DB2-BD59-A6C34878D82A}">
                    <a16:rowId xmlns:a16="http://schemas.microsoft.com/office/drawing/2014/main" val="10005"/>
                  </a:ext>
                </a:extLst>
              </a:tr>
              <a:tr h="962947">
                <a:tc>
                  <a:txBody>
                    <a:bodyPr/>
                    <a:lstStyle/>
                    <a:p>
                      <a:r>
                        <a:rPr lang="en-GB" dirty="0">
                          <a:solidFill>
                            <a:schemeClr val="tx1">
                              <a:lumMod val="50000"/>
                            </a:schemeClr>
                          </a:solidFill>
                        </a:rPr>
                        <a:t>Budget</a:t>
                      </a:r>
                    </a:p>
                    <a:p>
                      <a:r>
                        <a:rPr lang="en-GB" dirty="0">
                          <a:solidFill>
                            <a:schemeClr val="tx1">
                              <a:lumMod val="50000"/>
                            </a:schemeClr>
                          </a:solidFill>
                        </a:rPr>
                        <a:t>(recorded at the start of each financial year, and can include future years)</a:t>
                      </a:r>
                    </a:p>
                  </a:txBody>
                  <a:tcPr/>
                </a:tc>
                <a:tc>
                  <a:txBody>
                    <a:bodyPr/>
                    <a:lstStyle/>
                    <a:p>
                      <a:r>
                        <a:rPr lang="en-GB" dirty="0"/>
                        <a:t>The amount of money that will be provided to the activity by the reporting organisation, for a 12 month period (or less)</a:t>
                      </a:r>
                    </a:p>
                  </a:txBody>
                  <a:tcPr/>
                </a:tc>
                <a:extLst>
                  <a:ext uri="{0D108BD9-81ED-4DB2-BD59-A6C34878D82A}">
                    <a16:rowId xmlns:a16="http://schemas.microsoft.com/office/drawing/2014/main" val="1337030990"/>
                  </a:ext>
                </a:extLst>
              </a:tr>
            </a:tbl>
          </a:graphicData>
        </a:graphic>
      </p:graphicFrame>
    </p:spTree>
    <p:extLst>
      <p:ext uri="{BB962C8B-B14F-4D97-AF65-F5344CB8AC3E}">
        <p14:creationId xmlns:p14="http://schemas.microsoft.com/office/powerpoint/2010/main" val="146099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6059015"/>
              </p:ext>
            </p:extLst>
          </p:nvPr>
        </p:nvGraphicFramePr>
        <p:xfrm>
          <a:off x="251520" y="1619075"/>
          <a:ext cx="8663880" cy="4832301"/>
        </p:xfrm>
        <a:graphic>
          <a:graphicData uri="http://schemas.openxmlformats.org/drawingml/2006/table">
            <a:tbl>
              <a:tblPr firstRow="1" bandRow="1">
                <a:tableStyleId>{5C22544A-7EE6-4342-B048-85BDC9FD1C3A}</a:tableStyleId>
              </a:tblPr>
              <a:tblGrid>
                <a:gridCol w="2790326">
                  <a:extLst>
                    <a:ext uri="{9D8B030D-6E8A-4147-A177-3AD203B41FA5}">
                      <a16:colId xmlns:a16="http://schemas.microsoft.com/office/drawing/2014/main" val="20000"/>
                    </a:ext>
                  </a:extLst>
                </a:gridCol>
                <a:gridCol w="3546378">
                  <a:extLst>
                    <a:ext uri="{9D8B030D-6E8A-4147-A177-3AD203B41FA5}">
                      <a16:colId xmlns:a16="http://schemas.microsoft.com/office/drawing/2014/main" val="20001"/>
                    </a:ext>
                  </a:extLst>
                </a:gridCol>
                <a:gridCol w="2327176">
                  <a:extLst>
                    <a:ext uri="{9D8B030D-6E8A-4147-A177-3AD203B41FA5}">
                      <a16:colId xmlns:a16="http://schemas.microsoft.com/office/drawing/2014/main" val="20002"/>
                    </a:ext>
                  </a:extLst>
                </a:gridCol>
              </a:tblGrid>
              <a:tr h="329824">
                <a:tc>
                  <a:txBody>
                    <a:bodyPr/>
                    <a:lstStyle/>
                    <a:p>
                      <a:r>
                        <a:rPr lang="en-GB" dirty="0"/>
                        <a:t>Type of information</a:t>
                      </a:r>
                    </a:p>
                  </a:txBody>
                  <a:tcPr/>
                </a:tc>
                <a:tc>
                  <a:txBody>
                    <a:bodyPr/>
                    <a:lstStyle/>
                    <a:p>
                      <a:r>
                        <a:rPr lang="en-GB" dirty="0"/>
                        <a:t>Description</a:t>
                      </a:r>
                    </a:p>
                  </a:txBody>
                  <a:tcPr/>
                </a:tc>
                <a:tc>
                  <a:txBody>
                    <a:bodyPr/>
                    <a:lstStyle/>
                    <a:p>
                      <a:r>
                        <a:rPr lang="en-GB" dirty="0"/>
                        <a:t>How</a:t>
                      </a:r>
                      <a:r>
                        <a:rPr lang="en-GB" baseline="0" dirty="0"/>
                        <a:t> to record</a:t>
                      </a:r>
                      <a:endParaRPr lang="en-GB" dirty="0"/>
                    </a:p>
                  </a:txBody>
                  <a:tcPr/>
                </a:tc>
                <a:extLst>
                  <a:ext uri="{0D108BD9-81ED-4DB2-BD59-A6C34878D82A}">
                    <a16:rowId xmlns:a16="http://schemas.microsoft.com/office/drawing/2014/main" val="10000"/>
                  </a:ext>
                </a:extLst>
              </a:tr>
              <a:tr h="824560">
                <a:tc>
                  <a:txBody>
                    <a:bodyPr/>
                    <a:lstStyle/>
                    <a:p>
                      <a:r>
                        <a:rPr lang="en-GB" dirty="0">
                          <a:solidFill>
                            <a:schemeClr val="tx1">
                              <a:lumMod val="50000"/>
                            </a:schemeClr>
                          </a:solidFill>
                        </a:rPr>
                        <a:t>Indicator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How you will measure the results of your activity.</a:t>
                      </a:r>
                    </a:p>
                    <a:p>
                      <a:endParaRPr lang="en-GB" dirty="0"/>
                    </a:p>
                  </a:txBody>
                  <a:tcPr/>
                </a:tc>
                <a:tc>
                  <a:txBody>
                    <a:bodyPr/>
                    <a:lstStyle/>
                    <a:p>
                      <a:r>
                        <a:rPr lang="en-GB" dirty="0">
                          <a:solidFill>
                            <a:schemeClr val="tx1">
                              <a:lumMod val="50000"/>
                            </a:schemeClr>
                          </a:solidFill>
                        </a:rPr>
                        <a:t>IATI Results: Indicator element</a:t>
                      </a:r>
                    </a:p>
                  </a:txBody>
                  <a:tcPr/>
                </a:tc>
                <a:extLst>
                  <a:ext uri="{0D108BD9-81ED-4DB2-BD59-A6C34878D82A}">
                    <a16:rowId xmlns:a16="http://schemas.microsoft.com/office/drawing/2014/main" val="10001"/>
                  </a:ext>
                </a:extLst>
              </a:tr>
              <a:tr h="599861">
                <a:tc>
                  <a:txBody>
                    <a:bodyPr/>
                    <a:lstStyle/>
                    <a:p>
                      <a:r>
                        <a:rPr lang="en-GB" dirty="0">
                          <a:solidFill>
                            <a:schemeClr val="tx1">
                              <a:lumMod val="50000"/>
                            </a:schemeClr>
                          </a:solidFill>
                        </a:rPr>
                        <a:t>Baseline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Your starting point. # of working waterpoints in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GB" dirty="0">
                          <a:solidFill>
                            <a:schemeClr val="tx1">
                              <a:lumMod val="50000"/>
                            </a:schemeClr>
                          </a:solidFill>
                        </a:rPr>
                        <a:t>IATI Results: Baseline element</a:t>
                      </a:r>
                    </a:p>
                  </a:txBody>
                  <a:tcPr/>
                </a:tc>
                <a:extLst>
                  <a:ext uri="{0D108BD9-81ED-4DB2-BD59-A6C34878D82A}">
                    <a16:rowId xmlns:a16="http://schemas.microsoft.com/office/drawing/2014/main" val="1522563012"/>
                  </a:ext>
                </a:extLst>
              </a:tr>
              <a:tr h="577192">
                <a:tc>
                  <a:txBody>
                    <a:bodyPr/>
                    <a:lstStyle/>
                    <a:p>
                      <a:r>
                        <a:rPr lang="en-GB" dirty="0">
                          <a:solidFill>
                            <a:schemeClr val="tx1">
                              <a:lumMod val="50000"/>
                            </a:schemeClr>
                          </a:solidFill>
                        </a:rPr>
                        <a:t>Target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results you want to achieve </a:t>
                      </a:r>
                      <a:r>
                        <a:rPr lang="en-GB" dirty="0" err="1"/>
                        <a:t>ie</a:t>
                      </a:r>
                      <a:r>
                        <a:rPr lang="en-GB" dirty="0"/>
                        <a:t> an increase of 20 working waterpoints.</a:t>
                      </a:r>
                    </a:p>
                  </a:txBody>
                  <a:tcPr/>
                </a:tc>
                <a:tc>
                  <a:txBody>
                    <a:bodyPr/>
                    <a:lstStyle/>
                    <a:p>
                      <a:r>
                        <a:rPr lang="en-GB" dirty="0">
                          <a:solidFill>
                            <a:schemeClr val="tx1">
                              <a:lumMod val="50000"/>
                            </a:schemeClr>
                          </a:solidFill>
                        </a:rPr>
                        <a:t>IATI Results: Target element</a:t>
                      </a:r>
                    </a:p>
                  </a:txBody>
                  <a:tcPr/>
                </a:tc>
                <a:extLst>
                  <a:ext uri="{0D108BD9-81ED-4DB2-BD59-A6C34878D82A}">
                    <a16:rowId xmlns:a16="http://schemas.microsoft.com/office/drawing/2014/main" val="1715400742"/>
                  </a:ext>
                </a:extLst>
              </a:tr>
              <a:tr h="824560">
                <a:tc>
                  <a:txBody>
                    <a:bodyPr/>
                    <a:lstStyle/>
                    <a:p>
                      <a:r>
                        <a:rPr lang="en-GB" dirty="0">
                          <a:solidFill>
                            <a:schemeClr val="tx1">
                              <a:lumMod val="50000"/>
                            </a:schemeClr>
                          </a:solidFill>
                        </a:rPr>
                        <a:t>Actual result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The direct results of your project: increase in # of working waterpoints.</a:t>
                      </a:r>
                      <a:endParaRPr lang="en-GB" dirty="0"/>
                    </a:p>
                  </a:txBody>
                  <a:tcPr/>
                </a:tc>
                <a:tc>
                  <a:txBody>
                    <a:bodyPr/>
                    <a:lstStyle/>
                    <a:p>
                      <a:r>
                        <a:rPr lang="en-GB" dirty="0">
                          <a:solidFill>
                            <a:schemeClr val="tx1">
                              <a:lumMod val="50000"/>
                            </a:schemeClr>
                          </a:solidFill>
                        </a:rPr>
                        <a:t>IATI Results: Actual element</a:t>
                      </a:r>
                    </a:p>
                  </a:txBody>
                  <a:tcPr/>
                </a:tc>
                <a:extLst>
                  <a:ext uri="{0D108BD9-81ED-4DB2-BD59-A6C34878D82A}">
                    <a16:rowId xmlns:a16="http://schemas.microsoft.com/office/drawing/2014/main" val="10002"/>
                  </a:ext>
                </a:extLst>
              </a:tr>
              <a:tr h="808941">
                <a:tc gridSpan="3">
                  <a:txBody>
                    <a:bodyPr/>
                    <a:lstStyle/>
                    <a:p>
                      <a:r>
                        <a:rPr lang="en-GB" dirty="0">
                          <a:solidFill>
                            <a:schemeClr val="tx1">
                              <a:lumMod val="50000"/>
                            </a:schemeClr>
                          </a:solidFill>
                        </a:rPr>
                        <a:t>Output and outcome results can be recorded. Results can be set to be aggregated or not aggregated with the data of other reporting organisations.</a:t>
                      </a:r>
                    </a:p>
                  </a:txBody>
                  <a:tcPr/>
                </a:tc>
                <a:tc hMerge="1">
                  <a:txBody>
                    <a:bodyPr/>
                    <a:lstStyle/>
                    <a:p>
                      <a:endParaRPr lang="en-GB" dirty="0"/>
                    </a:p>
                  </a:txBody>
                  <a:tcPr/>
                </a:tc>
                <a:tc hMerge="1">
                  <a:txBody>
                    <a:bodyPr/>
                    <a:lstStyle/>
                    <a:p>
                      <a:endParaRPr lang="en-GB" dirty="0">
                        <a:solidFill>
                          <a:schemeClr val="tx1">
                            <a:lumMod val="50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63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385783608"/>
              </p:ext>
            </p:extLst>
          </p:nvPr>
        </p:nvGraphicFramePr>
        <p:xfrm>
          <a:off x="34057" y="1484784"/>
          <a:ext cx="9109943" cy="5124227"/>
        </p:xfrm>
        <a:graphic>
          <a:graphicData uri="http://schemas.openxmlformats.org/presentationml/2006/ole">
            <mc:AlternateContent xmlns:mc="http://schemas.openxmlformats.org/markup-compatibility/2006">
              <mc:Choice xmlns:v="urn:schemas-microsoft-com:vml" Requires="v">
                <p:oleObj spid="_x0000_s1027" name="Acrobat Document" r:id="rId3" imgW="6857780" imgH="3857621" progId="AcroExch.Document.11">
                  <p:embed/>
                </p:oleObj>
              </mc:Choice>
              <mc:Fallback>
                <p:oleObj name="Acrobat Document" r:id="rId3" imgW="6857780" imgH="3857621" progId="AcroExch.Document.11">
                  <p:embed/>
                  <p:pic>
                    <p:nvPicPr>
                      <p:cNvPr id="4" name="Content Placeholder 3"/>
                      <p:cNvPicPr/>
                      <p:nvPr/>
                    </p:nvPicPr>
                    <p:blipFill>
                      <a:blip r:embed="rId4"/>
                      <a:stretch>
                        <a:fillRect/>
                      </a:stretch>
                    </p:blipFill>
                    <p:spPr>
                      <a:xfrm>
                        <a:off x="34057" y="1484784"/>
                        <a:ext cx="9109943" cy="5124227"/>
                      </a:xfrm>
                      <a:prstGeom prst="rect">
                        <a:avLst/>
                      </a:prstGeom>
                    </p:spPr>
                  </p:pic>
                </p:oleObj>
              </mc:Fallback>
            </mc:AlternateContent>
          </a:graphicData>
        </a:graphic>
      </p:graphicFrame>
      <p:sp>
        <p:nvSpPr>
          <p:cNvPr id="3" name="Title 1"/>
          <p:cNvSpPr>
            <a:spLocks noGrp="1"/>
          </p:cNvSpPr>
          <p:nvPr>
            <p:ph type="title"/>
          </p:nvPr>
        </p:nvSpPr>
        <p:spPr>
          <a:xfrm>
            <a:off x="360000" y="360000"/>
            <a:ext cx="8424000" cy="900000"/>
          </a:xfrm>
        </p:spPr>
        <p:txBody>
          <a:bodyPr/>
          <a:lstStyle/>
          <a:p>
            <a:r>
              <a:rPr lang="en-GB" dirty="0"/>
              <a:t>Accountability: Tracking the money from donor to local activity</a:t>
            </a:r>
          </a:p>
        </p:txBody>
      </p:sp>
    </p:spTree>
    <p:extLst>
      <p:ext uri="{BB962C8B-B14F-4D97-AF65-F5344CB8AC3E}">
        <p14:creationId xmlns:p14="http://schemas.microsoft.com/office/powerpoint/2010/main" val="12746447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8_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Bond 2016">
      <a:dk1>
        <a:sysClr val="windowText" lastClr="000000"/>
      </a:dk1>
      <a:lt1>
        <a:sysClr val="window" lastClr="FFFFFF"/>
      </a:lt1>
      <a:dk2>
        <a:srgbClr val="7C878E"/>
      </a:dk2>
      <a:lt2>
        <a:srgbClr val="DEE0E2"/>
      </a:lt2>
      <a:accent1>
        <a:srgbClr val="D50032"/>
      </a:accent1>
      <a:accent2>
        <a:srgbClr val="7B6469"/>
      </a:accent2>
      <a:accent3>
        <a:srgbClr val="717C7D"/>
      </a:accent3>
      <a:accent4>
        <a:srgbClr val="5B7F95"/>
      </a:accent4>
      <a:accent5>
        <a:srgbClr val="4BACC6"/>
      </a:accent5>
      <a:accent6>
        <a:srgbClr val="806D45"/>
      </a:accent6>
      <a:hlink>
        <a:srgbClr val="0097A9"/>
      </a:hlink>
      <a:folHlink>
        <a:srgbClr val="EA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Bond PowerPoint template</Template>
  <TotalTime>4053</TotalTime>
  <Words>1344</Words>
  <Application>Microsoft Office PowerPoint</Application>
  <PresentationFormat>On-screen Show (4:3)</PresentationFormat>
  <Paragraphs>188</Paragraphs>
  <Slides>21</Slides>
  <Notes>5</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35" baseType="lpstr">
      <vt:lpstr>ＭＳ Ｐゴシック</vt:lpstr>
      <vt:lpstr>ＭＳ Ｐゴシック</vt:lpstr>
      <vt:lpstr>Arial</vt:lpstr>
      <vt:lpstr>Calibri</vt:lpstr>
      <vt:lpstr>Wingdings</vt:lpstr>
      <vt:lpstr>1_Office Theme</vt:lpstr>
      <vt:lpstr>2_Office Theme</vt:lpstr>
      <vt:lpstr>6_Office Theme</vt:lpstr>
      <vt:lpstr>8_Office Theme</vt:lpstr>
      <vt:lpstr>10_Office Theme</vt:lpstr>
      <vt:lpstr>13_Office Theme</vt:lpstr>
      <vt:lpstr>18_Office Theme</vt:lpstr>
      <vt:lpstr>Office Theme</vt:lpstr>
      <vt:lpstr>Acrobat Document</vt:lpstr>
      <vt:lpstr>     Introduction to IATI  23 January 2017, Brussels  Facilitator:   Sarah Johns,  Transparency Adviser, Bond</vt:lpstr>
      <vt:lpstr>The workshop</vt:lpstr>
      <vt:lpstr>What does IATI aim to achieve?</vt:lpstr>
      <vt:lpstr>D-portal: Who’s working where, and what are they doing?</vt:lpstr>
      <vt:lpstr>Exercise: Looking at IATI data</vt:lpstr>
      <vt:lpstr>What activity information is shared using IATI?</vt:lpstr>
      <vt:lpstr>Financial information</vt:lpstr>
      <vt:lpstr>Results information</vt:lpstr>
      <vt:lpstr>Accountability: Tracking the money from donor to local activity</vt:lpstr>
      <vt:lpstr>The workshop</vt:lpstr>
      <vt:lpstr>How do we publish data and where does it go?</vt:lpstr>
      <vt:lpstr>Types of risks and benefits to consider</vt:lpstr>
      <vt:lpstr>Exercise: Risks and benefits</vt:lpstr>
      <vt:lpstr>Additional risks</vt:lpstr>
      <vt:lpstr>Decisions to make within your organisation</vt:lpstr>
      <vt:lpstr>Talking about exclusions: Open information policy</vt:lpstr>
      <vt:lpstr>The workshop</vt:lpstr>
      <vt:lpstr>Creating an organisation IATI identifier</vt:lpstr>
      <vt:lpstr>Creating an activity identifier</vt:lpstr>
      <vt:lpstr>PowerPoint Presentation</vt:lpstr>
      <vt:lpstr>Thank you and 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the title for your slide presentation would appear</dc:title>
  <dc:creator>Sarah Johns</dc:creator>
  <cp:lastModifiedBy>S Johns</cp:lastModifiedBy>
  <cp:revision>186</cp:revision>
  <cp:lastPrinted>2016-03-23T14:34:25Z</cp:lastPrinted>
  <dcterms:created xsi:type="dcterms:W3CDTF">2012-10-01T11:25:58Z</dcterms:created>
  <dcterms:modified xsi:type="dcterms:W3CDTF">2017-01-20T14:39:29Z</dcterms:modified>
</cp:coreProperties>
</file>