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fr-FR"/>
    </a:defPPr>
    <a:lvl1pPr marL="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7570" autoAdjust="0"/>
  </p:normalViewPr>
  <p:slideViewPr>
    <p:cSldViewPr snapToGrid="0" snapToObjects="1">
      <p:cViewPr>
        <p:scale>
          <a:sx n="68" d="100"/>
          <a:sy n="68" d="100"/>
        </p:scale>
        <p:origin x="-504" y="21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52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16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1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09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66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32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80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06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66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25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13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4C87-B46D-B64B-BC18-8DEDF18CDC99}" type="datetimeFigureOut">
              <a:rPr lang="fr-FR" smtClean="0"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3E544-546F-AF42-AFD8-5B91D92D2F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54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4008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640080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ct val="20000"/>
        </a:spcBef>
        <a:buFont typeface="Arial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64008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64008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64008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r 8"/>
          <p:cNvGrpSpPr/>
          <p:nvPr/>
        </p:nvGrpSpPr>
        <p:grpSpPr>
          <a:xfrm>
            <a:off x="441736" y="1597636"/>
            <a:ext cx="3837547" cy="1214818"/>
            <a:chOff x="897268" y="1711788"/>
            <a:chExt cx="3837547" cy="1214818"/>
          </a:xfrm>
        </p:grpSpPr>
        <p:sp>
          <p:nvSpPr>
            <p:cNvPr id="5" name="Rectangle 4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292271" y="1711788"/>
              <a:ext cx="9234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Objectifs</a:t>
              </a:r>
              <a:endParaRPr lang="fr-FR" sz="1600" dirty="0"/>
            </a:p>
          </p:txBody>
        </p:sp>
        <p:cxnSp>
          <p:nvCxnSpPr>
            <p:cNvPr id="8" name="Connecteur droit 7"/>
            <p:cNvCxnSpPr/>
            <p:nvPr/>
          </p:nvCxnSpPr>
          <p:spPr>
            <a:xfrm>
              <a:off x="897268" y="205034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er 9"/>
          <p:cNvGrpSpPr/>
          <p:nvPr/>
        </p:nvGrpSpPr>
        <p:grpSpPr>
          <a:xfrm>
            <a:off x="4901022" y="1598184"/>
            <a:ext cx="3837547" cy="1214818"/>
            <a:chOff x="897268" y="1711788"/>
            <a:chExt cx="3837547" cy="1214818"/>
          </a:xfrm>
        </p:grpSpPr>
        <p:sp>
          <p:nvSpPr>
            <p:cNvPr id="11" name="Rectangle 10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132735" y="1711788"/>
              <a:ext cx="32655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Exigences légales et documentation</a:t>
              </a:r>
              <a:endParaRPr lang="fr-FR" sz="1600" dirty="0"/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897268" y="205034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er 1"/>
          <p:cNvGrpSpPr/>
          <p:nvPr/>
        </p:nvGrpSpPr>
        <p:grpSpPr>
          <a:xfrm>
            <a:off x="9460813" y="7161213"/>
            <a:ext cx="3023659" cy="2295435"/>
            <a:chOff x="9456382" y="1598183"/>
            <a:chExt cx="3023659" cy="2295435"/>
          </a:xfrm>
        </p:grpSpPr>
        <p:sp>
          <p:nvSpPr>
            <p:cNvPr id="15" name="Rectangle 14"/>
            <p:cNvSpPr/>
            <p:nvPr/>
          </p:nvSpPr>
          <p:spPr>
            <a:xfrm>
              <a:off x="9456382" y="1598183"/>
              <a:ext cx="3022547" cy="2295435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9930867" y="1598183"/>
              <a:ext cx="20730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Parties prenantes</a:t>
              </a:r>
              <a:endParaRPr lang="fr-FR" sz="1600" dirty="0"/>
            </a:p>
          </p:txBody>
        </p:sp>
        <p:cxnSp>
          <p:nvCxnSpPr>
            <p:cNvPr id="17" name="Connecteur droit 16"/>
            <p:cNvCxnSpPr/>
            <p:nvPr/>
          </p:nvCxnSpPr>
          <p:spPr>
            <a:xfrm>
              <a:off x="9456382" y="1952217"/>
              <a:ext cx="3022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9456382" y="2273379"/>
              <a:ext cx="3022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ZoneTexte 18"/>
            <p:cNvSpPr txBox="1"/>
            <p:nvPr/>
          </p:nvSpPr>
          <p:spPr>
            <a:xfrm>
              <a:off x="9457494" y="1915687"/>
              <a:ext cx="29659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Internes à l’organisme</a:t>
              </a:r>
              <a:endParaRPr lang="fr-FR" sz="1600" dirty="0"/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9456938" y="3296108"/>
              <a:ext cx="3022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ZoneTexte 20"/>
            <p:cNvSpPr txBox="1"/>
            <p:nvPr/>
          </p:nvSpPr>
          <p:spPr>
            <a:xfrm>
              <a:off x="9457494" y="2966640"/>
              <a:ext cx="29659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Externes à l’organisme</a:t>
              </a:r>
              <a:endParaRPr lang="fr-FR" sz="1600" dirty="0"/>
            </a:p>
          </p:txBody>
        </p:sp>
        <p:cxnSp>
          <p:nvCxnSpPr>
            <p:cNvPr id="22" name="Connecteur droit 21"/>
            <p:cNvCxnSpPr/>
            <p:nvPr/>
          </p:nvCxnSpPr>
          <p:spPr>
            <a:xfrm>
              <a:off x="9457494" y="2993557"/>
              <a:ext cx="3022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r 22"/>
          <p:cNvGrpSpPr/>
          <p:nvPr/>
        </p:nvGrpSpPr>
        <p:grpSpPr>
          <a:xfrm>
            <a:off x="163017" y="3030827"/>
            <a:ext cx="2549171" cy="688589"/>
            <a:chOff x="897268" y="1711788"/>
            <a:chExt cx="3837547" cy="1214818"/>
          </a:xfrm>
        </p:grpSpPr>
        <p:sp>
          <p:nvSpPr>
            <p:cNvPr id="24" name="Rectangle 23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758079" y="1711788"/>
              <a:ext cx="2143648" cy="597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Déclencheur</a:t>
              </a:r>
              <a:endParaRPr lang="fr-FR" sz="1600" dirty="0"/>
            </a:p>
          </p:txBody>
        </p:sp>
        <p:cxnSp>
          <p:nvCxnSpPr>
            <p:cNvPr id="26" name="Connecteur droit 25"/>
            <p:cNvCxnSpPr/>
            <p:nvPr/>
          </p:nvCxnSpPr>
          <p:spPr>
            <a:xfrm>
              <a:off x="897268" y="2255243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r 26"/>
          <p:cNvGrpSpPr/>
          <p:nvPr/>
        </p:nvGrpSpPr>
        <p:grpSpPr>
          <a:xfrm>
            <a:off x="200367" y="5060636"/>
            <a:ext cx="2520632" cy="1150025"/>
            <a:chOff x="897268" y="1711788"/>
            <a:chExt cx="3837547" cy="1214818"/>
          </a:xfrm>
        </p:grpSpPr>
        <p:sp>
          <p:nvSpPr>
            <p:cNvPr id="28" name="Rectangle 27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758080" y="1711788"/>
              <a:ext cx="2143648" cy="357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Input</a:t>
              </a:r>
              <a:endParaRPr lang="fr-FR" sz="1600" dirty="0"/>
            </a:p>
          </p:txBody>
        </p:sp>
        <p:cxnSp>
          <p:nvCxnSpPr>
            <p:cNvPr id="30" name="Connecteur droit 29"/>
            <p:cNvCxnSpPr/>
            <p:nvPr/>
          </p:nvCxnSpPr>
          <p:spPr>
            <a:xfrm>
              <a:off x="897268" y="2079508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Chevron 30"/>
          <p:cNvSpPr/>
          <p:nvPr/>
        </p:nvSpPr>
        <p:spPr>
          <a:xfrm>
            <a:off x="2962368" y="3438484"/>
            <a:ext cx="6494014" cy="3077356"/>
          </a:xfrm>
          <a:prstGeom prst="chevron">
            <a:avLst>
              <a:gd name="adj" fmla="val 13666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651992" y="3103826"/>
            <a:ext cx="2857448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Activités du processus</a:t>
            </a:r>
            <a:endParaRPr lang="fr-FR" sz="1600" dirty="0"/>
          </a:p>
        </p:txBody>
      </p:sp>
      <p:grpSp>
        <p:nvGrpSpPr>
          <p:cNvPr id="38" name="Grouper 37"/>
          <p:cNvGrpSpPr/>
          <p:nvPr/>
        </p:nvGrpSpPr>
        <p:grpSpPr>
          <a:xfrm>
            <a:off x="4901022" y="3580430"/>
            <a:ext cx="2209212" cy="2779269"/>
            <a:chOff x="4901022" y="3581770"/>
            <a:chExt cx="2209212" cy="2516094"/>
          </a:xfrm>
        </p:grpSpPr>
        <p:sp>
          <p:nvSpPr>
            <p:cNvPr id="33" name="Rectangle 32"/>
            <p:cNvSpPr/>
            <p:nvPr/>
          </p:nvSpPr>
          <p:spPr>
            <a:xfrm>
              <a:off x="4901578" y="5814322"/>
              <a:ext cx="2208656" cy="28354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avec flèche vers le bas 33"/>
            <p:cNvSpPr/>
            <p:nvPr/>
          </p:nvSpPr>
          <p:spPr>
            <a:xfrm>
              <a:off x="4901022" y="3581770"/>
              <a:ext cx="2208656" cy="472571"/>
            </a:xfrm>
            <a:prstGeom prst="downArrowCallou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avec flèche vers le bas 34"/>
            <p:cNvSpPr/>
            <p:nvPr/>
          </p:nvSpPr>
          <p:spPr>
            <a:xfrm>
              <a:off x="4901578" y="4120710"/>
              <a:ext cx="2208656" cy="472571"/>
            </a:xfrm>
            <a:prstGeom prst="downArrowCallou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avec flèche vers le bas 35"/>
            <p:cNvSpPr/>
            <p:nvPr/>
          </p:nvSpPr>
          <p:spPr>
            <a:xfrm>
              <a:off x="4901578" y="4676442"/>
              <a:ext cx="2208656" cy="472571"/>
            </a:xfrm>
            <a:prstGeom prst="downArrowCallou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avec flèche vers le bas 36"/>
            <p:cNvSpPr/>
            <p:nvPr/>
          </p:nvSpPr>
          <p:spPr>
            <a:xfrm>
              <a:off x="4901578" y="5234842"/>
              <a:ext cx="2208656" cy="472571"/>
            </a:xfrm>
            <a:prstGeom prst="downArrowCallou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5" name="Grouper 44"/>
          <p:cNvGrpSpPr/>
          <p:nvPr/>
        </p:nvGrpSpPr>
        <p:grpSpPr>
          <a:xfrm>
            <a:off x="7312938" y="3564677"/>
            <a:ext cx="1270101" cy="2784108"/>
            <a:chOff x="3439508" y="3580430"/>
            <a:chExt cx="1270101" cy="2784108"/>
          </a:xfrm>
        </p:grpSpPr>
        <p:sp>
          <p:nvSpPr>
            <p:cNvPr id="39" name="Rectangle 38"/>
            <p:cNvSpPr/>
            <p:nvPr/>
          </p:nvSpPr>
          <p:spPr>
            <a:xfrm rot="16200000">
              <a:off x="2253901" y="4766037"/>
              <a:ext cx="2784108" cy="412894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 ACTEURS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852403" y="358177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852403" y="419305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852403" y="480433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852403" y="541561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852403" y="602689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r 45"/>
          <p:cNvGrpSpPr/>
          <p:nvPr/>
        </p:nvGrpSpPr>
        <p:grpSpPr>
          <a:xfrm>
            <a:off x="3509084" y="3580975"/>
            <a:ext cx="1270101" cy="2784108"/>
            <a:chOff x="3439508" y="3580430"/>
            <a:chExt cx="1270101" cy="2784108"/>
          </a:xfrm>
        </p:grpSpPr>
        <p:sp>
          <p:nvSpPr>
            <p:cNvPr id="47" name="Rectangle 46"/>
            <p:cNvSpPr/>
            <p:nvPr/>
          </p:nvSpPr>
          <p:spPr>
            <a:xfrm rot="16200000">
              <a:off x="2253901" y="4766037"/>
              <a:ext cx="2784108" cy="412894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LOCALISATION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852403" y="358177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852403" y="419305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852403" y="480433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852403" y="541561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852403" y="602689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3" name="Grouper 52"/>
          <p:cNvGrpSpPr/>
          <p:nvPr/>
        </p:nvGrpSpPr>
        <p:grpSpPr>
          <a:xfrm>
            <a:off x="9845739" y="4838694"/>
            <a:ext cx="2520632" cy="884289"/>
            <a:chOff x="897268" y="1711788"/>
            <a:chExt cx="3837547" cy="1214818"/>
          </a:xfrm>
        </p:grpSpPr>
        <p:sp>
          <p:nvSpPr>
            <p:cNvPr id="54" name="Rectangle 53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1758080" y="1711788"/>
              <a:ext cx="2143648" cy="465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Output</a:t>
              </a:r>
              <a:endParaRPr lang="fr-FR" sz="1600" dirty="0"/>
            </a:p>
          </p:txBody>
        </p:sp>
        <p:cxnSp>
          <p:nvCxnSpPr>
            <p:cNvPr id="56" name="Connecteur droit 55"/>
            <p:cNvCxnSpPr/>
            <p:nvPr/>
          </p:nvCxnSpPr>
          <p:spPr>
            <a:xfrm>
              <a:off x="897268" y="2155368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r 56"/>
          <p:cNvGrpSpPr/>
          <p:nvPr/>
        </p:nvGrpSpPr>
        <p:grpSpPr>
          <a:xfrm>
            <a:off x="9845740" y="3030827"/>
            <a:ext cx="2520632" cy="715470"/>
            <a:chOff x="897268" y="1711788"/>
            <a:chExt cx="3837547" cy="1214818"/>
          </a:xfrm>
        </p:grpSpPr>
        <p:sp>
          <p:nvSpPr>
            <p:cNvPr id="58" name="Rectangle 57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897268" y="1711788"/>
              <a:ext cx="3837545" cy="574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Fin du processus</a:t>
              </a:r>
              <a:endParaRPr lang="fr-FR" sz="1600" dirty="0"/>
            </a:p>
          </p:txBody>
        </p:sp>
        <p:cxnSp>
          <p:nvCxnSpPr>
            <p:cNvPr id="60" name="Connecteur droit 59"/>
            <p:cNvCxnSpPr/>
            <p:nvPr/>
          </p:nvCxnSpPr>
          <p:spPr>
            <a:xfrm>
              <a:off x="897268" y="2270526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r 60"/>
          <p:cNvGrpSpPr/>
          <p:nvPr/>
        </p:nvGrpSpPr>
        <p:grpSpPr>
          <a:xfrm>
            <a:off x="414125" y="7735758"/>
            <a:ext cx="2548244" cy="1767007"/>
            <a:chOff x="897268" y="1711788"/>
            <a:chExt cx="3837547" cy="1214818"/>
          </a:xfrm>
        </p:grpSpPr>
        <p:sp>
          <p:nvSpPr>
            <p:cNvPr id="62" name="Rectangle 61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1624862" y="1711788"/>
              <a:ext cx="2349092" cy="232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Moyens</a:t>
              </a:r>
              <a:endParaRPr lang="fr-FR" sz="1600" dirty="0"/>
            </a:p>
          </p:txBody>
        </p:sp>
        <p:cxnSp>
          <p:nvCxnSpPr>
            <p:cNvPr id="64" name="Connecteur droit 63"/>
            <p:cNvCxnSpPr/>
            <p:nvPr/>
          </p:nvCxnSpPr>
          <p:spPr>
            <a:xfrm>
              <a:off x="897268" y="195543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er 64"/>
          <p:cNvGrpSpPr/>
          <p:nvPr/>
        </p:nvGrpSpPr>
        <p:grpSpPr>
          <a:xfrm>
            <a:off x="9709341" y="1585834"/>
            <a:ext cx="2548244" cy="993394"/>
            <a:chOff x="897268" y="1711788"/>
            <a:chExt cx="3837547" cy="1214818"/>
          </a:xfrm>
        </p:grpSpPr>
        <p:sp>
          <p:nvSpPr>
            <p:cNvPr id="66" name="Rectangle 65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1102679" y="1711788"/>
              <a:ext cx="3409302" cy="414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Indicateurs</a:t>
              </a:r>
              <a:endParaRPr lang="fr-FR" sz="1600" dirty="0"/>
            </a:p>
          </p:txBody>
        </p:sp>
        <p:cxnSp>
          <p:nvCxnSpPr>
            <p:cNvPr id="68" name="Connecteur droit 67"/>
            <p:cNvCxnSpPr/>
            <p:nvPr/>
          </p:nvCxnSpPr>
          <p:spPr>
            <a:xfrm>
              <a:off x="897268" y="2141135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ectangle 72"/>
          <p:cNvSpPr/>
          <p:nvPr/>
        </p:nvSpPr>
        <p:spPr>
          <a:xfrm>
            <a:off x="3299186" y="6875584"/>
            <a:ext cx="5825340" cy="2566865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3299186" y="6875585"/>
            <a:ext cx="5825340" cy="337651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Risques                         Actions de </a:t>
            </a:r>
            <a:r>
              <a:rPr lang="fr-FR" sz="1600" smtClean="0">
                <a:solidFill>
                  <a:srgbClr val="000000"/>
                </a:solidFill>
              </a:rPr>
              <a:t>maîtrise des </a:t>
            </a:r>
            <a:r>
              <a:rPr lang="fr-FR" sz="1600" dirty="0" smtClean="0">
                <a:solidFill>
                  <a:srgbClr val="000000"/>
                </a:solidFill>
              </a:rPr>
              <a:t>risques</a:t>
            </a:r>
            <a:endParaRPr lang="fr-FR" sz="1600" dirty="0">
              <a:solidFill>
                <a:srgbClr val="000000"/>
              </a:solidFill>
            </a:endParaRPr>
          </a:p>
        </p:txBody>
      </p:sp>
      <p:grpSp>
        <p:nvGrpSpPr>
          <p:cNvPr id="77" name="Grouper 76"/>
          <p:cNvGrpSpPr/>
          <p:nvPr/>
        </p:nvGrpSpPr>
        <p:grpSpPr>
          <a:xfrm>
            <a:off x="3359151" y="7257686"/>
            <a:ext cx="5683248" cy="316586"/>
            <a:chOff x="3346451" y="7257686"/>
            <a:chExt cx="5683248" cy="316586"/>
          </a:xfrm>
        </p:grpSpPr>
        <p:sp>
          <p:nvSpPr>
            <p:cNvPr id="74" name="Signalisation droite 73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Signalisation droite 75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8" name="Grouper 77"/>
          <p:cNvGrpSpPr/>
          <p:nvPr/>
        </p:nvGrpSpPr>
        <p:grpSpPr>
          <a:xfrm>
            <a:off x="3365501" y="7613286"/>
            <a:ext cx="5683248" cy="316586"/>
            <a:chOff x="3346451" y="7257686"/>
            <a:chExt cx="5683248" cy="316586"/>
          </a:xfrm>
        </p:grpSpPr>
        <p:sp>
          <p:nvSpPr>
            <p:cNvPr id="79" name="Signalisation droite 78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Signalisation droite 79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1" name="Grouper 80"/>
          <p:cNvGrpSpPr/>
          <p:nvPr/>
        </p:nvGrpSpPr>
        <p:grpSpPr>
          <a:xfrm>
            <a:off x="3371851" y="7968886"/>
            <a:ext cx="5683248" cy="316586"/>
            <a:chOff x="3346451" y="7257686"/>
            <a:chExt cx="5683248" cy="316586"/>
          </a:xfrm>
        </p:grpSpPr>
        <p:sp>
          <p:nvSpPr>
            <p:cNvPr id="82" name="Signalisation droite 81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Signalisation droite 82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4" name="Grouper 83"/>
          <p:cNvGrpSpPr/>
          <p:nvPr/>
        </p:nvGrpSpPr>
        <p:grpSpPr>
          <a:xfrm>
            <a:off x="3378201" y="8324486"/>
            <a:ext cx="5683248" cy="316586"/>
            <a:chOff x="3346451" y="7257686"/>
            <a:chExt cx="5683248" cy="316586"/>
          </a:xfrm>
        </p:grpSpPr>
        <p:sp>
          <p:nvSpPr>
            <p:cNvPr id="85" name="Signalisation droite 84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Signalisation droite 85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7" name="Grouper 86"/>
          <p:cNvGrpSpPr/>
          <p:nvPr/>
        </p:nvGrpSpPr>
        <p:grpSpPr>
          <a:xfrm>
            <a:off x="3384551" y="8680086"/>
            <a:ext cx="5683248" cy="316586"/>
            <a:chOff x="3346451" y="7257686"/>
            <a:chExt cx="5683248" cy="316586"/>
          </a:xfrm>
        </p:grpSpPr>
        <p:sp>
          <p:nvSpPr>
            <p:cNvPr id="88" name="Signalisation droite 87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Signalisation droite 88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0" name="Grouper 89"/>
          <p:cNvGrpSpPr/>
          <p:nvPr/>
        </p:nvGrpSpPr>
        <p:grpSpPr>
          <a:xfrm>
            <a:off x="3384551" y="9043031"/>
            <a:ext cx="5683248" cy="316586"/>
            <a:chOff x="3346451" y="7257686"/>
            <a:chExt cx="5683248" cy="316586"/>
          </a:xfrm>
        </p:grpSpPr>
        <p:sp>
          <p:nvSpPr>
            <p:cNvPr id="91" name="Signalisation droite 90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Signalisation droite 91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3" name="ZoneTexte 92"/>
          <p:cNvSpPr txBox="1"/>
          <p:nvPr/>
        </p:nvSpPr>
        <p:spPr>
          <a:xfrm>
            <a:off x="431845" y="305128"/>
            <a:ext cx="1823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Nom du processus :</a:t>
            </a:r>
            <a:endParaRPr lang="fr-FR" sz="1600" dirty="0"/>
          </a:p>
        </p:txBody>
      </p:sp>
      <p:sp>
        <p:nvSpPr>
          <p:cNvPr id="94" name="ZoneTexte 93"/>
          <p:cNvSpPr txBox="1"/>
          <p:nvPr/>
        </p:nvSpPr>
        <p:spPr>
          <a:xfrm>
            <a:off x="5512103" y="305128"/>
            <a:ext cx="12879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Propriétaire :</a:t>
            </a:r>
            <a:endParaRPr lang="fr-FR" sz="1600" dirty="0"/>
          </a:p>
        </p:txBody>
      </p:sp>
      <p:sp>
        <p:nvSpPr>
          <p:cNvPr id="95" name="ZoneTexte 94"/>
          <p:cNvSpPr txBox="1"/>
          <p:nvPr/>
        </p:nvSpPr>
        <p:spPr>
          <a:xfrm>
            <a:off x="9142802" y="305128"/>
            <a:ext cx="1850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Réf. Documentaire :</a:t>
            </a:r>
            <a:endParaRPr lang="fr-FR" sz="1600" dirty="0"/>
          </a:p>
        </p:txBody>
      </p:sp>
      <p:grpSp>
        <p:nvGrpSpPr>
          <p:cNvPr id="97" name="Grouper 96"/>
          <p:cNvGrpSpPr/>
          <p:nvPr/>
        </p:nvGrpSpPr>
        <p:grpSpPr>
          <a:xfrm>
            <a:off x="9836746" y="3855039"/>
            <a:ext cx="2520632" cy="829469"/>
            <a:chOff x="897268" y="1711788"/>
            <a:chExt cx="3837547" cy="1214818"/>
          </a:xfrm>
        </p:grpSpPr>
        <p:sp>
          <p:nvSpPr>
            <p:cNvPr id="98" name="Rectangle 97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1758080" y="1711788"/>
              <a:ext cx="2143648" cy="495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Clients</a:t>
              </a:r>
              <a:endParaRPr lang="fr-FR" sz="1600" dirty="0"/>
            </a:p>
          </p:txBody>
        </p:sp>
        <p:cxnSp>
          <p:nvCxnSpPr>
            <p:cNvPr id="100" name="Connecteur droit 99"/>
            <p:cNvCxnSpPr/>
            <p:nvPr/>
          </p:nvCxnSpPr>
          <p:spPr>
            <a:xfrm>
              <a:off x="897268" y="2204897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er 95"/>
          <p:cNvGrpSpPr/>
          <p:nvPr/>
        </p:nvGrpSpPr>
        <p:grpSpPr>
          <a:xfrm>
            <a:off x="191556" y="3814763"/>
            <a:ext cx="2520632" cy="1150026"/>
            <a:chOff x="897268" y="1711787"/>
            <a:chExt cx="3837547" cy="1214819"/>
          </a:xfrm>
        </p:grpSpPr>
        <p:sp>
          <p:nvSpPr>
            <p:cNvPr id="102" name="Rectangle 101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278157" y="1711787"/>
              <a:ext cx="3068351" cy="357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Fournisseurs</a:t>
              </a:r>
              <a:endParaRPr lang="fr-FR" sz="1600" dirty="0"/>
            </a:p>
          </p:txBody>
        </p:sp>
        <p:cxnSp>
          <p:nvCxnSpPr>
            <p:cNvPr id="104" name="Connecteur droit 103"/>
            <p:cNvCxnSpPr/>
            <p:nvPr/>
          </p:nvCxnSpPr>
          <p:spPr>
            <a:xfrm>
              <a:off x="897268" y="2079508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er 104"/>
          <p:cNvGrpSpPr/>
          <p:nvPr/>
        </p:nvGrpSpPr>
        <p:grpSpPr>
          <a:xfrm>
            <a:off x="163017" y="6226642"/>
            <a:ext cx="2557982" cy="1338238"/>
            <a:chOff x="897268" y="1711788"/>
            <a:chExt cx="3837547" cy="1214818"/>
          </a:xfrm>
        </p:grpSpPr>
        <p:sp>
          <p:nvSpPr>
            <p:cNvPr id="106" name="Rectangle 105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1102679" y="1711788"/>
              <a:ext cx="3409302" cy="530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Interfaces avec d’autres processus</a:t>
              </a:r>
              <a:endParaRPr lang="fr-FR" sz="1600" dirty="0"/>
            </a:p>
          </p:txBody>
        </p:sp>
        <p:cxnSp>
          <p:nvCxnSpPr>
            <p:cNvPr id="108" name="Connecteur droit 107"/>
            <p:cNvCxnSpPr/>
            <p:nvPr/>
          </p:nvCxnSpPr>
          <p:spPr>
            <a:xfrm>
              <a:off x="897268" y="225392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er 108"/>
          <p:cNvGrpSpPr/>
          <p:nvPr/>
        </p:nvGrpSpPr>
        <p:grpSpPr>
          <a:xfrm>
            <a:off x="9845740" y="5732698"/>
            <a:ext cx="2548244" cy="1338238"/>
            <a:chOff x="897268" y="1711788"/>
            <a:chExt cx="3837547" cy="1214818"/>
          </a:xfrm>
        </p:grpSpPr>
        <p:sp>
          <p:nvSpPr>
            <p:cNvPr id="110" name="Rectangle 109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1102679" y="1711788"/>
              <a:ext cx="3409302" cy="530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Interfaces avec d’autres processus</a:t>
              </a:r>
              <a:endParaRPr lang="fr-FR" sz="1600" dirty="0"/>
            </a:p>
          </p:txBody>
        </p:sp>
        <p:cxnSp>
          <p:nvCxnSpPr>
            <p:cNvPr id="112" name="Connecteur droit 111"/>
            <p:cNvCxnSpPr/>
            <p:nvPr/>
          </p:nvCxnSpPr>
          <p:spPr>
            <a:xfrm>
              <a:off x="897268" y="225392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ZoneTexte 112"/>
          <p:cNvSpPr txBox="1"/>
          <p:nvPr/>
        </p:nvSpPr>
        <p:spPr>
          <a:xfrm>
            <a:off x="416170" y="868378"/>
            <a:ext cx="2031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Finalité du processus :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72842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0080" y="365760"/>
            <a:ext cx="11521440" cy="8210869"/>
          </a:xfrm>
        </p:spPr>
        <p:txBody>
          <a:bodyPr/>
          <a:lstStyle/>
          <a:p>
            <a:pPr marL="0" indent="0">
              <a:buNone/>
            </a:pPr>
            <a:r>
              <a:rPr lang="fr-BE" dirty="0" smtClean="0"/>
              <a:t>  </a:t>
            </a:r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199" y="274637"/>
            <a:ext cx="12006775" cy="1661083"/>
          </a:xfrm>
        </p:spPr>
        <p:txBody>
          <a:bodyPr/>
          <a:lstStyle/>
          <a:p>
            <a:r>
              <a:rPr lang="fr-BE" dirty="0" smtClean="0"/>
              <a:t>  </a:t>
            </a:r>
            <a:endParaRPr lang="fr-BE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199" y="430306"/>
            <a:ext cx="12006775" cy="8277596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>
            <a:lvl1pPr marL="480060" indent="-480060" algn="l" defTabSz="640080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640080" rtl="0" eaLnBrk="1" latinLnBrk="0" hangingPunct="1">
              <a:spcBef>
                <a:spcPct val="20000"/>
              </a:spcBef>
              <a:buFont typeface="Arial"/>
              <a:buChar char="–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640080" rtl="0" eaLnBrk="1" latinLnBrk="0" hangingPunct="1">
              <a:spcBef>
                <a:spcPct val="20000"/>
              </a:spcBef>
              <a:buFont typeface="Arial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64008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640080" rtl="0" eaLnBrk="1" latinLnBrk="0" hangingPunct="1">
              <a:spcBef>
                <a:spcPct val="20000"/>
              </a:spcBef>
              <a:buFont typeface="Arial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64008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64008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64008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64008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BE" smtClean="0"/>
              <a:t>  </a:t>
            </a:r>
            <a:endParaRPr lang="fr-BE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854012"/>
              </p:ext>
            </p:extLst>
          </p:nvPr>
        </p:nvGraphicFramePr>
        <p:xfrm>
          <a:off x="1415609" y="1677365"/>
          <a:ext cx="10089954" cy="1667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1269"/>
                <a:gridCol w="3276137"/>
                <a:gridCol w="3722548"/>
              </a:tblGrid>
              <a:tr h="16672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</a:rPr>
                        <a:t>Stéphan </a:t>
                      </a:r>
                      <a:r>
                        <a:rPr lang="fr-BE" sz="1400" b="0" dirty="0" err="1">
                          <a:solidFill>
                            <a:schemeClr val="tx1"/>
                          </a:solidFill>
                          <a:effectLst/>
                        </a:rPr>
                        <a:t>Hussin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</a:rPr>
                        <a:t>info@shapethefuture.be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</a:rPr>
                        <a:t>Portable: 0032 (0) 478413124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0" dirty="0" smtClean="0">
                          <a:solidFill>
                            <a:schemeClr val="accent6"/>
                          </a:solidFill>
                          <a:effectLst/>
                        </a:rPr>
                        <a:t>Nombreuses</a:t>
                      </a:r>
                      <a:r>
                        <a:rPr lang="fr-BE" sz="1600" b="0" baseline="0" dirty="0" smtClean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fr-BE" sz="1600" b="0" dirty="0" smtClean="0">
                          <a:solidFill>
                            <a:schemeClr val="accent6"/>
                          </a:solidFill>
                          <a:effectLst/>
                        </a:rPr>
                        <a:t>références </a:t>
                      </a:r>
                      <a:r>
                        <a:rPr lang="fr-BE" sz="1600" b="0" dirty="0">
                          <a:solidFill>
                            <a:schemeClr val="accent6"/>
                          </a:solidFill>
                          <a:effectLst/>
                        </a:rPr>
                        <a:t>!</a:t>
                      </a:r>
                      <a:endParaRPr lang="fr-BE" sz="1400" b="0" dirty="0">
                        <a:solidFill>
                          <a:schemeClr val="accent6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0" dirty="0">
                          <a:solidFill>
                            <a:schemeClr val="tx1"/>
                          </a:solidFill>
                          <a:effectLst/>
                        </a:rPr>
                        <a:t>www.shapethefuture.be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</a:rPr>
                        <a:t>Formateur, Coach, Médiateur social,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</a:rPr>
                        <a:t>Assesseur et validateur EFQM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" name="Ima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715" y="6528612"/>
            <a:ext cx="2230004" cy="204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6030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85</Words>
  <Application>Microsoft Office PowerPoint</Application>
  <PresentationFormat>A3 (297 x 420 mm)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 Hussin</dc:creator>
  <cp:lastModifiedBy>Claire Reding</cp:lastModifiedBy>
  <cp:revision>29</cp:revision>
  <cp:lastPrinted>2014-09-27T08:56:08Z</cp:lastPrinted>
  <dcterms:created xsi:type="dcterms:W3CDTF">2013-07-24T15:38:08Z</dcterms:created>
  <dcterms:modified xsi:type="dcterms:W3CDTF">2015-05-07T08:49:23Z</dcterms:modified>
</cp:coreProperties>
</file>