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68" d="100"/>
          <a:sy n="68" d="100"/>
        </p:scale>
        <p:origin x="-504" y="21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41736" y="1597636"/>
            <a:ext cx="3837547" cy="1214818"/>
            <a:chOff x="897268" y="1711788"/>
            <a:chExt cx="3837547" cy="1214818"/>
          </a:xfrm>
        </p:grpSpPr>
        <p:sp>
          <p:nvSpPr>
            <p:cNvPr id="5" name="Rectangle 4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711788"/>
              <a:ext cx="923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901022" y="1598184"/>
            <a:ext cx="3837547" cy="1214818"/>
            <a:chOff x="897268" y="1711788"/>
            <a:chExt cx="3837547" cy="1214818"/>
          </a:xfrm>
        </p:grpSpPr>
        <p:sp>
          <p:nvSpPr>
            <p:cNvPr id="11" name="Rectangle 10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711788"/>
              <a:ext cx="32655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295435"/>
            <a:chOff x="9456382" y="1598183"/>
            <a:chExt cx="3023659" cy="2295435"/>
          </a:xfrm>
        </p:grpSpPr>
        <p:sp>
          <p:nvSpPr>
            <p:cNvPr id="15" name="Rectangle 14"/>
            <p:cNvSpPr/>
            <p:nvPr/>
          </p:nvSpPr>
          <p:spPr>
            <a:xfrm>
              <a:off x="9456382" y="1598183"/>
              <a:ext cx="3022547" cy="2295435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163017" y="3030827"/>
            <a:ext cx="2549171" cy="688589"/>
            <a:chOff x="897268" y="1711788"/>
            <a:chExt cx="3837547" cy="1214818"/>
          </a:xfrm>
        </p:grpSpPr>
        <p:sp>
          <p:nvSpPr>
            <p:cNvPr id="24" name="Rectangle 2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758079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97268" y="22552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1150025"/>
            <a:chOff x="897268" y="1711788"/>
            <a:chExt cx="3837547" cy="1214818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30"/>
            <a:ext cx="2209212" cy="2779269"/>
            <a:chOff x="4901022" y="3581770"/>
            <a:chExt cx="2209212" cy="2516094"/>
          </a:xfrm>
        </p:grpSpPr>
        <p:sp>
          <p:nvSpPr>
            <p:cNvPr id="33" name="Rectangle 32"/>
            <p:cNvSpPr/>
            <p:nvPr/>
          </p:nvSpPr>
          <p:spPr>
            <a:xfrm>
              <a:off x="4901578" y="5814322"/>
              <a:ext cx="2208656" cy="28354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7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2071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6764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2348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0101" cy="2784108"/>
            <a:chOff x="3439508" y="3580430"/>
            <a:chExt cx="1270101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845740" y="3030827"/>
            <a:ext cx="2520632" cy="715470"/>
            <a:chOff x="897268" y="1711788"/>
            <a:chExt cx="3837547" cy="1214818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11788"/>
              <a:ext cx="3837545" cy="574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414125" y="7735758"/>
            <a:ext cx="2548244" cy="1767007"/>
            <a:chOff x="897268" y="1711788"/>
            <a:chExt cx="3837547" cy="1214818"/>
          </a:xfrm>
        </p:grpSpPr>
        <p:sp>
          <p:nvSpPr>
            <p:cNvPr id="62" name="Rectangle 6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624862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897268" y="195543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709341" y="1585834"/>
            <a:ext cx="2548244" cy="993394"/>
            <a:chOff x="897268" y="1711788"/>
            <a:chExt cx="3837547" cy="1214818"/>
          </a:xfrm>
        </p:grpSpPr>
        <p:sp>
          <p:nvSpPr>
            <p:cNvPr id="66" name="Rectangle 6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102679" y="1711788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Indicateurs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97268" y="2141135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Risques                         Actions de </a:t>
            </a:r>
            <a:r>
              <a:rPr lang="fr-FR" sz="1600" smtClean="0">
                <a:solidFill>
                  <a:srgbClr val="000000"/>
                </a:solidFill>
              </a:rPr>
              <a:t>maîtrise des </a:t>
            </a:r>
            <a:r>
              <a:rPr lang="fr-FR" sz="1600" dirty="0" smtClean="0">
                <a:solidFill>
                  <a:srgbClr val="000000"/>
                </a:solidFill>
              </a:rPr>
              <a:t>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59151" y="7257686"/>
            <a:ext cx="5683248" cy="316586"/>
            <a:chOff x="3346451" y="7257686"/>
            <a:chExt cx="5683248" cy="316586"/>
          </a:xfrm>
        </p:grpSpPr>
        <p:sp>
          <p:nvSpPr>
            <p:cNvPr id="74" name="Signalisation droite 73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31845" y="305128"/>
            <a:ext cx="1823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</a:t>
            </a:r>
            <a:endParaRPr lang="fr-FR" sz="1600" dirty="0"/>
          </a:p>
        </p:txBody>
      </p:sp>
      <p:sp>
        <p:nvSpPr>
          <p:cNvPr id="94" name="ZoneTexte 93"/>
          <p:cNvSpPr txBox="1"/>
          <p:nvPr/>
        </p:nvSpPr>
        <p:spPr>
          <a:xfrm>
            <a:off x="5512103" y="305128"/>
            <a:ext cx="1287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63017" y="6226642"/>
            <a:ext cx="2557982" cy="1338238"/>
            <a:chOff x="897268" y="1711788"/>
            <a:chExt cx="3837547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16170" y="868378"/>
            <a:ext cx="2031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080" y="365760"/>
            <a:ext cx="11521440" cy="8210869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  </a:t>
            </a:r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12006775" cy="1661083"/>
          </a:xfrm>
        </p:spPr>
        <p:txBody>
          <a:bodyPr/>
          <a:lstStyle/>
          <a:p>
            <a:r>
              <a:rPr lang="fr-BE" dirty="0" smtClean="0"/>
              <a:t>  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199" y="430306"/>
            <a:ext cx="12006775" cy="8277596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>
            <a:lvl1pPr marL="480060" indent="-480060" algn="l" defTabSz="640080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640080" rtl="0" eaLnBrk="1" latinLnBrk="0" hangingPunct="1">
              <a:spcBef>
                <a:spcPct val="20000"/>
              </a:spcBef>
              <a:buFont typeface="Arial"/>
              <a:buChar char="–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640080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64008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640080" rtl="0" eaLnBrk="1" latinLnBrk="0" hangingPunct="1">
              <a:spcBef>
                <a:spcPct val="20000"/>
              </a:spcBef>
              <a:buFont typeface="Arial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64008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64008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64008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64008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BE" smtClean="0"/>
              <a:t>  </a:t>
            </a:r>
            <a:endParaRPr lang="fr-BE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54012"/>
              </p:ext>
            </p:extLst>
          </p:nvPr>
        </p:nvGraphicFramePr>
        <p:xfrm>
          <a:off x="1415609" y="1677365"/>
          <a:ext cx="10089954" cy="166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1269"/>
                <a:gridCol w="3276137"/>
                <a:gridCol w="3722548"/>
              </a:tblGrid>
              <a:tr h="16672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Stéphan </a:t>
                      </a:r>
                      <a:r>
                        <a:rPr lang="fr-BE" sz="1400" b="0" dirty="0" err="1">
                          <a:solidFill>
                            <a:schemeClr val="tx1"/>
                          </a:solidFill>
                          <a:effectLst/>
                        </a:rPr>
                        <a:t>Hussin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info@shapethefuture.be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Portable: 0032 (0) 478413124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0" dirty="0" smtClean="0">
                          <a:solidFill>
                            <a:schemeClr val="accent6"/>
                          </a:solidFill>
                          <a:effectLst/>
                        </a:rPr>
                        <a:t>Nombreuses</a:t>
                      </a:r>
                      <a:r>
                        <a:rPr lang="fr-BE" sz="1600" b="0" baseline="0" dirty="0" smtClean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fr-BE" sz="1600" b="0" dirty="0" smtClean="0">
                          <a:solidFill>
                            <a:schemeClr val="accent6"/>
                          </a:solidFill>
                          <a:effectLst/>
                        </a:rPr>
                        <a:t>références </a:t>
                      </a:r>
                      <a:r>
                        <a:rPr lang="fr-BE" sz="1600" b="0" dirty="0">
                          <a:solidFill>
                            <a:schemeClr val="accent6"/>
                          </a:solidFill>
                          <a:effectLst/>
                        </a:rPr>
                        <a:t>!</a:t>
                      </a:r>
                      <a:endParaRPr lang="fr-BE" sz="1400" b="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0" dirty="0">
                          <a:solidFill>
                            <a:schemeClr val="tx1"/>
                          </a:solidFill>
                          <a:effectLst/>
                        </a:rPr>
                        <a:t>www.shapethefuture.be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Formateur, Coach, Médiateur social,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  <a:effectLst/>
                        </a:rPr>
                        <a:t>Assesseur et validateur EFQM</a:t>
                      </a:r>
                      <a:endParaRPr lang="fr-BE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715" y="6528612"/>
            <a:ext cx="2230004" cy="204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03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85</Words>
  <Application>Microsoft Office PowerPoint</Application>
  <PresentationFormat>A3 (297 x 420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Claire Reding</cp:lastModifiedBy>
  <cp:revision>29</cp:revision>
  <cp:lastPrinted>2014-09-27T08:56:08Z</cp:lastPrinted>
  <dcterms:created xsi:type="dcterms:W3CDTF">2013-07-24T15:38:08Z</dcterms:created>
  <dcterms:modified xsi:type="dcterms:W3CDTF">2015-05-07T08:49:23Z</dcterms:modified>
</cp:coreProperties>
</file>