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9" d="100"/>
          <a:sy n="89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94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72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68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29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14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90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59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42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6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38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63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67DC-BA06-A244-B2DD-81CD7937D69F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A2038-357D-8848-84B5-2E1E0B4E7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60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492" y="591073"/>
            <a:ext cx="8442960" cy="1437341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 smtClean="0">
                <a:solidFill>
                  <a:srgbClr val="000000"/>
                </a:solidFill>
              </a:rPr>
              <a:t>Processus de direction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194" y="2151528"/>
            <a:ext cx="8442960" cy="237744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 smtClean="0">
                <a:solidFill>
                  <a:srgbClr val="000000"/>
                </a:solidFill>
              </a:rPr>
              <a:t>Processus principaux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7436" y="4684953"/>
            <a:ext cx="8442960" cy="156524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 smtClean="0">
                <a:solidFill>
                  <a:srgbClr val="000000"/>
                </a:solidFill>
              </a:rPr>
              <a:t>Processus de support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5920" y="121513"/>
            <a:ext cx="8442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dirty="0" smtClean="0"/>
              <a:t>Cartographie des </a:t>
            </a:r>
            <a:r>
              <a:rPr lang="fr-BE" dirty="0" smtClean="0"/>
              <a:t>processus</a:t>
            </a:r>
            <a:r>
              <a:rPr lang="fr-BE" sz="1400" dirty="0"/>
              <a:t> </a:t>
            </a:r>
          </a:p>
        </p:txBody>
      </p:sp>
      <p:sp>
        <p:nvSpPr>
          <p:cNvPr id="5" name="Pentagone 4"/>
          <p:cNvSpPr/>
          <p:nvPr/>
        </p:nvSpPr>
        <p:spPr>
          <a:xfrm rot="16200000">
            <a:off x="1313031" y="4805378"/>
            <a:ext cx="1160625" cy="1479177"/>
          </a:xfrm>
          <a:prstGeom prst="homePlate">
            <a:avLst>
              <a:gd name="adj" fmla="val 3117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Pentagone 7"/>
          <p:cNvSpPr/>
          <p:nvPr/>
        </p:nvSpPr>
        <p:spPr>
          <a:xfrm rot="16200000">
            <a:off x="3180680" y="4805377"/>
            <a:ext cx="1160625" cy="1479177"/>
          </a:xfrm>
          <a:prstGeom prst="homePlate">
            <a:avLst>
              <a:gd name="adj" fmla="val 3117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" name="Pentagone 8"/>
          <p:cNvSpPr/>
          <p:nvPr/>
        </p:nvSpPr>
        <p:spPr>
          <a:xfrm rot="16200000">
            <a:off x="5057592" y="4805379"/>
            <a:ext cx="1160625" cy="1479177"/>
          </a:xfrm>
          <a:prstGeom prst="homePlate">
            <a:avLst>
              <a:gd name="adj" fmla="val 3117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0" name="Pentagone 9"/>
          <p:cNvSpPr/>
          <p:nvPr/>
        </p:nvSpPr>
        <p:spPr>
          <a:xfrm rot="16200000">
            <a:off x="6952731" y="4805379"/>
            <a:ext cx="1160625" cy="1479177"/>
          </a:xfrm>
          <a:prstGeom prst="homePlate">
            <a:avLst>
              <a:gd name="adj" fmla="val 3117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1" name="Trapèze 10"/>
          <p:cNvSpPr/>
          <p:nvPr/>
        </p:nvSpPr>
        <p:spPr>
          <a:xfrm rot="10800000">
            <a:off x="920971" y="952649"/>
            <a:ext cx="1711961" cy="882126"/>
          </a:xfrm>
          <a:prstGeom prst="trapezoid">
            <a:avLst>
              <a:gd name="adj" fmla="val 7400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Trapèze 11"/>
          <p:cNvSpPr/>
          <p:nvPr/>
        </p:nvSpPr>
        <p:spPr>
          <a:xfrm rot="10800000">
            <a:off x="2905011" y="952649"/>
            <a:ext cx="1711961" cy="882126"/>
          </a:xfrm>
          <a:prstGeom prst="trapezoid">
            <a:avLst>
              <a:gd name="adj" fmla="val 7400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Trapèze 12"/>
          <p:cNvSpPr/>
          <p:nvPr/>
        </p:nvSpPr>
        <p:spPr>
          <a:xfrm rot="10800000">
            <a:off x="4781923" y="975362"/>
            <a:ext cx="1711961" cy="882126"/>
          </a:xfrm>
          <a:prstGeom prst="trapezoid">
            <a:avLst>
              <a:gd name="adj" fmla="val 7400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Trapèze 13"/>
          <p:cNvSpPr/>
          <p:nvPr/>
        </p:nvSpPr>
        <p:spPr>
          <a:xfrm rot="10800000">
            <a:off x="6677062" y="998075"/>
            <a:ext cx="1711961" cy="882126"/>
          </a:xfrm>
          <a:prstGeom prst="trapezoid">
            <a:avLst>
              <a:gd name="adj" fmla="val 7400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lèche droite 14"/>
          <p:cNvSpPr/>
          <p:nvPr/>
        </p:nvSpPr>
        <p:spPr>
          <a:xfrm>
            <a:off x="552523" y="2277031"/>
            <a:ext cx="8089751" cy="6992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CF1F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Flèche droite 15"/>
          <p:cNvSpPr/>
          <p:nvPr/>
        </p:nvSpPr>
        <p:spPr>
          <a:xfrm>
            <a:off x="552524" y="3030068"/>
            <a:ext cx="8089751" cy="699247"/>
          </a:xfrm>
          <a:prstGeom prst="rightArrow">
            <a:avLst/>
          </a:prstGeom>
          <a:solidFill>
            <a:srgbClr val="ECF1F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Flèche droite 16"/>
          <p:cNvSpPr/>
          <p:nvPr/>
        </p:nvSpPr>
        <p:spPr>
          <a:xfrm>
            <a:off x="550580" y="3786694"/>
            <a:ext cx="8089751" cy="699247"/>
          </a:xfrm>
          <a:prstGeom prst="rightArrow">
            <a:avLst/>
          </a:prstGeom>
          <a:solidFill>
            <a:srgbClr val="ECF1F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424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 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30306"/>
            <a:ext cx="8229600" cy="5695857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/>
              <a:t>  </a:t>
            </a:r>
            <a:endParaRPr lang="fr-BE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00112"/>
              </p:ext>
            </p:extLst>
          </p:nvPr>
        </p:nvGraphicFramePr>
        <p:xfrm>
          <a:off x="1344707" y="1269402"/>
          <a:ext cx="6915786" cy="1147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8796"/>
                <a:gridCol w="2245507"/>
                <a:gridCol w="2551483"/>
              </a:tblGrid>
              <a:tr h="11472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 b="0" dirty="0">
                          <a:solidFill>
                            <a:schemeClr val="tx1"/>
                          </a:solidFill>
                          <a:effectLst/>
                        </a:rPr>
                        <a:t>Stéphan </a:t>
                      </a:r>
                      <a:r>
                        <a:rPr lang="fr-BE" sz="1100" b="0" dirty="0" err="1">
                          <a:solidFill>
                            <a:schemeClr val="tx1"/>
                          </a:solidFill>
                          <a:effectLst/>
                        </a:rPr>
                        <a:t>Hussin</a:t>
                      </a:r>
                      <a:endParaRPr lang="fr-BE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 b="0" dirty="0">
                          <a:solidFill>
                            <a:schemeClr val="tx1"/>
                          </a:solidFill>
                          <a:effectLst/>
                        </a:rPr>
                        <a:t>info@shapethefuture.be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 b="0" dirty="0">
                          <a:solidFill>
                            <a:schemeClr val="tx1"/>
                          </a:solidFill>
                          <a:effectLst/>
                        </a:rPr>
                        <a:t>Portable: 0032 (0) 478413124</a:t>
                      </a:r>
                      <a:endParaRPr lang="fr-B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solidFill>
                            <a:schemeClr val="accent6"/>
                          </a:solidFill>
                          <a:effectLst/>
                        </a:rPr>
                        <a:t>Nombreuses références !</a:t>
                      </a:r>
                      <a:endParaRPr lang="fr-BE" sz="1100" b="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</a:rPr>
                        <a:t>www.shapethefuture.be</a:t>
                      </a:r>
                      <a:endParaRPr lang="fr-BE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 b="0" dirty="0">
                          <a:solidFill>
                            <a:schemeClr val="tx1"/>
                          </a:solidFill>
                          <a:effectLst/>
                        </a:rPr>
                        <a:t>Formateur, Coach, Médiateur social,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 b="0" dirty="0">
                          <a:solidFill>
                            <a:schemeClr val="tx1"/>
                          </a:solidFill>
                          <a:effectLst/>
                        </a:rPr>
                        <a:t>Assesseur et validateur EFQM</a:t>
                      </a:r>
                      <a:endParaRPr lang="fr-B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712" y="4932380"/>
            <a:ext cx="1528474" cy="140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755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38</Words>
  <Application>Microsoft Office PowerPoint</Application>
  <PresentationFormat>Affichage à l'écran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 Hussin</dc:creator>
  <cp:lastModifiedBy>Claire Reding</cp:lastModifiedBy>
  <cp:revision>13</cp:revision>
  <cp:lastPrinted>2014-01-25T13:18:52Z</cp:lastPrinted>
  <dcterms:created xsi:type="dcterms:W3CDTF">2014-01-25T13:08:16Z</dcterms:created>
  <dcterms:modified xsi:type="dcterms:W3CDTF">2015-05-07T08:49:50Z</dcterms:modified>
</cp:coreProperties>
</file>