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4"/>
  </p:notesMasterIdLst>
  <p:sldIdLst>
    <p:sldId id="257" r:id="rId2"/>
    <p:sldId id="258" r:id="rId3"/>
    <p:sldId id="403" r:id="rId4"/>
    <p:sldId id="404" r:id="rId5"/>
    <p:sldId id="405" r:id="rId6"/>
    <p:sldId id="406" r:id="rId7"/>
    <p:sldId id="407" r:id="rId8"/>
    <p:sldId id="408" r:id="rId9"/>
    <p:sldId id="409" r:id="rId10"/>
    <p:sldId id="410" r:id="rId11"/>
    <p:sldId id="411" r:id="rId12"/>
    <p:sldId id="412" r:id="rId13"/>
    <p:sldId id="413" r:id="rId14"/>
    <p:sldId id="414" r:id="rId15"/>
    <p:sldId id="415" r:id="rId16"/>
    <p:sldId id="416" r:id="rId17"/>
    <p:sldId id="417" r:id="rId18"/>
    <p:sldId id="418" r:id="rId19"/>
    <p:sldId id="419" r:id="rId20"/>
    <p:sldId id="420" r:id="rId21"/>
    <p:sldId id="421" r:id="rId22"/>
    <p:sldId id="42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474" autoAdjust="0"/>
    <p:restoredTop sz="94660"/>
  </p:normalViewPr>
  <p:slideViewPr>
    <p:cSldViewPr snapToGrid="0" showGuides="1">
      <p:cViewPr varScale="1">
        <p:scale>
          <a:sx n="87" d="100"/>
          <a:sy n="87" d="100"/>
        </p:scale>
        <p:origin x="108" y="6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90F13D-D0EF-4441-B050-A2FB957E215E}" type="doc">
      <dgm:prSet loTypeId="urn:microsoft.com/office/officeart/2008/layout/VerticalCurvedList" loCatId="list" qsTypeId="urn:microsoft.com/office/officeart/2005/8/quickstyle/simple1" qsCatId="simple" csTypeId="urn:microsoft.com/office/officeart/2005/8/colors/accent1_4" csCatId="accent1" phldr="1"/>
      <dgm:spPr/>
      <dgm:t>
        <a:bodyPr/>
        <a:lstStyle/>
        <a:p>
          <a:endParaRPr lang="en-US"/>
        </a:p>
      </dgm:t>
    </dgm:pt>
    <dgm:pt modelId="{9E6B1A04-51BB-46DE-93DA-EB44FE7A98D2}">
      <dgm:prSet phldrT="[Text]" custT="1"/>
      <dgm:spPr/>
      <dgm:t>
        <a:bodyPr/>
        <a:lstStyle/>
        <a:p>
          <a:r>
            <a:rPr lang="fr-BE" altLang="en-US" sz="2000" b="1" u="sng" dirty="0" err="1">
              <a:cs typeface="Arial" pitchFamily="34" charset="0"/>
            </a:rPr>
            <a:t>S</a:t>
          </a:r>
          <a:r>
            <a:rPr lang="fr-BE" altLang="en-US" sz="2000" u="sng" dirty="0" err="1">
              <a:cs typeface="Arial" pitchFamily="34" charset="0"/>
            </a:rPr>
            <a:t>pecific</a:t>
          </a:r>
          <a:r>
            <a:rPr lang="fr-BE" altLang="en-US" sz="2000" dirty="0">
              <a:cs typeface="Arial" pitchFamily="34" charset="0"/>
            </a:rPr>
            <a:t> : spécifiques, avec des cibles claires</a:t>
          </a:r>
          <a:endParaRPr lang="en-US" sz="2000" dirty="0"/>
        </a:p>
      </dgm:t>
    </dgm:pt>
    <dgm:pt modelId="{2F5063FD-D0AE-45A2-8E39-24622E392D85}" type="parTrans" cxnId="{15794D80-2438-4738-825E-DDCB2027C89C}">
      <dgm:prSet/>
      <dgm:spPr/>
      <dgm:t>
        <a:bodyPr/>
        <a:lstStyle/>
        <a:p>
          <a:endParaRPr lang="en-US" sz="2400">
            <a:solidFill>
              <a:schemeClr val="bg1"/>
            </a:solidFill>
          </a:endParaRPr>
        </a:p>
      </dgm:t>
    </dgm:pt>
    <dgm:pt modelId="{074270F5-7318-411F-B370-6BFECD58C012}" type="sibTrans" cxnId="{15794D80-2438-4738-825E-DDCB2027C89C}">
      <dgm:prSet/>
      <dgm:spPr/>
      <dgm:t>
        <a:bodyPr/>
        <a:lstStyle/>
        <a:p>
          <a:endParaRPr lang="en-US" sz="2400">
            <a:solidFill>
              <a:schemeClr val="bg1"/>
            </a:solidFill>
          </a:endParaRPr>
        </a:p>
      </dgm:t>
    </dgm:pt>
    <dgm:pt modelId="{A1013B87-A0F1-42FA-AD57-5497998A1A9C}">
      <dgm:prSet phldrT="[Text]" custT="1">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fr-BE" altLang="en-US" sz="2000" b="1" u="sng" dirty="0" err="1">
              <a:cs typeface="Arial" pitchFamily="34" charset="0"/>
            </a:rPr>
            <a:t>M</a:t>
          </a:r>
          <a:r>
            <a:rPr lang="fr-BE" altLang="en-US" sz="2000" u="sng" dirty="0" err="1">
              <a:cs typeface="Arial" pitchFamily="34" charset="0"/>
            </a:rPr>
            <a:t>easurable</a:t>
          </a:r>
          <a:r>
            <a:rPr lang="fr-BE" altLang="en-US" sz="2000" dirty="0">
              <a:cs typeface="Arial" pitchFamily="34" charset="0"/>
            </a:rPr>
            <a:t>: mesurables en termes de qualité et/ ou quantité</a:t>
          </a:r>
          <a:endParaRPr lang="en-US" sz="2000" dirty="0"/>
        </a:p>
      </dgm:t>
    </dgm:pt>
    <dgm:pt modelId="{1A3D5B26-946F-44C1-ABB2-83D8675AB663}" type="parTrans" cxnId="{0CF9DE48-D015-4761-8479-6D53B91D7DF1}">
      <dgm:prSet/>
      <dgm:spPr/>
      <dgm:t>
        <a:bodyPr/>
        <a:lstStyle/>
        <a:p>
          <a:endParaRPr lang="en-US" sz="2400">
            <a:solidFill>
              <a:schemeClr val="bg1"/>
            </a:solidFill>
          </a:endParaRPr>
        </a:p>
      </dgm:t>
    </dgm:pt>
    <dgm:pt modelId="{DD984A27-893D-4254-8004-493CC4993C86}" type="sibTrans" cxnId="{0CF9DE48-D015-4761-8479-6D53B91D7DF1}">
      <dgm:prSet/>
      <dgm:spPr/>
      <dgm:t>
        <a:bodyPr/>
        <a:lstStyle/>
        <a:p>
          <a:endParaRPr lang="en-US" sz="2400">
            <a:solidFill>
              <a:schemeClr val="bg1"/>
            </a:solidFill>
          </a:endParaRPr>
        </a:p>
      </dgm:t>
    </dgm:pt>
    <dgm:pt modelId="{76A7E549-DA7A-4D4B-A59E-484117878844}">
      <dgm:prSet phldrT="[Text]" custT="1"/>
      <dgm:spPr/>
      <dgm:t>
        <a:bodyPr/>
        <a:lstStyle/>
        <a:p>
          <a:r>
            <a:rPr lang="fr-BE" altLang="en-US" sz="2000" b="1" u="sng" dirty="0">
              <a:cs typeface="Arial" pitchFamily="34" charset="0"/>
            </a:rPr>
            <a:t>T</a:t>
          </a:r>
          <a:r>
            <a:rPr lang="en-BE" altLang="en-US" sz="2000" b="1" u="sng" dirty="0">
              <a:cs typeface="Arial" pitchFamily="34" charset="0"/>
            </a:rPr>
            <a:t>emporel</a:t>
          </a:r>
          <a:r>
            <a:rPr lang="fr-BE" altLang="en-US" sz="2000" dirty="0">
              <a:cs typeface="Arial" pitchFamily="34" charset="0"/>
            </a:rPr>
            <a:t> : fournis à temps afin d’être utiles à la gestion du projet</a:t>
          </a:r>
          <a:endParaRPr lang="en-US" sz="2000" dirty="0"/>
        </a:p>
      </dgm:t>
    </dgm:pt>
    <dgm:pt modelId="{FA203AF5-3B93-4510-9446-50A6388A4872}" type="parTrans" cxnId="{A37B11C4-AAF2-4A11-BBC9-29C284AD6B7C}">
      <dgm:prSet/>
      <dgm:spPr/>
      <dgm:t>
        <a:bodyPr/>
        <a:lstStyle/>
        <a:p>
          <a:endParaRPr lang="en-US" sz="2400">
            <a:solidFill>
              <a:schemeClr val="bg1"/>
            </a:solidFill>
          </a:endParaRPr>
        </a:p>
      </dgm:t>
    </dgm:pt>
    <dgm:pt modelId="{4EE31DC3-C9CC-4FA3-AC21-06E542DCAF54}" type="sibTrans" cxnId="{A37B11C4-AAF2-4A11-BBC9-29C284AD6B7C}">
      <dgm:prSet/>
      <dgm:spPr/>
      <dgm:t>
        <a:bodyPr/>
        <a:lstStyle/>
        <a:p>
          <a:endParaRPr lang="en-US" sz="2400">
            <a:solidFill>
              <a:schemeClr val="bg1"/>
            </a:solidFill>
          </a:endParaRPr>
        </a:p>
      </dgm:t>
    </dgm:pt>
    <dgm:pt modelId="{03B278B8-1128-4EAE-861A-A0D58362FE5C}">
      <dgm:prSet custT="1"/>
      <dgm:spPr/>
      <dgm:t>
        <a:bodyPr/>
        <a:lstStyle/>
        <a:p>
          <a:r>
            <a:rPr lang="fr-BE" altLang="en-US" sz="2000" b="1" u="sng" dirty="0">
              <a:solidFill>
                <a:schemeClr val="tx1"/>
              </a:solidFill>
              <a:cs typeface="Arial" pitchFamily="34" charset="0"/>
            </a:rPr>
            <a:t>A</a:t>
          </a:r>
          <a:r>
            <a:rPr lang="en-BE" altLang="en-US" sz="2000" b="1" u="sng" dirty="0">
              <a:solidFill>
                <a:schemeClr val="tx1"/>
              </a:solidFill>
              <a:cs typeface="Arial" pitchFamily="34" charset="0"/>
            </a:rPr>
            <a:t>ccessible</a:t>
          </a:r>
          <a:r>
            <a:rPr lang="en-BE" altLang="en-US" sz="2000" u="sng" dirty="0">
              <a:solidFill>
                <a:schemeClr val="tx1"/>
              </a:solidFill>
              <a:cs typeface="Arial" pitchFamily="34" charset="0"/>
            </a:rPr>
            <a:t>:</a:t>
          </a:r>
          <a:r>
            <a:rPr lang="fr-BE" altLang="en-US" sz="2000" dirty="0">
              <a:solidFill>
                <a:schemeClr val="tx1"/>
              </a:solidFill>
              <a:cs typeface="Arial" pitchFamily="34" charset="0"/>
            </a:rPr>
            <a:t> disponibles à un coût acceptable</a:t>
          </a:r>
          <a:endParaRPr lang="en-US" sz="2000" dirty="0">
            <a:solidFill>
              <a:schemeClr val="tx1"/>
            </a:solidFill>
          </a:endParaRPr>
        </a:p>
      </dgm:t>
    </dgm:pt>
    <dgm:pt modelId="{913095CA-DACC-42B9-AC8C-F85C58974371}" type="parTrans" cxnId="{3207A168-0214-4FD7-93AE-8103CB622397}">
      <dgm:prSet/>
      <dgm:spPr/>
      <dgm:t>
        <a:bodyPr/>
        <a:lstStyle/>
        <a:p>
          <a:endParaRPr lang="en-US" sz="2400">
            <a:solidFill>
              <a:schemeClr val="bg1"/>
            </a:solidFill>
          </a:endParaRPr>
        </a:p>
      </dgm:t>
    </dgm:pt>
    <dgm:pt modelId="{458CF008-815B-4B12-9F33-A82772B4AF20}" type="sibTrans" cxnId="{3207A168-0214-4FD7-93AE-8103CB622397}">
      <dgm:prSet/>
      <dgm:spPr/>
      <dgm:t>
        <a:bodyPr/>
        <a:lstStyle/>
        <a:p>
          <a:endParaRPr lang="en-US" sz="2400">
            <a:solidFill>
              <a:schemeClr val="bg1"/>
            </a:solidFill>
          </a:endParaRPr>
        </a:p>
      </dgm:t>
    </dgm:pt>
    <dgm:pt modelId="{02635E0E-4E8A-4787-8709-799E4482139A}">
      <dgm:prSet custT="1"/>
      <dgm:spPr/>
      <dgm:t>
        <a:bodyPr/>
        <a:lstStyle/>
        <a:p>
          <a:r>
            <a:rPr lang="fr-BE" altLang="en-US" sz="2000" b="1" u="sng" dirty="0">
              <a:solidFill>
                <a:schemeClr val="tx1"/>
              </a:solidFill>
              <a:cs typeface="Arial" pitchFamily="34" charset="0"/>
            </a:rPr>
            <a:t>R</a:t>
          </a:r>
          <a:r>
            <a:rPr lang="en-BE" altLang="en-US" sz="2000" b="1" u="sng" dirty="0">
              <a:solidFill>
                <a:schemeClr val="tx1"/>
              </a:solidFill>
              <a:cs typeface="Arial" pitchFamily="34" charset="0"/>
            </a:rPr>
            <a:t>éaliste</a:t>
          </a:r>
          <a:r>
            <a:rPr lang="fr-BE" altLang="en-US" sz="2000" dirty="0">
              <a:solidFill>
                <a:schemeClr val="tx1"/>
              </a:solidFill>
              <a:cs typeface="Arial" pitchFamily="34" charset="0"/>
            </a:rPr>
            <a:t> : pertinents par rapport aux besoins d’information</a:t>
          </a:r>
        </a:p>
      </dgm:t>
    </dgm:pt>
    <dgm:pt modelId="{F78A4B01-85E6-45BB-8CA5-BCD2AE1DE8C4}" type="parTrans" cxnId="{E0147CE2-04CC-485F-AA4B-2756DB60CA13}">
      <dgm:prSet/>
      <dgm:spPr/>
      <dgm:t>
        <a:bodyPr/>
        <a:lstStyle/>
        <a:p>
          <a:endParaRPr lang="en-US" sz="2400">
            <a:solidFill>
              <a:schemeClr val="bg1"/>
            </a:solidFill>
          </a:endParaRPr>
        </a:p>
      </dgm:t>
    </dgm:pt>
    <dgm:pt modelId="{D216FD96-A453-4977-A1C3-C1D8E79563C4}" type="sibTrans" cxnId="{E0147CE2-04CC-485F-AA4B-2756DB60CA13}">
      <dgm:prSet/>
      <dgm:spPr/>
      <dgm:t>
        <a:bodyPr/>
        <a:lstStyle/>
        <a:p>
          <a:endParaRPr lang="en-US" sz="2400">
            <a:solidFill>
              <a:schemeClr val="bg1"/>
            </a:solidFill>
          </a:endParaRPr>
        </a:p>
      </dgm:t>
    </dgm:pt>
    <dgm:pt modelId="{6EFE5D8C-E10D-420F-9C17-8E944EB34540}" type="pres">
      <dgm:prSet presAssocID="{0E90F13D-D0EF-4441-B050-A2FB957E215E}" presName="Name0" presStyleCnt="0">
        <dgm:presLayoutVars>
          <dgm:chMax val="7"/>
          <dgm:chPref val="7"/>
          <dgm:dir/>
        </dgm:presLayoutVars>
      </dgm:prSet>
      <dgm:spPr/>
    </dgm:pt>
    <dgm:pt modelId="{8EEF57E5-D6DD-4663-8301-C17D4AF4009F}" type="pres">
      <dgm:prSet presAssocID="{0E90F13D-D0EF-4441-B050-A2FB957E215E}" presName="Name1" presStyleCnt="0"/>
      <dgm:spPr/>
    </dgm:pt>
    <dgm:pt modelId="{970A6C8D-6989-4E67-8D5C-02EC937089E9}" type="pres">
      <dgm:prSet presAssocID="{0E90F13D-D0EF-4441-B050-A2FB957E215E}" presName="cycle" presStyleCnt="0"/>
      <dgm:spPr/>
    </dgm:pt>
    <dgm:pt modelId="{CDC5CA16-F2DF-43F7-A126-6E1DFC5F5326}" type="pres">
      <dgm:prSet presAssocID="{0E90F13D-D0EF-4441-B050-A2FB957E215E}" presName="srcNode" presStyleLbl="node1" presStyleIdx="0" presStyleCnt="5"/>
      <dgm:spPr/>
    </dgm:pt>
    <dgm:pt modelId="{C4A97857-13F3-4D09-A737-E2066304B620}" type="pres">
      <dgm:prSet presAssocID="{0E90F13D-D0EF-4441-B050-A2FB957E215E}" presName="conn" presStyleLbl="parChTrans1D2" presStyleIdx="0" presStyleCnt="1"/>
      <dgm:spPr/>
    </dgm:pt>
    <dgm:pt modelId="{3CCD987B-5139-41E3-B198-B00F34F94CA8}" type="pres">
      <dgm:prSet presAssocID="{0E90F13D-D0EF-4441-B050-A2FB957E215E}" presName="extraNode" presStyleLbl="node1" presStyleIdx="0" presStyleCnt="5"/>
      <dgm:spPr/>
    </dgm:pt>
    <dgm:pt modelId="{B4D3AF58-B772-4016-83D0-E7F58C641221}" type="pres">
      <dgm:prSet presAssocID="{0E90F13D-D0EF-4441-B050-A2FB957E215E}" presName="dstNode" presStyleLbl="node1" presStyleIdx="0" presStyleCnt="5"/>
      <dgm:spPr/>
    </dgm:pt>
    <dgm:pt modelId="{11148947-5131-4AA4-B721-563A14D14C1E}" type="pres">
      <dgm:prSet presAssocID="{9E6B1A04-51BB-46DE-93DA-EB44FE7A98D2}" presName="text_1" presStyleLbl="node1" presStyleIdx="0" presStyleCnt="5">
        <dgm:presLayoutVars>
          <dgm:bulletEnabled val="1"/>
        </dgm:presLayoutVars>
      </dgm:prSet>
      <dgm:spPr/>
    </dgm:pt>
    <dgm:pt modelId="{1FB19DBC-E5F5-4486-8BB5-ED4CC9C7A859}" type="pres">
      <dgm:prSet presAssocID="{9E6B1A04-51BB-46DE-93DA-EB44FE7A98D2}" presName="accent_1" presStyleCnt="0"/>
      <dgm:spPr/>
    </dgm:pt>
    <dgm:pt modelId="{3C0A7CFE-B4B7-40DC-A19F-45A0B12F218B}" type="pres">
      <dgm:prSet presAssocID="{9E6B1A04-51BB-46DE-93DA-EB44FE7A98D2}" presName="accentRepeatNode" presStyleLbl="solidFgAcc1" presStyleIdx="0" presStyleCnt="5"/>
      <dgm:spPr/>
    </dgm:pt>
    <dgm:pt modelId="{119F09F2-B078-4758-9BD4-2B1B6A985B8F}" type="pres">
      <dgm:prSet presAssocID="{A1013B87-A0F1-42FA-AD57-5497998A1A9C}" presName="text_2" presStyleLbl="node1" presStyleIdx="1" presStyleCnt="5" custScaleY="115038">
        <dgm:presLayoutVars>
          <dgm:bulletEnabled val="1"/>
        </dgm:presLayoutVars>
      </dgm:prSet>
      <dgm:spPr/>
    </dgm:pt>
    <dgm:pt modelId="{7E3335FD-671C-4704-89CE-B0EA4013E2FD}" type="pres">
      <dgm:prSet presAssocID="{A1013B87-A0F1-42FA-AD57-5497998A1A9C}" presName="accent_2" presStyleCnt="0"/>
      <dgm:spPr/>
    </dgm:pt>
    <dgm:pt modelId="{DE551045-BF60-4453-AAE2-76FD95748F71}" type="pres">
      <dgm:prSet presAssocID="{A1013B87-A0F1-42FA-AD57-5497998A1A9C}" presName="accentRepeatNode" presStyleLbl="solidFgAcc1" presStyleIdx="1" presStyleCnt="5"/>
      <dgm:spPr/>
    </dgm:pt>
    <dgm:pt modelId="{E32777B3-36E8-4358-8291-F84991A7784A}" type="pres">
      <dgm:prSet presAssocID="{03B278B8-1128-4EAE-861A-A0D58362FE5C}" presName="text_3" presStyleLbl="node1" presStyleIdx="2" presStyleCnt="5">
        <dgm:presLayoutVars>
          <dgm:bulletEnabled val="1"/>
        </dgm:presLayoutVars>
      </dgm:prSet>
      <dgm:spPr/>
    </dgm:pt>
    <dgm:pt modelId="{D5B689D0-E091-453C-852F-F3CDDEC6CFCE}" type="pres">
      <dgm:prSet presAssocID="{03B278B8-1128-4EAE-861A-A0D58362FE5C}" presName="accent_3" presStyleCnt="0"/>
      <dgm:spPr/>
    </dgm:pt>
    <dgm:pt modelId="{4C1F8FFC-3D80-427B-97F0-D9C077DF6046}" type="pres">
      <dgm:prSet presAssocID="{03B278B8-1128-4EAE-861A-A0D58362FE5C}" presName="accentRepeatNode" presStyleLbl="solidFgAcc1" presStyleIdx="2" presStyleCnt="5"/>
      <dgm:spPr/>
    </dgm:pt>
    <dgm:pt modelId="{950343EF-7A66-494F-A28F-39C2F3E4E020}" type="pres">
      <dgm:prSet presAssocID="{02635E0E-4E8A-4787-8709-799E4482139A}" presName="text_4" presStyleLbl="node1" presStyleIdx="3" presStyleCnt="5">
        <dgm:presLayoutVars>
          <dgm:bulletEnabled val="1"/>
        </dgm:presLayoutVars>
      </dgm:prSet>
      <dgm:spPr/>
    </dgm:pt>
    <dgm:pt modelId="{1446FE8A-0C2E-4826-9E05-68164BC9AF49}" type="pres">
      <dgm:prSet presAssocID="{02635E0E-4E8A-4787-8709-799E4482139A}" presName="accent_4" presStyleCnt="0"/>
      <dgm:spPr/>
    </dgm:pt>
    <dgm:pt modelId="{3F9B06EE-5AF8-4525-8B52-788254F438A4}" type="pres">
      <dgm:prSet presAssocID="{02635E0E-4E8A-4787-8709-799E4482139A}" presName="accentRepeatNode" presStyleLbl="solidFgAcc1" presStyleIdx="3" presStyleCnt="5"/>
      <dgm:spPr/>
    </dgm:pt>
    <dgm:pt modelId="{66202712-A2B9-46CC-BD37-5E74873540F6}" type="pres">
      <dgm:prSet presAssocID="{76A7E549-DA7A-4D4B-A59E-484117878844}" presName="text_5" presStyleLbl="node1" presStyleIdx="4" presStyleCnt="5" custScaleY="123931">
        <dgm:presLayoutVars>
          <dgm:bulletEnabled val="1"/>
        </dgm:presLayoutVars>
      </dgm:prSet>
      <dgm:spPr/>
    </dgm:pt>
    <dgm:pt modelId="{3AA455E2-0DB0-4ABF-80DF-2D16B84BF337}" type="pres">
      <dgm:prSet presAssocID="{76A7E549-DA7A-4D4B-A59E-484117878844}" presName="accent_5" presStyleCnt="0"/>
      <dgm:spPr/>
    </dgm:pt>
    <dgm:pt modelId="{FB81F881-1E46-4403-8D21-06DACEE19216}" type="pres">
      <dgm:prSet presAssocID="{76A7E549-DA7A-4D4B-A59E-484117878844}" presName="accentRepeatNode" presStyleLbl="solidFgAcc1" presStyleIdx="4" presStyleCnt="5"/>
      <dgm:spPr/>
    </dgm:pt>
  </dgm:ptLst>
  <dgm:cxnLst>
    <dgm:cxn modelId="{281C4806-8E48-40E2-8F52-9ED360328177}" type="presOf" srcId="{0E90F13D-D0EF-4441-B050-A2FB957E215E}" destId="{6EFE5D8C-E10D-420F-9C17-8E944EB34540}" srcOrd="0" destOrd="0" presId="urn:microsoft.com/office/officeart/2008/layout/VerticalCurvedList"/>
    <dgm:cxn modelId="{491FED47-BCB7-424B-A2FD-2EB7B6D6E67F}" type="presOf" srcId="{A1013B87-A0F1-42FA-AD57-5497998A1A9C}" destId="{119F09F2-B078-4758-9BD4-2B1B6A985B8F}" srcOrd="0" destOrd="0" presId="urn:microsoft.com/office/officeart/2008/layout/VerticalCurvedList"/>
    <dgm:cxn modelId="{3207A168-0214-4FD7-93AE-8103CB622397}" srcId="{0E90F13D-D0EF-4441-B050-A2FB957E215E}" destId="{03B278B8-1128-4EAE-861A-A0D58362FE5C}" srcOrd="2" destOrd="0" parTransId="{913095CA-DACC-42B9-AC8C-F85C58974371}" sibTransId="{458CF008-815B-4B12-9F33-A82772B4AF20}"/>
    <dgm:cxn modelId="{0CF9DE48-D015-4761-8479-6D53B91D7DF1}" srcId="{0E90F13D-D0EF-4441-B050-A2FB957E215E}" destId="{A1013B87-A0F1-42FA-AD57-5497998A1A9C}" srcOrd="1" destOrd="0" parTransId="{1A3D5B26-946F-44C1-ABB2-83D8675AB663}" sibTransId="{DD984A27-893D-4254-8004-493CC4993C86}"/>
    <dgm:cxn modelId="{6417024B-C94F-43B2-A2A9-14F7ECD0B4E9}" type="presOf" srcId="{9E6B1A04-51BB-46DE-93DA-EB44FE7A98D2}" destId="{11148947-5131-4AA4-B721-563A14D14C1E}" srcOrd="0" destOrd="0" presId="urn:microsoft.com/office/officeart/2008/layout/VerticalCurvedList"/>
    <dgm:cxn modelId="{4E56574B-3CAA-44D2-97C8-FAD577F06AF6}" type="presOf" srcId="{074270F5-7318-411F-B370-6BFECD58C012}" destId="{C4A97857-13F3-4D09-A737-E2066304B620}" srcOrd="0" destOrd="0" presId="urn:microsoft.com/office/officeart/2008/layout/VerticalCurvedList"/>
    <dgm:cxn modelId="{7B689E6E-EAD3-43C9-A1B6-A6B58DAB1A0C}" type="presOf" srcId="{02635E0E-4E8A-4787-8709-799E4482139A}" destId="{950343EF-7A66-494F-A28F-39C2F3E4E020}" srcOrd="0" destOrd="0" presId="urn:microsoft.com/office/officeart/2008/layout/VerticalCurvedList"/>
    <dgm:cxn modelId="{15794D80-2438-4738-825E-DDCB2027C89C}" srcId="{0E90F13D-D0EF-4441-B050-A2FB957E215E}" destId="{9E6B1A04-51BB-46DE-93DA-EB44FE7A98D2}" srcOrd="0" destOrd="0" parTransId="{2F5063FD-D0AE-45A2-8E39-24622E392D85}" sibTransId="{074270F5-7318-411F-B370-6BFECD58C012}"/>
    <dgm:cxn modelId="{6D5493B6-02FA-4C6B-892A-28516F4DCF5F}" type="presOf" srcId="{76A7E549-DA7A-4D4B-A59E-484117878844}" destId="{66202712-A2B9-46CC-BD37-5E74873540F6}" srcOrd="0" destOrd="0" presId="urn:microsoft.com/office/officeart/2008/layout/VerticalCurvedList"/>
    <dgm:cxn modelId="{F5AAB2BB-29C5-4B75-AED7-B7A9927437E3}" type="presOf" srcId="{03B278B8-1128-4EAE-861A-A0D58362FE5C}" destId="{E32777B3-36E8-4358-8291-F84991A7784A}" srcOrd="0" destOrd="0" presId="urn:microsoft.com/office/officeart/2008/layout/VerticalCurvedList"/>
    <dgm:cxn modelId="{A37B11C4-AAF2-4A11-BBC9-29C284AD6B7C}" srcId="{0E90F13D-D0EF-4441-B050-A2FB957E215E}" destId="{76A7E549-DA7A-4D4B-A59E-484117878844}" srcOrd="4" destOrd="0" parTransId="{FA203AF5-3B93-4510-9446-50A6388A4872}" sibTransId="{4EE31DC3-C9CC-4FA3-AC21-06E542DCAF54}"/>
    <dgm:cxn modelId="{E0147CE2-04CC-485F-AA4B-2756DB60CA13}" srcId="{0E90F13D-D0EF-4441-B050-A2FB957E215E}" destId="{02635E0E-4E8A-4787-8709-799E4482139A}" srcOrd="3" destOrd="0" parTransId="{F78A4B01-85E6-45BB-8CA5-BCD2AE1DE8C4}" sibTransId="{D216FD96-A453-4977-A1C3-C1D8E79563C4}"/>
    <dgm:cxn modelId="{3E1537A3-C4C4-40FB-9D99-77005980C51C}" type="presParOf" srcId="{6EFE5D8C-E10D-420F-9C17-8E944EB34540}" destId="{8EEF57E5-D6DD-4663-8301-C17D4AF4009F}" srcOrd="0" destOrd="0" presId="urn:microsoft.com/office/officeart/2008/layout/VerticalCurvedList"/>
    <dgm:cxn modelId="{1B803E57-FF5F-40DB-9406-7DB3CC195BA6}" type="presParOf" srcId="{8EEF57E5-D6DD-4663-8301-C17D4AF4009F}" destId="{970A6C8D-6989-4E67-8D5C-02EC937089E9}" srcOrd="0" destOrd="0" presId="urn:microsoft.com/office/officeart/2008/layout/VerticalCurvedList"/>
    <dgm:cxn modelId="{EED61409-78B8-4CEF-A83F-7AB226E11B05}" type="presParOf" srcId="{970A6C8D-6989-4E67-8D5C-02EC937089E9}" destId="{CDC5CA16-F2DF-43F7-A126-6E1DFC5F5326}" srcOrd="0" destOrd="0" presId="urn:microsoft.com/office/officeart/2008/layout/VerticalCurvedList"/>
    <dgm:cxn modelId="{8A452BA5-95F4-43CE-8242-5D2F97C5D7BF}" type="presParOf" srcId="{970A6C8D-6989-4E67-8D5C-02EC937089E9}" destId="{C4A97857-13F3-4D09-A737-E2066304B620}" srcOrd="1" destOrd="0" presId="urn:microsoft.com/office/officeart/2008/layout/VerticalCurvedList"/>
    <dgm:cxn modelId="{56EB090F-21CD-41F4-A316-3D367F337AF6}" type="presParOf" srcId="{970A6C8D-6989-4E67-8D5C-02EC937089E9}" destId="{3CCD987B-5139-41E3-B198-B00F34F94CA8}" srcOrd="2" destOrd="0" presId="urn:microsoft.com/office/officeart/2008/layout/VerticalCurvedList"/>
    <dgm:cxn modelId="{1F0CA769-5228-4C45-8F27-A13D7548BA26}" type="presParOf" srcId="{970A6C8D-6989-4E67-8D5C-02EC937089E9}" destId="{B4D3AF58-B772-4016-83D0-E7F58C641221}" srcOrd="3" destOrd="0" presId="urn:microsoft.com/office/officeart/2008/layout/VerticalCurvedList"/>
    <dgm:cxn modelId="{2F23EE88-7671-4D63-9CAC-5BAB1C266331}" type="presParOf" srcId="{8EEF57E5-D6DD-4663-8301-C17D4AF4009F}" destId="{11148947-5131-4AA4-B721-563A14D14C1E}" srcOrd="1" destOrd="0" presId="urn:microsoft.com/office/officeart/2008/layout/VerticalCurvedList"/>
    <dgm:cxn modelId="{24A1202F-4433-452C-AE21-0080160C710A}" type="presParOf" srcId="{8EEF57E5-D6DD-4663-8301-C17D4AF4009F}" destId="{1FB19DBC-E5F5-4486-8BB5-ED4CC9C7A859}" srcOrd="2" destOrd="0" presId="urn:microsoft.com/office/officeart/2008/layout/VerticalCurvedList"/>
    <dgm:cxn modelId="{8012CE37-2C65-4CD8-A29E-F90C2D588171}" type="presParOf" srcId="{1FB19DBC-E5F5-4486-8BB5-ED4CC9C7A859}" destId="{3C0A7CFE-B4B7-40DC-A19F-45A0B12F218B}" srcOrd="0" destOrd="0" presId="urn:microsoft.com/office/officeart/2008/layout/VerticalCurvedList"/>
    <dgm:cxn modelId="{A2278325-31C4-412B-A281-33CAC4680344}" type="presParOf" srcId="{8EEF57E5-D6DD-4663-8301-C17D4AF4009F}" destId="{119F09F2-B078-4758-9BD4-2B1B6A985B8F}" srcOrd="3" destOrd="0" presId="urn:microsoft.com/office/officeart/2008/layout/VerticalCurvedList"/>
    <dgm:cxn modelId="{80201443-8B04-4044-A088-B1DAC9E88C8D}" type="presParOf" srcId="{8EEF57E5-D6DD-4663-8301-C17D4AF4009F}" destId="{7E3335FD-671C-4704-89CE-B0EA4013E2FD}" srcOrd="4" destOrd="0" presId="urn:microsoft.com/office/officeart/2008/layout/VerticalCurvedList"/>
    <dgm:cxn modelId="{2A901D58-1487-4E1A-9E1D-4A295B872792}" type="presParOf" srcId="{7E3335FD-671C-4704-89CE-B0EA4013E2FD}" destId="{DE551045-BF60-4453-AAE2-76FD95748F71}" srcOrd="0" destOrd="0" presId="urn:microsoft.com/office/officeart/2008/layout/VerticalCurvedList"/>
    <dgm:cxn modelId="{F8DD3DDA-E5DE-4514-B22C-DEAD3C3AB511}" type="presParOf" srcId="{8EEF57E5-D6DD-4663-8301-C17D4AF4009F}" destId="{E32777B3-36E8-4358-8291-F84991A7784A}" srcOrd="5" destOrd="0" presId="urn:microsoft.com/office/officeart/2008/layout/VerticalCurvedList"/>
    <dgm:cxn modelId="{18083A1F-3293-4D18-9669-6CA052FF1C0F}" type="presParOf" srcId="{8EEF57E5-D6DD-4663-8301-C17D4AF4009F}" destId="{D5B689D0-E091-453C-852F-F3CDDEC6CFCE}" srcOrd="6" destOrd="0" presId="urn:microsoft.com/office/officeart/2008/layout/VerticalCurvedList"/>
    <dgm:cxn modelId="{26576A71-AABF-496B-88C6-31D6DC00D6A7}" type="presParOf" srcId="{D5B689D0-E091-453C-852F-F3CDDEC6CFCE}" destId="{4C1F8FFC-3D80-427B-97F0-D9C077DF6046}" srcOrd="0" destOrd="0" presId="urn:microsoft.com/office/officeart/2008/layout/VerticalCurvedList"/>
    <dgm:cxn modelId="{E4902086-9B56-4869-B909-379E39D3FD7F}" type="presParOf" srcId="{8EEF57E5-D6DD-4663-8301-C17D4AF4009F}" destId="{950343EF-7A66-494F-A28F-39C2F3E4E020}" srcOrd="7" destOrd="0" presId="urn:microsoft.com/office/officeart/2008/layout/VerticalCurvedList"/>
    <dgm:cxn modelId="{823FBDB8-3541-4849-AFA0-A439585D3D35}" type="presParOf" srcId="{8EEF57E5-D6DD-4663-8301-C17D4AF4009F}" destId="{1446FE8A-0C2E-4826-9E05-68164BC9AF49}" srcOrd="8" destOrd="0" presId="urn:microsoft.com/office/officeart/2008/layout/VerticalCurvedList"/>
    <dgm:cxn modelId="{AC0FD575-5494-4D66-84B3-8044B6A04CE1}" type="presParOf" srcId="{1446FE8A-0C2E-4826-9E05-68164BC9AF49}" destId="{3F9B06EE-5AF8-4525-8B52-788254F438A4}" srcOrd="0" destOrd="0" presId="urn:microsoft.com/office/officeart/2008/layout/VerticalCurvedList"/>
    <dgm:cxn modelId="{9F700144-B0AC-4720-80A9-7750C9A2F52F}" type="presParOf" srcId="{8EEF57E5-D6DD-4663-8301-C17D4AF4009F}" destId="{66202712-A2B9-46CC-BD37-5E74873540F6}" srcOrd="9" destOrd="0" presId="urn:microsoft.com/office/officeart/2008/layout/VerticalCurvedList"/>
    <dgm:cxn modelId="{17CB59D3-1426-4BE4-995F-56C01C35DDCC}" type="presParOf" srcId="{8EEF57E5-D6DD-4663-8301-C17D4AF4009F}" destId="{3AA455E2-0DB0-4ABF-80DF-2D16B84BF337}" srcOrd="10" destOrd="0" presId="urn:microsoft.com/office/officeart/2008/layout/VerticalCurvedList"/>
    <dgm:cxn modelId="{93E1488B-4207-4882-AE0B-14F6402BDA1D}" type="presParOf" srcId="{3AA455E2-0DB0-4ABF-80DF-2D16B84BF337}" destId="{FB81F881-1E46-4403-8D21-06DACEE1921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E6E4B43-7A3D-4CF8-B34B-2B5B1F1A1215}" type="doc">
      <dgm:prSet loTypeId="urn:microsoft.com/office/officeart/2005/8/layout/vList5" loCatId="list" qsTypeId="urn:microsoft.com/office/officeart/2005/8/quickstyle/simple5" qsCatId="simple" csTypeId="urn:microsoft.com/office/officeart/2005/8/colors/accent1_3" csCatId="accent1" phldr="1"/>
      <dgm:spPr/>
      <dgm:t>
        <a:bodyPr/>
        <a:lstStyle/>
        <a:p>
          <a:endParaRPr lang="en-GB"/>
        </a:p>
      </dgm:t>
    </dgm:pt>
    <dgm:pt modelId="{B618EDAF-FF37-4E69-A4F4-FF004083FF88}">
      <dgm:prSet phldrT="[Text]"/>
      <dgm:spPr>
        <a:xfrm>
          <a:off x="232348" y="2496"/>
          <a:ext cx="2671971" cy="1647604"/>
        </a:xfrm>
        <a:scene3d>
          <a:camera prst="orthographicFront">
            <a:rot lat="0" lon="0" rev="0"/>
          </a:camera>
          <a:lightRig rig="threePt" dir="t">
            <a:rot lat="0" lon="0" rev="1200000"/>
          </a:lightRig>
        </a:scene3d>
        <a:sp3d>
          <a:bevelT w="63500" h="25400"/>
        </a:sp3d>
      </dgm:spPr>
      <dgm:t>
        <a:bodyPr/>
        <a:lstStyle/>
        <a:p>
          <a:r>
            <a:rPr lang="fr-FR" b="1" noProof="0" dirty="0">
              <a:latin typeface="Arial"/>
              <a:ea typeface="+mn-ea"/>
              <a:cs typeface="Arial"/>
            </a:rPr>
            <a:t>Impact</a:t>
          </a:r>
        </a:p>
      </dgm:t>
    </dgm:pt>
    <dgm:pt modelId="{C9682C7C-73BC-40E3-9D50-6B128D5D9640}" type="parTrans" cxnId="{6AA0AED9-90F3-4FB7-A239-636496F88608}">
      <dgm:prSet/>
      <dgm:spPr/>
      <dgm:t>
        <a:bodyPr/>
        <a:lstStyle/>
        <a:p>
          <a:endParaRPr lang="fr-FR" noProof="0" dirty="0"/>
        </a:p>
      </dgm:t>
    </dgm:pt>
    <dgm:pt modelId="{7F83B913-BEFA-4984-9813-7EC1EFFE14BE}" type="sibTrans" cxnId="{6AA0AED9-90F3-4FB7-A239-636496F88608}">
      <dgm:prSet/>
      <dgm:spPr/>
      <dgm:t>
        <a:bodyPr/>
        <a:lstStyle/>
        <a:p>
          <a:endParaRPr lang="fr-FR" noProof="0" dirty="0"/>
        </a:p>
      </dgm:t>
    </dgm:pt>
    <dgm:pt modelId="{32E081EF-9A38-43E9-89F1-86846F708E08}">
      <dgm:prSet phldrT="[Text]" custT="1"/>
      <dgm:spPr>
        <a:xfrm rot="5400000">
          <a:off x="5033427" y="-1961850"/>
          <a:ext cx="1318083" cy="5576299"/>
        </a:xfrm>
      </dgm:spPr>
      <dgm:t>
        <a:bodyPr/>
        <a:lstStyle/>
        <a:p>
          <a:r>
            <a:rPr lang="fr-FR" sz="1600" b="1" noProof="0" dirty="0">
              <a:latin typeface="+mj-lt"/>
              <a:ea typeface="+mn-ea"/>
              <a:cs typeface="Arial"/>
            </a:rPr>
            <a:t>Objectif à long terme auquel le projet contribue</a:t>
          </a:r>
        </a:p>
      </dgm:t>
    </dgm:pt>
    <dgm:pt modelId="{4F1CDAE5-5A14-4223-9D95-010D0C3673B4}" type="parTrans" cxnId="{AD52DD2A-5697-4D52-B51C-C7226D5AA048}">
      <dgm:prSet/>
      <dgm:spPr/>
      <dgm:t>
        <a:bodyPr/>
        <a:lstStyle/>
        <a:p>
          <a:endParaRPr lang="fr-FR" noProof="0" dirty="0"/>
        </a:p>
      </dgm:t>
    </dgm:pt>
    <dgm:pt modelId="{E1370C89-5BD2-4AE4-A493-6FA51D69F4A0}" type="sibTrans" cxnId="{AD52DD2A-5697-4D52-B51C-C7226D5AA048}">
      <dgm:prSet/>
      <dgm:spPr/>
      <dgm:t>
        <a:bodyPr/>
        <a:lstStyle/>
        <a:p>
          <a:endParaRPr lang="fr-FR" noProof="0" dirty="0"/>
        </a:p>
      </dgm:t>
    </dgm:pt>
    <dgm:pt modelId="{3F9E6344-6184-41D6-892C-3C124F5C9B50}">
      <dgm:prSet phldrT="[Text]"/>
      <dgm:spPr>
        <a:xfrm>
          <a:off x="232348" y="1732481"/>
          <a:ext cx="2671971" cy="1647604"/>
        </a:xfrm>
        <a:scene3d>
          <a:camera prst="orthographicFront">
            <a:rot lat="0" lon="0" rev="0"/>
          </a:camera>
          <a:lightRig rig="threePt" dir="t">
            <a:rot lat="0" lon="0" rev="1200000"/>
          </a:lightRig>
        </a:scene3d>
        <a:sp3d>
          <a:bevelT w="63500" h="25400"/>
        </a:sp3d>
      </dgm:spPr>
      <dgm:t>
        <a:bodyPr/>
        <a:lstStyle/>
        <a:p>
          <a:r>
            <a:rPr lang="fr-FR" b="1" noProof="0" dirty="0">
              <a:latin typeface="Arial"/>
              <a:ea typeface="+mn-ea"/>
              <a:cs typeface="Arial"/>
            </a:rPr>
            <a:t>Effet direct</a:t>
          </a:r>
        </a:p>
      </dgm:t>
    </dgm:pt>
    <dgm:pt modelId="{68F3B916-F1A6-4092-91E6-D03A6ABE681D}" type="parTrans" cxnId="{195CE8A7-66AC-4930-A632-B8F7018024E1}">
      <dgm:prSet/>
      <dgm:spPr/>
      <dgm:t>
        <a:bodyPr/>
        <a:lstStyle/>
        <a:p>
          <a:endParaRPr lang="fr-FR" noProof="0" dirty="0"/>
        </a:p>
      </dgm:t>
    </dgm:pt>
    <dgm:pt modelId="{C3598E6A-E601-4AD8-9C47-FDB704B7C5D1}" type="sibTrans" cxnId="{195CE8A7-66AC-4930-A632-B8F7018024E1}">
      <dgm:prSet/>
      <dgm:spPr/>
      <dgm:t>
        <a:bodyPr/>
        <a:lstStyle/>
        <a:p>
          <a:endParaRPr lang="fr-FR" noProof="0" dirty="0"/>
        </a:p>
      </dgm:t>
    </dgm:pt>
    <dgm:pt modelId="{DFB03CD7-4D66-42DF-BF6A-6375AC7A05A7}">
      <dgm:prSet phldrT="[Text]" custT="1"/>
      <dgm:spPr>
        <a:xfrm rot="5400000">
          <a:off x="5033427" y="-231865"/>
          <a:ext cx="1318083" cy="5576299"/>
        </a:xfrm>
      </dgm:spPr>
      <dgm:t>
        <a:bodyPr/>
        <a:lstStyle/>
        <a:p>
          <a:r>
            <a:rPr lang="fr-FR" sz="1600" b="1" noProof="0" dirty="0">
              <a:latin typeface="+mj-lt"/>
              <a:ea typeface="+mn-ea"/>
              <a:cs typeface="Arial"/>
            </a:rPr>
            <a:t>Ce qui changera pour les bénéficiaires/ le groupe cible – attitude /comportement / perceptions/ systèmes</a:t>
          </a:r>
        </a:p>
      </dgm:t>
    </dgm:pt>
    <dgm:pt modelId="{CA922793-9E71-472D-B8C1-5282BFC90234}" type="parTrans" cxnId="{215E7D10-BA59-4E52-B9B2-A0859CAEBC58}">
      <dgm:prSet/>
      <dgm:spPr/>
      <dgm:t>
        <a:bodyPr/>
        <a:lstStyle/>
        <a:p>
          <a:endParaRPr lang="fr-FR" noProof="0" dirty="0"/>
        </a:p>
      </dgm:t>
    </dgm:pt>
    <dgm:pt modelId="{B3253688-122F-4201-A46A-525BBC2DED35}" type="sibTrans" cxnId="{215E7D10-BA59-4E52-B9B2-A0859CAEBC58}">
      <dgm:prSet/>
      <dgm:spPr/>
      <dgm:t>
        <a:bodyPr/>
        <a:lstStyle/>
        <a:p>
          <a:endParaRPr lang="fr-FR" noProof="0" dirty="0"/>
        </a:p>
      </dgm:t>
    </dgm:pt>
    <dgm:pt modelId="{7E792208-F6F0-4B62-8782-57FC0003FDFB}">
      <dgm:prSet phldrT="[Text]"/>
      <dgm:spPr>
        <a:xfrm>
          <a:off x="232348" y="3462466"/>
          <a:ext cx="2671971" cy="1647604"/>
        </a:xfrm>
        <a:scene3d>
          <a:camera prst="orthographicFront">
            <a:rot lat="0" lon="0" rev="0"/>
          </a:camera>
          <a:lightRig rig="threePt" dir="t">
            <a:rot lat="0" lon="0" rev="1200000"/>
          </a:lightRig>
        </a:scene3d>
        <a:sp3d>
          <a:bevelT w="63500" h="25400"/>
        </a:sp3d>
      </dgm:spPr>
      <dgm:t>
        <a:bodyPr/>
        <a:lstStyle/>
        <a:p>
          <a:r>
            <a:rPr lang="fr-FR" b="1" noProof="0" dirty="0">
              <a:latin typeface="Arial"/>
              <a:ea typeface="+mn-ea"/>
              <a:cs typeface="Arial"/>
            </a:rPr>
            <a:t>Produit</a:t>
          </a:r>
        </a:p>
      </dgm:t>
    </dgm:pt>
    <dgm:pt modelId="{0066BEC6-F5CA-40DF-ADC1-4564851FEEDB}" type="parTrans" cxnId="{C3712DEF-6959-4345-8359-92C16E379276}">
      <dgm:prSet/>
      <dgm:spPr/>
      <dgm:t>
        <a:bodyPr/>
        <a:lstStyle/>
        <a:p>
          <a:endParaRPr lang="fr-FR" noProof="0" dirty="0"/>
        </a:p>
      </dgm:t>
    </dgm:pt>
    <dgm:pt modelId="{F7CC9AA1-2E5B-4190-ADC5-93A5392A5802}" type="sibTrans" cxnId="{C3712DEF-6959-4345-8359-92C16E379276}">
      <dgm:prSet/>
      <dgm:spPr/>
      <dgm:t>
        <a:bodyPr/>
        <a:lstStyle/>
        <a:p>
          <a:endParaRPr lang="fr-FR" noProof="0" dirty="0"/>
        </a:p>
      </dgm:t>
    </dgm:pt>
    <dgm:pt modelId="{EBF06465-BF75-43C3-94F3-34B36449A13D}">
      <dgm:prSet phldrT="[Text]" custT="1"/>
      <dgm:spPr>
        <a:xfrm rot="5400000">
          <a:off x="5033427" y="1498119"/>
          <a:ext cx="1318083" cy="5576299"/>
        </a:xfrm>
      </dgm:spPr>
      <dgm:t>
        <a:bodyPr/>
        <a:lstStyle/>
        <a:p>
          <a:r>
            <a:rPr lang="fr-FR" sz="1600" b="1" noProof="0" dirty="0">
              <a:latin typeface="+mj-lt"/>
              <a:ea typeface="+mn-ea"/>
              <a:cs typeface="Arial"/>
            </a:rPr>
            <a:t>Les services ou installations fournis au groupe cible</a:t>
          </a:r>
        </a:p>
      </dgm:t>
    </dgm:pt>
    <dgm:pt modelId="{35B15FE3-B851-4C35-A970-DA84EDEEAD99}" type="parTrans" cxnId="{2207A2EC-F65B-4C06-8466-44D8149D1622}">
      <dgm:prSet/>
      <dgm:spPr/>
      <dgm:t>
        <a:bodyPr/>
        <a:lstStyle/>
        <a:p>
          <a:endParaRPr lang="fr-FR" noProof="0" dirty="0"/>
        </a:p>
      </dgm:t>
    </dgm:pt>
    <dgm:pt modelId="{0382FC9B-36A7-488E-82FE-0067F4721FEF}" type="sibTrans" cxnId="{2207A2EC-F65B-4C06-8466-44D8149D1622}">
      <dgm:prSet/>
      <dgm:spPr/>
      <dgm:t>
        <a:bodyPr/>
        <a:lstStyle/>
        <a:p>
          <a:endParaRPr lang="fr-FR" noProof="0" dirty="0"/>
        </a:p>
      </dgm:t>
    </dgm:pt>
    <dgm:pt modelId="{14148C70-5D84-4ECD-8C45-FD1921A97FC0}">
      <dgm:prSet phldrT="[Text]" custT="1"/>
      <dgm:spPr>
        <a:xfrm rot="5400000">
          <a:off x="5033427" y="1498119"/>
          <a:ext cx="1318083" cy="5576299"/>
        </a:xfrm>
      </dgm:spPr>
      <dgm:t>
        <a:bodyPr/>
        <a:lstStyle/>
        <a:p>
          <a:r>
            <a:rPr lang="fr-FR" sz="1600" b="1" noProof="0">
              <a:latin typeface="+mj-lt"/>
              <a:ea typeface="+mn-ea"/>
              <a:cs typeface="Arial"/>
            </a:rPr>
            <a:t>Ex: # de points d’eau construits</a:t>
          </a:r>
          <a:endParaRPr lang="fr-FR" sz="1600" b="1" noProof="0" dirty="0">
            <a:latin typeface="+mj-lt"/>
            <a:ea typeface="+mn-ea"/>
            <a:cs typeface="Arial"/>
          </a:endParaRPr>
        </a:p>
      </dgm:t>
    </dgm:pt>
    <dgm:pt modelId="{935B5B8F-64B7-42D5-97AC-B2317404ECA1}" type="parTrans" cxnId="{8C0ACD23-A76B-451F-8A48-AC22627373B2}">
      <dgm:prSet/>
      <dgm:spPr/>
      <dgm:t>
        <a:bodyPr/>
        <a:lstStyle/>
        <a:p>
          <a:endParaRPr lang="fr-FR" noProof="0" dirty="0"/>
        </a:p>
      </dgm:t>
    </dgm:pt>
    <dgm:pt modelId="{A5121FD7-06E2-4CD1-9E5E-43D69B6E502D}" type="sibTrans" cxnId="{8C0ACD23-A76B-451F-8A48-AC22627373B2}">
      <dgm:prSet/>
      <dgm:spPr/>
      <dgm:t>
        <a:bodyPr/>
        <a:lstStyle/>
        <a:p>
          <a:endParaRPr lang="fr-FR" noProof="0" dirty="0"/>
        </a:p>
      </dgm:t>
    </dgm:pt>
    <dgm:pt modelId="{46054409-A314-48D9-B574-91AF06A2698B}">
      <dgm:prSet phldrT="[Text]" custT="1"/>
      <dgm:spPr>
        <a:xfrm rot="5400000">
          <a:off x="5033427" y="-231865"/>
          <a:ext cx="1318083" cy="5576299"/>
        </a:xfrm>
      </dgm:spPr>
      <dgm:t>
        <a:bodyPr/>
        <a:lstStyle/>
        <a:p>
          <a:r>
            <a:rPr lang="fr-FR" sz="1600" b="1" noProof="0">
              <a:latin typeface="+mj-lt"/>
              <a:ea typeface="+mn-ea"/>
              <a:cs typeface="Arial"/>
            </a:rPr>
            <a:t>Ex: # de personnes utilisant des points d’eau améliorés</a:t>
          </a:r>
          <a:endParaRPr lang="fr-FR" sz="1600" b="1" noProof="0" dirty="0">
            <a:latin typeface="+mj-lt"/>
            <a:ea typeface="+mn-ea"/>
            <a:cs typeface="Arial"/>
          </a:endParaRPr>
        </a:p>
      </dgm:t>
    </dgm:pt>
    <dgm:pt modelId="{4F54B623-7C2E-4BC8-9B79-DCF5F769346C}" type="parTrans" cxnId="{4CF7D090-4E27-4B62-ADA5-C129B62827CB}">
      <dgm:prSet/>
      <dgm:spPr/>
      <dgm:t>
        <a:bodyPr/>
        <a:lstStyle/>
        <a:p>
          <a:endParaRPr lang="fr-FR" noProof="0" dirty="0"/>
        </a:p>
      </dgm:t>
    </dgm:pt>
    <dgm:pt modelId="{4574A9C7-5E9F-4537-8B15-2DE1EC1B9B79}" type="sibTrans" cxnId="{4CF7D090-4E27-4B62-ADA5-C129B62827CB}">
      <dgm:prSet/>
      <dgm:spPr/>
      <dgm:t>
        <a:bodyPr/>
        <a:lstStyle/>
        <a:p>
          <a:endParaRPr lang="fr-FR" noProof="0" dirty="0"/>
        </a:p>
      </dgm:t>
    </dgm:pt>
    <dgm:pt modelId="{8ACA51EA-8238-4C50-B43E-9DE54D697F27}">
      <dgm:prSet phldrT="[Text]" custT="1"/>
      <dgm:spPr>
        <a:xfrm rot="5400000">
          <a:off x="5033427" y="-1961850"/>
          <a:ext cx="1318083" cy="5576299"/>
        </a:xfrm>
      </dgm:spPr>
      <dgm:t>
        <a:bodyPr/>
        <a:lstStyle/>
        <a:p>
          <a:r>
            <a:rPr lang="fr-FR" sz="1600" b="0" noProof="0" dirty="0">
              <a:latin typeface="+mj-lt"/>
              <a:ea typeface="+mn-ea"/>
              <a:cs typeface="Arial"/>
            </a:rPr>
            <a:t>Ex: indicateurs ODD, amélioration de la santé, réduction de la pauvreté, développement économique</a:t>
          </a:r>
        </a:p>
      </dgm:t>
    </dgm:pt>
    <dgm:pt modelId="{65023A52-9A6F-4A6B-8426-BC17F76B5740}" type="parTrans" cxnId="{49A5712B-7100-4FE5-BD4D-958FBCC449D3}">
      <dgm:prSet/>
      <dgm:spPr/>
      <dgm:t>
        <a:bodyPr/>
        <a:lstStyle/>
        <a:p>
          <a:endParaRPr lang="en-US"/>
        </a:p>
      </dgm:t>
    </dgm:pt>
    <dgm:pt modelId="{22F536B2-5096-43E0-BB1E-66E9E93E2C0C}" type="sibTrans" cxnId="{49A5712B-7100-4FE5-BD4D-958FBCC449D3}">
      <dgm:prSet/>
      <dgm:spPr/>
      <dgm:t>
        <a:bodyPr/>
        <a:lstStyle/>
        <a:p>
          <a:endParaRPr lang="en-US"/>
        </a:p>
      </dgm:t>
    </dgm:pt>
    <dgm:pt modelId="{29AAF141-4494-4046-BF4C-9DAA260469EA}" type="pres">
      <dgm:prSet presAssocID="{AE6E4B43-7A3D-4CF8-B34B-2B5B1F1A1215}" presName="Name0" presStyleCnt="0">
        <dgm:presLayoutVars>
          <dgm:dir/>
          <dgm:animLvl val="lvl"/>
          <dgm:resizeHandles val="exact"/>
        </dgm:presLayoutVars>
      </dgm:prSet>
      <dgm:spPr/>
    </dgm:pt>
    <dgm:pt modelId="{2E389A78-9092-407C-93D3-1B1659B8E2CF}" type="pres">
      <dgm:prSet presAssocID="{B618EDAF-FF37-4E69-A4F4-FF004083FF88}" presName="linNode" presStyleCnt="0"/>
      <dgm:spPr/>
    </dgm:pt>
    <dgm:pt modelId="{CBE4DD67-A837-4EE4-B304-9319859690D8}" type="pres">
      <dgm:prSet presAssocID="{B618EDAF-FF37-4E69-A4F4-FF004083FF88}" presName="parentText" presStyleLbl="node1" presStyleIdx="0" presStyleCnt="3" custScaleX="95191" custScaleY="85238" custLinFactNeighborX="-37" custLinFactNeighborY="5245">
        <dgm:presLayoutVars>
          <dgm:chMax val="1"/>
          <dgm:bulletEnabled val="1"/>
        </dgm:presLayoutVars>
      </dgm:prSet>
      <dgm:spPr>
        <a:prstGeom prst="roundRect">
          <a:avLst/>
        </a:prstGeom>
      </dgm:spPr>
    </dgm:pt>
    <dgm:pt modelId="{4A5766C3-C32C-4D7C-AD7D-56A4F4FE459F}" type="pres">
      <dgm:prSet presAssocID="{B618EDAF-FF37-4E69-A4F4-FF004083FF88}" presName="descendantText" presStyleLbl="alignAccFollowNode1" presStyleIdx="0" presStyleCnt="3" custScaleX="129636" custLinFactNeighborX="-6394">
        <dgm:presLayoutVars>
          <dgm:bulletEnabled val="1"/>
        </dgm:presLayoutVars>
      </dgm:prSet>
      <dgm:spPr>
        <a:prstGeom prst="round2SameRect">
          <a:avLst/>
        </a:prstGeom>
      </dgm:spPr>
    </dgm:pt>
    <dgm:pt modelId="{DFF6E900-7B6D-4214-87C5-57E268778EF6}" type="pres">
      <dgm:prSet presAssocID="{7F83B913-BEFA-4984-9813-7EC1EFFE14BE}" presName="sp" presStyleCnt="0"/>
      <dgm:spPr/>
    </dgm:pt>
    <dgm:pt modelId="{6AE029DE-ED61-4F61-805F-F859932E6049}" type="pres">
      <dgm:prSet presAssocID="{3F9E6344-6184-41D6-892C-3C124F5C9B50}" presName="linNode" presStyleCnt="0"/>
      <dgm:spPr/>
    </dgm:pt>
    <dgm:pt modelId="{52AB7811-1988-4AE1-BA4D-47446132820B}" type="pres">
      <dgm:prSet presAssocID="{3F9E6344-6184-41D6-892C-3C124F5C9B50}" presName="parentText" presStyleLbl="node1" presStyleIdx="1" presStyleCnt="3" custScaleX="96372" custScaleY="96261" custLinFactNeighborX="652" custLinFactNeighborY="2150">
        <dgm:presLayoutVars>
          <dgm:chMax val="1"/>
          <dgm:bulletEnabled val="1"/>
        </dgm:presLayoutVars>
      </dgm:prSet>
      <dgm:spPr>
        <a:prstGeom prst="roundRect">
          <a:avLst/>
        </a:prstGeom>
      </dgm:spPr>
    </dgm:pt>
    <dgm:pt modelId="{984ADBDF-5958-43F8-9D89-837A6FD6CFB3}" type="pres">
      <dgm:prSet presAssocID="{3F9E6344-6184-41D6-892C-3C124F5C9B50}" presName="descendantText" presStyleLbl="alignAccFollowNode1" presStyleIdx="1" presStyleCnt="3" custScaleX="132852" custScaleY="125122" custLinFactNeighborX="-5196" custLinFactNeighborY="1819">
        <dgm:presLayoutVars>
          <dgm:bulletEnabled val="1"/>
        </dgm:presLayoutVars>
      </dgm:prSet>
      <dgm:spPr>
        <a:prstGeom prst="round2SameRect">
          <a:avLst/>
        </a:prstGeom>
      </dgm:spPr>
    </dgm:pt>
    <dgm:pt modelId="{973DB87A-4790-4350-922A-63C6BBE89BFA}" type="pres">
      <dgm:prSet presAssocID="{C3598E6A-E601-4AD8-9C47-FDB704B7C5D1}" presName="sp" presStyleCnt="0"/>
      <dgm:spPr/>
    </dgm:pt>
    <dgm:pt modelId="{C585E81B-AAEE-4D78-B41D-678AD4C3803B}" type="pres">
      <dgm:prSet presAssocID="{7E792208-F6F0-4B62-8782-57FC0003FDFB}" presName="linNode" presStyleCnt="0"/>
      <dgm:spPr/>
    </dgm:pt>
    <dgm:pt modelId="{72FD8C94-7C79-406C-A383-EDD562D9E56B}" type="pres">
      <dgm:prSet presAssocID="{7E792208-F6F0-4B62-8782-57FC0003FDFB}" presName="parentText" presStyleLbl="node1" presStyleIdx="2" presStyleCnt="3" custScaleX="100846">
        <dgm:presLayoutVars>
          <dgm:chMax val="1"/>
          <dgm:bulletEnabled val="1"/>
        </dgm:presLayoutVars>
      </dgm:prSet>
      <dgm:spPr>
        <a:prstGeom prst="roundRect">
          <a:avLst/>
        </a:prstGeom>
      </dgm:spPr>
    </dgm:pt>
    <dgm:pt modelId="{631E61E2-8395-49BD-80DC-2CD8A0C245F4}" type="pres">
      <dgm:prSet presAssocID="{7E792208-F6F0-4B62-8782-57FC0003FDFB}" presName="descendantText" presStyleLbl="alignAccFollowNode1" presStyleIdx="2" presStyleCnt="3" custScaleX="141190" custScaleY="124988" custLinFactNeighborX="-7791" custLinFactNeighborY="-9">
        <dgm:presLayoutVars>
          <dgm:bulletEnabled val="1"/>
        </dgm:presLayoutVars>
      </dgm:prSet>
      <dgm:spPr>
        <a:prstGeom prst="round2SameRect">
          <a:avLst/>
        </a:prstGeom>
      </dgm:spPr>
    </dgm:pt>
  </dgm:ptLst>
  <dgm:cxnLst>
    <dgm:cxn modelId="{8B8F1F09-D46C-48F9-AE2C-FBC4FB45BEA6}" type="presOf" srcId="{7E792208-F6F0-4B62-8782-57FC0003FDFB}" destId="{72FD8C94-7C79-406C-A383-EDD562D9E56B}" srcOrd="0" destOrd="0" presId="urn:microsoft.com/office/officeart/2005/8/layout/vList5"/>
    <dgm:cxn modelId="{94E84C0D-F826-4389-BCC6-7B9AE19AB35C}" type="presOf" srcId="{B618EDAF-FF37-4E69-A4F4-FF004083FF88}" destId="{CBE4DD67-A837-4EE4-B304-9319859690D8}" srcOrd="0" destOrd="0" presId="urn:microsoft.com/office/officeart/2005/8/layout/vList5"/>
    <dgm:cxn modelId="{1AB7620F-051A-4563-A7A1-AB9CFC8128BE}" type="presOf" srcId="{8ACA51EA-8238-4C50-B43E-9DE54D697F27}" destId="{4A5766C3-C32C-4D7C-AD7D-56A4F4FE459F}" srcOrd="0" destOrd="1" presId="urn:microsoft.com/office/officeart/2005/8/layout/vList5"/>
    <dgm:cxn modelId="{215E7D10-BA59-4E52-B9B2-A0859CAEBC58}" srcId="{3F9E6344-6184-41D6-892C-3C124F5C9B50}" destId="{DFB03CD7-4D66-42DF-BF6A-6375AC7A05A7}" srcOrd="0" destOrd="0" parTransId="{CA922793-9E71-472D-B8C1-5282BFC90234}" sibTransId="{B3253688-122F-4201-A46A-525BBC2DED35}"/>
    <dgm:cxn modelId="{8C0ACD23-A76B-451F-8A48-AC22627373B2}" srcId="{7E792208-F6F0-4B62-8782-57FC0003FDFB}" destId="{14148C70-5D84-4ECD-8C45-FD1921A97FC0}" srcOrd="1" destOrd="0" parTransId="{935B5B8F-64B7-42D5-97AC-B2317404ECA1}" sibTransId="{A5121FD7-06E2-4CD1-9E5E-43D69B6E502D}"/>
    <dgm:cxn modelId="{AD52DD2A-5697-4D52-B51C-C7226D5AA048}" srcId="{B618EDAF-FF37-4E69-A4F4-FF004083FF88}" destId="{32E081EF-9A38-43E9-89F1-86846F708E08}" srcOrd="0" destOrd="0" parTransId="{4F1CDAE5-5A14-4223-9D95-010D0C3673B4}" sibTransId="{E1370C89-5BD2-4AE4-A493-6FA51D69F4A0}"/>
    <dgm:cxn modelId="{49A5712B-7100-4FE5-BD4D-958FBCC449D3}" srcId="{B618EDAF-FF37-4E69-A4F4-FF004083FF88}" destId="{8ACA51EA-8238-4C50-B43E-9DE54D697F27}" srcOrd="1" destOrd="0" parTransId="{65023A52-9A6F-4A6B-8426-BC17F76B5740}" sibTransId="{22F536B2-5096-43E0-BB1E-66E9E93E2C0C}"/>
    <dgm:cxn modelId="{AFB15B5C-1339-4C22-AA1D-BA85B55EA316}" type="presOf" srcId="{46054409-A314-48D9-B574-91AF06A2698B}" destId="{984ADBDF-5958-43F8-9D89-837A6FD6CFB3}" srcOrd="0" destOrd="1" presId="urn:microsoft.com/office/officeart/2005/8/layout/vList5"/>
    <dgm:cxn modelId="{B9BB3944-B18E-4CAE-8339-15CA0852AE21}" type="presOf" srcId="{DFB03CD7-4D66-42DF-BF6A-6375AC7A05A7}" destId="{984ADBDF-5958-43F8-9D89-837A6FD6CFB3}" srcOrd="0" destOrd="0" presId="urn:microsoft.com/office/officeart/2005/8/layout/vList5"/>
    <dgm:cxn modelId="{E58DAA74-C99D-49A4-A6DB-E99B4E531E56}" type="presOf" srcId="{14148C70-5D84-4ECD-8C45-FD1921A97FC0}" destId="{631E61E2-8395-49BD-80DC-2CD8A0C245F4}" srcOrd="0" destOrd="1" presId="urn:microsoft.com/office/officeart/2005/8/layout/vList5"/>
    <dgm:cxn modelId="{4CF7D090-4E27-4B62-ADA5-C129B62827CB}" srcId="{3F9E6344-6184-41D6-892C-3C124F5C9B50}" destId="{46054409-A314-48D9-B574-91AF06A2698B}" srcOrd="1" destOrd="0" parTransId="{4F54B623-7C2E-4BC8-9B79-DCF5F769346C}" sibTransId="{4574A9C7-5E9F-4537-8B15-2DE1EC1B9B79}"/>
    <dgm:cxn modelId="{195CE8A7-66AC-4930-A632-B8F7018024E1}" srcId="{AE6E4B43-7A3D-4CF8-B34B-2B5B1F1A1215}" destId="{3F9E6344-6184-41D6-892C-3C124F5C9B50}" srcOrd="1" destOrd="0" parTransId="{68F3B916-F1A6-4092-91E6-D03A6ABE681D}" sibTransId="{C3598E6A-E601-4AD8-9C47-FDB704B7C5D1}"/>
    <dgm:cxn modelId="{1E4ED0C7-2826-4A85-86E0-BDE27E9F19C8}" type="presOf" srcId="{EBF06465-BF75-43C3-94F3-34B36449A13D}" destId="{631E61E2-8395-49BD-80DC-2CD8A0C245F4}" srcOrd="0" destOrd="0" presId="urn:microsoft.com/office/officeart/2005/8/layout/vList5"/>
    <dgm:cxn modelId="{74A50BCF-C24F-48CB-8A53-A4EA073520E3}" type="presOf" srcId="{AE6E4B43-7A3D-4CF8-B34B-2B5B1F1A1215}" destId="{29AAF141-4494-4046-BF4C-9DAA260469EA}" srcOrd="0" destOrd="0" presId="urn:microsoft.com/office/officeart/2005/8/layout/vList5"/>
    <dgm:cxn modelId="{6AA0AED9-90F3-4FB7-A239-636496F88608}" srcId="{AE6E4B43-7A3D-4CF8-B34B-2B5B1F1A1215}" destId="{B618EDAF-FF37-4E69-A4F4-FF004083FF88}" srcOrd="0" destOrd="0" parTransId="{C9682C7C-73BC-40E3-9D50-6B128D5D9640}" sibTransId="{7F83B913-BEFA-4984-9813-7EC1EFFE14BE}"/>
    <dgm:cxn modelId="{6C3E99E1-D8E4-4E6D-8867-D38046AC02EE}" type="presOf" srcId="{3F9E6344-6184-41D6-892C-3C124F5C9B50}" destId="{52AB7811-1988-4AE1-BA4D-47446132820B}" srcOrd="0" destOrd="0" presId="urn:microsoft.com/office/officeart/2005/8/layout/vList5"/>
    <dgm:cxn modelId="{2207A2EC-F65B-4C06-8466-44D8149D1622}" srcId="{7E792208-F6F0-4B62-8782-57FC0003FDFB}" destId="{EBF06465-BF75-43C3-94F3-34B36449A13D}" srcOrd="0" destOrd="0" parTransId="{35B15FE3-B851-4C35-A970-DA84EDEEAD99}" sibTransId="{0382FC9B-36A7-488E-82FE-0067F4721FEF}"/>
    <dgm:cxn modelId="{C3712DEF-6959-4345-8359-92C16E379276}" srcId="{AE6E4B43-7A3D-4CF8-B34B-2B5B1F1A1215}" destId="{7E792208-F6F0-4B62-8782-57FC0003FDFB}" srcOrd="2" destOrd="0" parTransId="{0066BEC6-F5CA-40DF-ADC1-4564851FEEDB}" sibTransId="{F7CC9AA1-2E5B-4190-ADC5-93A5392A5802}"/>
    <dgm:cxn modelId="{BC0736F3-E8FF-4926-BC26-FA8A4FB39A2F}" type="presOf" srcId="{32E081EF-9A38-43E9-89F1-86846F708E08}" destId="{4A5766C3-C32C-4D7C-AD7D-56A4F4FE459F}" srcOrd="0" destOrd="0" presId="urn:microsoft.com/office/officeart/2005/8/layout/vList5"/>
    <dgm:cxn modelId="{59F04775-3625-4681-85CC-A04B712CE65D}" type="presParOf" srcId="{29AAF141-4494-4046-BF4C-9DAA260469EA}" destId="{2E389A78-9092-407C-93D3-1B1659B8E2CF}" srcOrd="0" destOrd="0" presId="urn:microsoft.com/office/officeart/2005/8/layout/vList5"/>
    <dgm:cxn modelId="{29AE05CD-70C5-4B8D-9460-E2948ED38693}" type="presParOf" srcId="{2E389A78-9092-407C-93D3-1B1659B8E2CF}" destId="{CBE4DD67-A837-4EE4-B304-9319859690D8}" srcOrd="0" destOrd="0" presId="urn:microsoft.com/office/officeart/2005/8/layout/vList5"/>
    <dgm:cxn modelId="{6A57F0EC-E95B-40C8-9608-5FF26D6440A2}" type="presParOf" srcId="{2E389A78-9092-407C-93D3-1B1659B8E2CF}" destId="{4A5766C3-C32C-4D7C-AD7D-56A4F4FE459F}" srcOrd="1" destOrd="0" presId="urn:microsoft.com/office/officeart/2005/8/layout/vList5"/>
    <dgm:cxn modelId="{538E66F2-4437-4C32-8CA1-8A60E6F15092}" type="presParOf" srcId="{29AAF141-4494-4046-BF4C-9DAA260469EA}" destId="{DFF6E900-7B6D-4214-87C5-57E268778EF6}" srcOrd="1" destOrd="0" presId="urn:microsoft.com/office/officeart/2005/8/layout/vList5"/>
    <dgm:cxn modelId="{09DFC229-F68D-42BE-BCE3-2FED57D4B443}" type="presParOf" srcId="{29AAF141-4494-4046-BF4C-9DAA260469EA}" destId="{6AE029DE-ED61-4F61-805F-F859932E6049}" srcOrd="2" destOrd="0" presId="urn:microsoft.com/office/officeart/2005/8/layout/vList5"/>
    <dgm:cxn modelId="{D875C327-BADA-406D-B3C8-78C4A9FF9611}" type="presParOf" srcId="{6AE029DE-ED61-4F61-805F-F859932E6049}" destId="{52AB7811-1988-4AE1-BA4D-47446132820B}" srcOrd="0" destOrd="0" presId="urn:microsoft.com/office/officeart/2005/8/layout/vList5"/>
    <dgm:cxn modelId="{E841A811-53C0-4126-8D0A-8C148970F60A}" type="presParOf" srcId="{6AE029DE-ED61-4F61-805F-F859932E6049}" destId="{984ADBDF-5958-43F8-9D89-837A6FD6CFB3}" srcOrd="1" destOrd="0" presId="urn:microsoft.com/office/officeart/2005/8/layout/vList5"/>
    <dgm:cxn modelId="{0A8F58F1-EEB8-433C-92B9-17F4EBBD7E2C}" type="presParOf" srcId="{29AAF141-4494-4046-BF4C-9DAA260469EA}" destId="{973DB87A-4790-4350-922A-63C6BBE89BFA}" srcOrd="3" destOrd="0" presId="urn:microsoft.com/office/officeart/2005/8/layout/vList5"/>
    <dgm:cxn modelId="{C34CFD2E-A81C-42D2-9F00-920C1F869295}" type="presParOf" srcId="{29AAF141-4494-4046-BF4C-9DAA260469EA}" destId="{C585E81B-AAEE-4D78-B41D-678AD4C3803B}" srcOrd="4" destOrd="0" presId="urn:microsoft.com/office/officeart/2005/8/layout/vList5"/>
    <dgm:cxn modelId="{6D8E5CD8-0B6E-463A-B36A-EDBBA7EF21FA}" type="presParOf" srcId="{C585E81B-AAEE-4D78-B41D-678AD4C3803B}" destId="{72FD8C94-7C79-406C-A383-EDD562D9E56B}" srcOrd="0" destOrd="0" presId="urn:microsoft.com/office/officeart/2005/8/layout/vList5"/>
    <dgm:cxn modelId="{82E4F95C-6543-4F72-B261-A1D85C34BC3E}" type="presParOf" srcId="{C585E81B-AAEE-4D78-B41D-678AD4C3803B}" destId="{631E61E2-8395-49BD-80DC-2CD8A0C245F4}"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D10EF4B4-6246-4DB1-B8EB-98BE4B6A5D8A}" type="doc">
      <dgm:prSet loTypeId="urn:microsoft.com/office/officeart/2005/8/layout/chevron2" loCatId="process" qsTypeId="urn:microsoft.com/office/officeart/2005/8/quickstyle/simple1" qsCatId="simple" csTypeId="urn:microsoft.com/office/officeart/2005/8/colors/accent1_4" csCatId="accent1" phldr="1"/>
      <dgm:spPr/>
      <dgm:t>
        <a:bodyPr/>
        <a:lstStyle/>
        <a:p>
          <a:endParaRPr lang="en-US"/>
        </a:p>
      </dgm:t>
    </dgm:pt>
    <dgm:pt modelId="{5D5E2AB2-46F8-42AB-9AB4-5F64199C9EDD}">
      <dgm:prSet phldrT="[Texte]"/>
      <dgm:spPr/>
      <dgm:t>
        <a:bodyPr/>
        <a:lstStyle/>
        <a:p>
          <a:r>
            <a:rPr lang="fr-FR" b="1" noProof="0" dirty="0"/>
            <a:t>Etape 1</a:t>
          </a:r>
        </a:p>
      </dgm:t>
    </dgm:pt>
    <dgm:pt modelId="{6E3CF7D4-D1D7-4E6D-A2AC-8A9B73CDD158}" type="parTrans" cxnId="{E00E91A8-619D-4F67-999F-EF9496ADFB8E}">
      <dgm:prSet/>
      <dgm:spPr/>
      <dgm:t>
        <a:bodyPr/>
        <a:lstStyle/>
        <a:p>
          <a:endParaRPr lang="fr-FR" noProof="0" dirty="0">
            <a:solidFill>
              <a:srgbClr val="0F5494"/>
            </a:solidFill>
          </a:endParaRPr>
        </a:p>
      </dgm:t>
    </dgm:pt>
    <dgm:pt modelId="{8DC9F939-B377-407F-9611-DE5B8189A1DA}" type="sibTrans" cxnId="{E00E91A8-619D-4F67-999F-EF9496ADFB8E}">
      <dgm:prSet/>
      <dgm:spPr/>
      <dgm:t>
        <a:bodyPr/>
        <a:lstStyle/>
        <a:p>
          <a:endParaRPr lang="fr-FR" noProof="0" dirty="0">
            <a:solidFill>
              <a:srgbClr val="0F5494"/>
            </a:solidFill>
          </a:endParaRPr>
        </a:p>
      </dgm:t>
    </dgm:pt>
    <dgm:pt modelId="{9916A2CF-4317-4054-87E4-AB8E2ED63338}">
      <dgm:prSet phldrT="[Texte]" custT="1"/>
      <dgm:spPr/>
      <dgm:t>
        <a:bodyPr/>
        <a:lstStyle/>
        <a:p>
          <a:pPr algn="l"/>
          <a:r>
            <a:rPr lang="fr-FR" sz="3000" noProof="0"/>
            <a:t>Déterminez la valeur initiale</a:t>
          </a:r>
          <a:endParaRPr lang="fr-FR" sz="3000" noProof="0" dirty="0"/>
        </a:p>
      </dgm:t>
    </dgm:pt>
    <dgm:pt modelId="{89FBB781-E45F-4C5C-AF0C-190B84383C13}" type="parTrans" cxnId="{D667CD0E-1EB0-49EB-B64A-A357CA99733F}">
      <dgm:prSet/>
      <dgm:spPr/>
      <dgm:t>
        <a:bodyPr/>
        <a:lstStyle/>
        <a:p>
          <a:endParaRPr lang="fr-FR" noProof="0" dirty="0">
            <a:solidFill>
              <a:srgbClr val="0F5494"/>
            </a:solidFill>
          </a:endParaRPr>
        </a:p>
      </dgm:t>
    </dgm:pt>
    <dgm:pt modelId="{AC2415C4-BC21-4BBE-B8C5-1656FA81675C}" type="sibTrans" cxnId="{D667CD0E-1EB0-49EB-B64A-A357CA99733F}">
      <dgm:prSet/>
      <dgm:spPr/>
      <dgm:t>
        <a:bodyPr/>
        <a:lstStyle/>
        <a:p>
          <a:endParaRPr lang="fr-FR" noProof="0" dirty="0">
            <a:solidFill>
              <a:srgbClr val="0F5494"/>
            </a:solidFill>
          </a:endParaRPr>
        </a:p>
      </dgm:t>
    </dgm:pt>
    <dgm:pt modelId="{165817E4-B5E0-48C6-A17A-2CF59AF49F70}">
      <dgm:prSet phldrT="[Texte]"/>
      <dgm:spPr/>
      <dgm:t>
        <a:bodyPr/>
        <a:lstStyle/>
        <a:p>
          <a:r>
            <a:rPr lang="fr-FR" b="1" noProof="0" dirty="0"/>
            <a:t>Etape 2</a:t>
          </a:r>
        </a:p>
      </dgm:t>
    </dgm:pt>
    <dgm:pt modelId="{211F76AA-A4D2-43F1-9DE1-B68C3BECF604}" type="parTrans" cxnId="{5D678A0D-38F4-42F5-B5DD-9D07486A1C31}">
      <dgm:prSet/>
      <dgm:spPr/>
      <dgm:t>
        <a:bodyPr/>
        <a:lstStyle/>
        <a:p>
          <a:endParaRPr lang="fr-FR" noProof="0" dirty="0">
            <a:solidFill>
              <a:srgbClr val="0F5494"/>
            </a:solidFill>
          </a:endParaRPr>
        </a:p>
      </dgm:t>
    </dgm:pt>
    <dgm:pt modelId="{4A0B4B58-D7DD-4A5C-BD43-AB9DB4BC6F59}" type="sibTrans" cxnId="{5D678A0D-38F4-42F5-B5DD-9D07486A1C31}">
      <dgm:prSet/>
      <dgm:spPr/>
      <dgm:t>
        <a:bodyPr/>
        <a:lstStyle/>
        <a:p>
          <a:endParaRPr lang="fr-FR" noProof="0" dirty="0">
            <a:solidFill>
              <a:srgbClr val="0F5494"/>
            </a:solidFill>
          </a:endParaRPr>
        </a:p>
      </dgm:t>
    </dgm:pt>
    <dgm:pt modelId="{62DDD46D-1943-40AE-887C-0E99D56FCE0F}">
      <dgm:prSet phldrT="[Texte]" custT="1"/>
      <dgm:spPr/>
      <dgm:t>
        <a:bodyPr/>
        <a:lstStyle/>
        <a:p>
          <a:pPr algn="l"/>
          <a:r>
            <a:rPr lang="fr-FR" sz="3000" noProof="0" dirty="0"/>
            <a:t>Etablissez la valeur cible</a:t>
          </a:r>
        </a:p>
      </dgm:t>
    </dgm:pt>
    <dgm:pt modelId="{8657FB18-5746-4509-B1E6-497F15D7547C}" type="parTrans" cxnId="{863F2165-05B5-4535-A98F-8F3F3AD77E94}">
      <dgm:prSet/>
      <dgm:spPr/>
      <dgm:t>
        <a:bodyPr/>
        <a:lstStyle/>
        <a:p>
          <a:endParaRPr lang="fr-FR" noProof="0" dirty="0">
            <a:solidFill>
              <a:srgbClr val="0F5494"/>
            </a:solidFill>
          </a:endParaRPr>
        </a:p>
      </dgm:t>
    </dgm:pt>
    <dgm:pt modelId="{DA96601A-F23D-45A2-B9C1-CEFC4E312103}" type="sibTrans" cxnId="{863F2165-05B5-4535-A98F-8F3F3AD77E94}">
      <dgm:prSet/>
      <dgm:spPr/>
      <dgm:t>
        <a:bodyPr/>
        <a:lstStyle/>
        <a:p>
          <a:endParaRPr lang="fr-FR" noProof="0" dirty="0">
            <a:solidFill>
              <a:srgbClr val="0F5494"/>
            </a:solidFill>
          </a:endParaRPr>
        </a:p>
      </dgm:t>
    </dgm:pt>
    <dgm:pt modelId="{13FB09C4-08C0-4067-B09A-217CFA3BA85E}">
      <dgm:prSet phldrT="[Texte]"/>
      <dgm:spPr/>
      <dgm:t>
        <a:bodyPr/>
        <a:lstStyle/>
        <a:p>
          <a:r>
            <a:rPr lang="fr-FR" b="1" noProof="0" dirty="0"/>
            <a:t>Etape 3</a:t>
          </a:r>
        </a:p>
      </dgm:t>
    </dgm:pt>
    <dgm:pt modelId="{B34A3ABB-1142-4E6C-A8C5-05B888240DAD}" type="parTrans" cxnId="{A058DF7E-F8EB-4017-BD33-4BB689FA8017}">
      <dgm:prSet/>
      <dgm:spPr/>
      <dgm:t>
        <a:bodyPr/>
        <a:lstStyle/>
        <a:p>
          <a:endParaRPr lang="fr-FR" noProof="0" dirty="0">
            <a:solidFill>
              <a:srgbClr val="0F5494"/>
            </a:solidFill>
          </a:endParaRPr>
        </a:p>
      </dgm:t>
    </dgm:pt>
    <dgm:pt modelId="{CDD3E5F0-D70F-4204-8082-258A367D7F80}" type="sibTrans" cxnId="{A058DF7E-F8EB-4017-BD33-4BB689FA8017}">
      <dgm:prSet/>
      <dgm:spPr/>
      <dgm:t>
        <a:bodyPr/>
        <a:lstStyle/>
        <a:p>
          <a:endParaRPr lang="fr-FR" noProof="0" dirty="0">
            <a:solidFill>
              <a:srgbClr val="0F5494"/>
            </a:solidFill>
          </a:endParaRPr>
        </a:p>
      </dgm:t>
    </dgm:pt>
    <dgm:pt modelId="{373984D4-D31C-4706-A432-943606EABA29}">
      <dgm:prSet phldrT="[Texte]" custT="1"/>
      <dgm:spPr/>
      <dgm:t>
        <a:bodyPr/>
        <a:lstStyle/>
        <a:p>
          <a:pPr algn="l"/>
          <a:r>
            <a:rPr lang="fr-FR" sz="3000" noProof="0" dirty="0"/>
            <a:t>Etablissez la valeur intermédiaire</a:t>
          </a:r>
        </a:p>
      </dgm:t>
    </dgm:pt>
    <dgm:pt modelId="{8915B2AE-034B-4C84-9492-7A1B02E2CF91}" type="parTrans" cxnId="{3C4E7920-7CF8-4F41-B83D-501B44414D81}">
      <dgm:prSet/>
      <dgm:spPr/>
      <dgm:t>
        <a:bodyPr/>
        <a:lstStyle/>
        <a:p>
          <a:endParaRPr lang="fr-FR" noProof="0" dirty="0">
            <a:solidFill>
              <a:srgbClr val="0F5494"/>
            </a:solidFill>
          </a:endParaRPr>
        </a:p>
      </dgm:t>
    </dgm:pt>
    <dgm:pt modelId="{AF4FB614-19CB-4564-BBB4-6B45281398CF}" type="sibTrans" cxnId="{3C4E7920-7CF8-4F41-B83D-501B44414D81}">
      <dgm:prSet/>
      <dgm:spPr/>
      <dgm:t>
        <a:bodyPr/>
        <a:lstStyle/>
        <a:p>
          <a:endParaRPr lang="fr-FR" noProof="0" dirty="0">
            <a:solidFill>
              <a:srgbClr val="0F5494"/>
            </a:solidFill>
          </a:endParaRPr>
        </a:p>
      </dgm:t>
    </dgm:pt>
    <dgm:pt modelId="{A5D39470-D897-41A1-9600-80C4C453D38E}" type="pres">
      <dgm:prSet presAssocID="{D10EF4B4-6246-4DB1-B8EB-98BE4B6A5D8A}" presName="linearFlow" presStyleCnt="0">
        <dgm:presLayoutVars>
          <dgm:dir/>
          <dgm:animLvl val="lvl"/>
          <dgm:resizeHandles val="exact"/>
        </dgm:presLayoutVars>
      </dgm:prSet>
      <dgm:spPr/>
    </dgm:pt>
    <dgm:pt modelId="{1747C71B-FE7F-4513-A133-BEB4F9212FF5}" type="pres">
      <dgm:prSet presAssocID="{5D5E2AB2-46F8-42AB-9AB4-5F64199C9EDD}" presName="composite" presStyleCnt="0"/>
      <dgm:spPr/>
    </dgm:pt>
    <dgm:pt modelId="{58A67AC8-321C-4392-81D6-F64CF4682F7B}" type="pres">
      <dgm:prSet presAssocID="{5D5E2AB2-46F8-42AB-9AB4-5F64199C9EDD}" presName="parentText" presStyleLbl="alignNode1" presStyleIdx="0" presStyleCnt="3" custAng="0">
        <dgm:presLayoutVars>
          <dgm:chMax val="1"/>
          <dgm:bulletEnabled val="1"/>
        </dgm:presLayoutVars>
      </dgm:prSet>
      <dgm:spPr/>
    </dgm:pt>
    <dgm:pt modelId="{22F9AEA2-A8D1-471B-B2AF-90B2FDE5D496}" type="pres">
      <dgm:prSet presAssocID="{5D5E2AB2-46F8-42AB-9AB4-5F64199C9EDD}" presName="descendantText" presStyleLbl="alignAcc1" presStyleIdx="0" presStyleCnt="3">
        <dgm:presLayoutVars>
          <dgm:bulletEnabled val="1"/>
        </dgm:presLayoutVars>
      </dgm:prSet>
      <dgm:spPr/>
    </dgm:pt>
    <dgm:pt modelId="{129B7051-8F78-4DBD-BF00-13C4FA499553}" type="pres">
      <dgm:prSet presAssocID="{8DC9F939-B377-407F-9611-DE5B8189A1DA}" presName="sp" presStyleCnt="0"/>
      <dgm:spPr/>
    </dgm:pt>
    <dgm:pt modelId="{60C7532B-E1F5-4485-A124-AE3E177F192B}" type="pres">
      <dgm:prSet presAssocID="{165817E4-B5E0-48C6-A17A-2CF59AF49F70}" presName="composite" presStyleCnt="0"/>
      <dgm:spPr/>
    </dgm:pt>
    <dgm:pt modelId="{1D5BB1AE-8CB6-4214-9AAF-CCF7D75180A2}" type="pres">
      <dgm:prSet presAssocID="{165817E4-B5E0-48C6-A17A-2CF59AF49F70}" presName="parentText" presStyleLbl="alignNode1" presStyleIdx="1" presStyleCnt="3">
        <dgm:presLayoutVars>
          <dgm:chMax val="1"/>
          <dgm:bulletEnabled val="1"/>
        </dgm:presLayoutVars>
      </dgm:prSet>
      <dgm:spPr/>
    </dgm:pt>
    <dgm:pt modelId="{27C91B40-663A-4E59-A8A0-177FE3E67986}" type="pres">
      <dgm:prSet presAssocID="{165817E4-B5E0-48C6-A17A-2CF59AF49F70}" presName="descendantText" presStyleLbl="alignAcc1" presStyleIdx="1" presStyleCnt="3">
        <dgm:presLayoutVars>
          <dgm:bulletEnabled val="1"/>
        </dgm:presLayoutVars>
      </dgm:prSet>
      <dgm:spPr/>
    </dgm:pt>
    <dgm:pt modelId="{5FF70BCB-BFBF-4B3C-9832-1A9AF716B1E9}" type="pres">
      <dgm:prSet presAssocID="{4A0B4B58-D7DD-4A5C-BD43-AB9DB4BC6F59}" presName="sp" presStyleCnt="0"/>
      <dgm:spPr/>
    </dgm:pt>
    <dgm:pt modelId="{E5ADA0CC-CD60-4098-9B58-1FD8DA318B9E}" type="pres">
      <dgm:prSet presAssocID="{13FB09C4-08C0-4067-B09A-217CFA3BA85E}" presName="composite" presStyleCnt="0"/>
      <dgm:spPr/>
    </dgm:pt>
    <dgm:pt modelId="{5C1B5873-DF2F-4CCB-9ECB-BBC8AF1CDC55}" type="pres">
      <dgm:prSet presAssocID="{13FB09C4-08C0-4067-B09A-217CFA3BA85E}" presName="parentText" presStyleLbl="alignNode1" presStyleIdx="2" presStyleCnt="3">
        <dgm:presLayoutVars>
          <dgm:chMax val="1"/>
          <dgm:bulletEnabled val="1"/>
        </dgm:presLayoutVars>
      </dgm:prSet>
      <dgm:spPr/>
    </dgm:pt>
    <dgm:pt modelId="{C140FA33-0E1B-40C6-8370-A841B5826FB5}" type="pres">
      <dgm:prSet presAssocID="{13FB09C4-08C0-4067-B09A-217CFA3BA85E}" presName="descendantText" presStyleLbl="alignAcc1" presStyleIdx="2" presStyleCnt="3">
        <dgm:presLayoutVars>
          <dgm:bulletEnabled val="1"/>
        </dgm:presLayoutVars>
      </dgm:prSet>
      <dgm:spPr/>
    </dgm:pt>
  </dgm:ptLst>
  <dgm:cxnLst>
    <dgm:cxn modelId="{5D678A0D-38F4-42F5-B5DD-9D07486A1C31}" srcId="{D10EF4B4-6246-4DB1-B8EB-98BE4B6A5D8A}" destId="{165817E4-B5E0-48C6-A17A-2CF59AF49F70}" srcOrd="1" destOrd="0" parTransId="{211F76AA-A4D2-43F1-9DE1-B68C3BECF604}" sibTransId="{4A0B4B58-D7DD-4A5C-BD43-AB9DB4BC6F59}"/>
    <dgm:cxn modelId="{D667CD0E-1EB0-49EB-B64A-A357CA99733F}" srcId="{5D5E2AB2-46F8-42AB-9AB4-5F64199C9EDD}" destId="{9916A2CF-4317-4054-87E4-AB8E2ED63338}" srcOrd="0" destOrd="0" parTransId="{89FBB781-E45F-4C5C-AF0C-190B84383C13}" sibTransId="{AC2415C4-BC21-4BBE-B8C5-1656FA81675C}"/>
    <dgm:cxn modelId="{3C4E7920-7CF8-4F41-B83D-501B44414D81}" srcId="{13FB09C4-08C0-4067-B09A-217CFA3BA85E}" destId="{373984D4-D31C-4706-A432-943606EABA29}" srcOrd="0" destOrd="0" parTransId="{8915B2AE-034B-4C84-9492-7A1B02E2CF91}" sibTransId="{AF4FB614-19CB-4564-BBB4-6B45281398CF}"/>
    <dgm:cxn modelId="{71209139-9478-4168-884F-4A591A70516E}" type="presOf" srcId="{373984D4-D31C-4706-A432-943606EABA29}" destId="{C140FA33-0E1B-40C6-8370-A841B5826FB5}" srcOrd="0" destOrd="0" presId="urn:microsoft.com/office/officeart/2005/8/layout/chevron2"/>
    <dgm:cxn modelId="{2DFFC042-C750-4A09-935D-F33BFD9830D0}" type="presOf" srcId="{5D5E2AB2-46F8-42AB-9AB4-5F64199C9EDD}" destId="{58A67AC8-321C-4392-81D6-F64CF4682F7B}" srcOrd="0" destOrd="0" presId="urn:microsoft.com/office/officeart/2005/8/layout/chevron2"/>
    <dgm:cxn modelId="{863F2165-05B5-4535-A98F-8F3F3AD77E94}" srcId="{165817E4-B5E0-48C6-A17A-2CF59AF49F70}" destId="{62DDD46D-1943-40AE-887C-0E99D56FCE0F}" srcOrd="0" destOrd="0" parTransId="{8657FB18-5746-4509-B1E6-497F15D7547C}" sibTransId="{DA96601A-F23D-45A2-B9C1-CEFC4E312103}"/>
    <dgm:cxn modelId="{DEB36F6E-DF90-4F46-8F9B-2211A06FE271}" type="presOf" srcId="{13FB09C4-08C0-4067-B09A-217CFA3BA85E}" destId="{5C1B5873-DF2F-4CCB-9ECB-BBC8AF1CDC55}" srcOrd="0" destOrd="0" presId="urn:microsoft.com/office/officeart/2005/8/layout/chevron2"/>
    <dgm:cxn modelId="{28AAE950-E010-4051-89CA-1A98C747C453}" type="presOf" srcId="{9916A2CF-4317-4054-87E4-AB8E2ED63338}" destId="{22F9AEA2-A8D1-471B-B2AF-90B2FDE5D496}" srcOrd="0" destOrd="0" presId="urn:microsoft.com/office/officeart/2005/8/layout/chevron2"/>
    <dgm:cxn modelId="{0C113052-85FD-4611-B73A-08A3FD7D21F4}" type="presOf" srcId="{62DDD46D-1943-40AE-887C-0E99D56FCE0F}" destId="{27C91B40-663A-4E59-A8A0-177FE3E67986}" srcOrd="0" destOrd="0" presId="urn:microsoft.com/office/officeart/2005/8/layout/chevron2"/>
    <dgm:cxn modelId="{A058DF7E-F8EB-4017-BD33-4BB689FA8017}" srcId="{D10EF4B4-6246-4DB1-B8EB-98BE4B6A5D8A}" destId="{13FB09C4-08C0-4067-B09A-217CFA3BA85E}" srcOrd="2" destOrd="0" parTransId="{B34A3ABB-1142-4E6C-A8C5-05B888240DAD}" sibTransId="{CDD3E5F0-D70F-4204-8082-258A367D7F80}"/>
    <dgm:cxn modelId="{21C104A7-199C-40A4-A492-4961FCD7C9A0}" type="presOf" srcId="{D10EF4B4-6246-4DB1-B8EB-98BE4B6A5D8A}" destId="{A5D39470-D897-41A1-9600-80C4C453D38E}" srcOrd="0" destOrd="0" presId="urn:microsoft.com/office/officeart/2005/8/layout/chevron2"/>
    <dgm:cxn modelId="{E00E91A8-619D-4F67-999F-EF9496ADFB8E}" srcId="{D10EF4B4-6246-4DB1-B8EB-98BE4B6A5D8A}" destId="{5D5E2AB2-46F8-42AB-9AB4-5F64199C9EDD}" srcOrd="0" destOrd="0" parTransId="{6E3CF7D4-D1D7-4E6D-A2AC-8A9B73CDD158}" sibTransId="{8DC9F939-B377-407F-9611-DE5B8189A1DA}"/>
    <dgm:cxn modelId="{05C7C4EC-DFC2-4C85-9271-4CFD55AB2E71}" type="presOf" srcId="{165817E4-B5E0-48C6-A17A-2CF59AF49F70}" destId="{1D5BB1AE-8CB6-4214-9AAF-CCF7D75180A2}" srcOrd="0" destOrd="0" presId="urn:microsoft.com/office/officeart/2005/8/layout/chevron2"/>
    <dgm:cxn modelId="{BEA70602-32BA-4BAD-8655-9625C157279F}" type="presParOf" srcId="{A5D39470-D897-41A1-9600-80C4C453D38E}" destId="{1747C71B-FE7F-4513-A133-BEB4F9212FF5}" srcOrd="0" destOrd="0" presId="urn:microsoft.com/office/officeart/2005/8/layout/chevron2"/>
    <dgm:cxn modelId="{C5B66304-B537-43CF-B8EA-E7ECF8FDCEA2}" type="presParOf" srcId="{1747C71B-FE7F-4513-A133-BEB4F9212FF5}" destId="{58A67AC8-321C-4392-81D6-F64CF4682F7B}" srcOrd="0" destOrd="0" presId="urn:microsoft.com/office/officeart/2005/8/layout/chevron2"/>
    <dgm:cxn modelId="{0D617A9A-DC82-4E57-BCA5-AD4918A8271E}" type="presParOf" srcId="{1747C71B-FE7F-4513-A133-BEB4F9212FF5}" destId="{22F9AEA2-A8D1-471B-B2AF-90B2FDE5D496}" srcOrd="1" destOrd="0" presId="urn:microsoft.com/office/officeart/2005/8/layout/chevron2"/>
    <dgm:cxn modelId="{E02D7A6D-D0A6-424B-81E3-ED9901B9630E}" type="presParOf" srcId="{A5D39470-D897-41A1-9600-80C4C453D38E}" destId="{129B7051-8F78-4DBD-BF00-13C4FA499553}" srcOrd="1" destOrd="0" presId="urn:microsoft.com/office/officeart/2005/8/layout/chevron2"/>
    <dgm:cxn modelId="{F7DE2539-113B-4797-9478-32148416DB74}" type="presParOf" srcId="{A5D39470-D897-41A1-9600-80C4C453D38E}" destId="{60C7532B-E1F5-4485-A124-AE3E177F192B}" srcOrd="2" destOrd="0" presId="urn:microsoft.com/office/officeart/2005/8/layout/chevron2"/>
    <dgm:cxn modelId="{00CC776C-74CC-45D1-AB8B-C5DB9B74E980}" type="presParOf" srcId="{60C7532B-E1F5-4485-A124-AE3E177F192B}" destId="{1D5BB1AE-8CB6-4214-9AAF-CCF7D75180A2}" srcOrd="0" destOrd="0" presId="urn:microsoft.com/office/officeart/2005/8/layout/chevron2"/>
    <dgm:cxn modelId="{6B8E5279-A6D7-4330-A957-7FDD58BF68C3}" type="presParOf" srcId="{60C7532B-E1F5-4485-A124-AE3E177F192B}" destId="{27C91B40-663A-4E59-A8A0-177FE3E67986}" srcOrd="1" destOrd="0" presId="urn:microsoft.com/office/officeart/2005/8/layout/chevron2"/>
    <dgm:cxn modelId="{6A445925-6DF3-45A1-906D-B06715638473}" type="presParOf" srcId="{A5D39470-D897-41A1-9600-80C4C453D38E}" destId="{5FF70BCB-BFBF-4B3C-9832-1A9AF716B1E9}" srcOrd="3" destOrd="0" presId="urn:microsoft.com/office/officeart/2005/8/layout/chevron2"/>
    <dgm:cxn modelId="{984AE845-92B1-4496-B972-1FA6731BD7DE}" type="presParOf" srcId="{A5D39470-D897-41A1-9600-80C4C453D38E}" destId="{E5ADA0CC-CD60-4098-9B58-1FD8DA318B9E}" srcOrd="4" destOrd="0" presId="urn:microsoft.com/office/officeart/2005/8/layout/chevron2"/>
    <dgm:cxn modelId="{5FBA6424-4AF2-4B6E-95FC-D146C35E41E5}" type="presParOf" srcId="{E5ADA0CC-CD60-4098-9B58-1FD8DA318B9E}" destId="{5C1B5873-DF2F-4CCB-9ECB-BBC8AF1CDC55}" srcOrd="0" destOrd="0" presId="urn:microsoft.com/office/officeart/2005/8/layout/chevron2"/>
    <dgm:cxn modelId="{A1A40A64-F5DD-4BAE-A0DE-C971E4768724}" type="presParOf" srcId="{E5ADA0CC-CD60-4098-9B58-1FD8DA318B9E}" destId="{C140FA33-0E1B-40C6-8370-A841B5826FB5}"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A97857-13F3-4D09-A737-E2066304B620}">
      <dsp:nvSpPr>
        <dsp:cNvPr id="0" name=""/>
        <dsp:cNvSpPr/>
      </dsp:nvSpPr>
      <dsp:spPr>
        <a:xfrm>
          <a:off x="-4272903" y="-655541"/>
          <a:ext cx="5090977" cy="5090977"/>
        </a:xfrm>
        <a:prstGeom prst="blockArc">
          <a:avLst>
            <a:gd name="adj1" fmla="val 18900000"/>
            <a:gd name="adj2" fmla="val 2700000"/>
            <a:gd name="adj3" fmla="val 424"/>
          </a:avLst>
        </a:pr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148947-5131-4AA4-B721-563A14D14C1E}">
      <dsp:nvSpPr>
        <dsp:cNvPr id="0" name=""/>
        <dsp:cNvSpPr/>
      </dsp:nvSpPr>
      <dsp:spPr>
        <a:xfrm>
          <a:off x="358285" y="236167"/>
          <a:ext cx="7383825" cy="472637"/>
        </a:xfrm>
        <a:prstGeom prst="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75156" tIns="50800" rIns="50800" bIns="50800" numCol="1" spcCol="1270" anchor="ctr" anchorCtr="0">
          <a:noAutofit/>
        </a:bodyPr>
        <a:lstStyle/>
        <a:p>
          <a:pPr marL="0" lvl="0" indent="0" algn="l" defTabSz="889000">
            <a:lnSpc>
              <a:spcPct val="90000"/>
            </a:lnSpc>
            <a:spcBef>
              <a:spcPct val="0"/>
            </a:spcBef>
            <a:spcAft>
              <a:spcPct val="35000"/>
            </a:spcAft>
            <a:buNone/>
          </a:pPr>
          <a:r>
            <a:rPr lang="fr-BE" altLang="en-US" sz="2000" b="1" u="sng" kern="1200" dirty="0" err="1">
              <a:cs typeface="Arial" pitchFamily="34" charset="0"/>
            </a:rPr>
            <a:t>S</a:t>
          </a:r>
          <a:r>
            <a:rPr lang="fr-BE" altLang="en-US" sz="2000" u="sng" kern="1200" dirty="0" err="1">
              <a:cs typeface="Arial" pitchFamily="34" charset="0"/>
            </a:rPr>
            <a:t>pecific</a:t>
          </a:r>
          <a:r>
            <a:rPr lang="fr-BE" altLang="en-US" sz="2000" kern="1200" dirty="0">
              <a:cs typeface="Arial" pitchFamily="34" charset="0"/>
            </a:rPr>
            <a:t> : spécifiques, avec des cibles claires</a:t>
          </a:r>
          <a:endParaRPr lang="en-US" sz="2000" kern="1200" dirty="0"/>
        </a:p>
      </dsp:txBody>
      <dsp:txXfrm>
        <a:off x="358285" y="236167"/>
        <a:ext cx="7383825" cy="472637"/>
      </dsp:txXfrm>
    </dsp:sp>
    <dsp:sp modelId="{3C0A7CFE-B4B7-40DC-A19F-45A0B12F218B}">
      <dsp:nvSpPr>
        <dsp:cNvPr id="0" name=""/>
        <dsp:cNvSpPr/>
      </dsp:nvSpPr>
      <dsp:spPr>
        <a:xfrm>
          <a:off x="62886" y="177088"/>
          <a:ext cx="590797" cy="590797"/>
        </a:xfrm>
        <a:prstGeom prst="ellipse">
          <a:avLst/>
        </a:prstGeom>
        <a:solidFill>
          <a:schemeClr val="lt1">
            <a:hueOff val="0"/>
            <a:satOff val="0"/>
            <a:lumOff val="0"/>
            <a:alphaOff val="0"/>
          </a:schemeClr>
        </a:solidFill>
        <a:ln w="12700" cap="flat" cmpd="sng" algn="ctr">
          <a:solidFill>
            <a:schemeClr val="accent1">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19F09F2-B078-4758-9BD4-2B1B6A985B8F}">
      <dsp:nvSpPr>
        <dsp:cNvPr id="0" name=""/>
        <dsp:cNvSpPr/>
      </dsp:nvSpPr>
      <dsp:spPr>
        <a:xfrm>
          <a:off x="696963" y="909360"/>
          <a:ext cx="7045146" cy="543713"/>
        </a:xfrm>
        <a:prstGeom prst="rect">
          <a:avLst/>
        </a:prstGeom>
        <a:solidFill>
          <a:schemeClr val="accent3"/>
        </a:solidFill>
        <a:ln w="12700" cap="flat" cmpd="sng" algn="ctr">
          <a:solidFill>
            <a:schemeClr val="accent3">
              <a:shade val="50000"/>
            </a:schemeClr>
          </a:solidFill>
          <a:prstDash val="solid"/>
          <a:miter lim="800000"/>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375156" tIns="50800" rIns="50800" bIns="50800" numCol="1" spcCol="1270" anchor="ctr" anchorCtr="0">
          <a:noAutofit/>
        </a:bodyPr>
        <a:lstStyle/>
        <a:p>
          <a:pPr marL="0" lvl="0" indent="0" algn="l" defTabSz="889000">
            <a:lnSpc>
              <a:spcPct val="90000"/>
            </a:lnSpc>
            <a:spcBef>
              <a:spcPct val="0"/>
            </a:spcBef>
            <a:spcAft>
              <a:spcPct val="35000"/>
            </a:spcAft>
            <a:buNone/>
          </a:pPr>
          <a:r>
            <a:rPr lang="fr-BE" altLang="en-US" sz="2000" b="1" u="sng" kern="1200" dirty="0" err="1">
              <a:cs typeface="Arial" pitchFamily="34" charset="0"/>
            </a:rPr>
            <a:t>M</a:t>
          </a:r>
          <a:r>
            <a:rPr lang="fr-BE" altLang="en-US" sz="2000" u="sng" kern="1200" dirty="0" err="1">
              <a:cs typeface="Arial" pitchFamily="34" charset="0"/>
            </a:rPr>
            <a:t>easurable</a:t>
          </a:r>
          <a:r>
            <a:rPr lang="fr-BE" altLang="en-US" sz="2000" kern="1200" dirty="0">
              <a:cs typeface="Arial" pitchFamily="34" charset="0"/>
            </a:rPr>
            <a:t>: mesurables en termes de qualité et/ ou quantité</a:t>
          </a:r>
          <a:endParaRPr lang="en-US" sz="2000" kern="1200" dirty="0"/>
        </a:p>
      </dsp:txBody>
      <dsp:txXfrm>
        <a:off x="696963" y="909360"/>
        <a:ext cx="7045146" cy="543713"/>
      </dsp:txXfrm>
    </dsp:sp>
    <dsp:sp modelId="{DE551045-BF60-4453-AAE2-76FD95748F71}">
      <dsp:nvSpPr>
        <dsp:cNvPr id="0" name=""/>
        <dsp:cNvSpPr/>
      </dsp:nvSpPr>
      <dsp:spPr>
        <a:xfrm>
          <a:off x="401564" y="885818"/>
          <a:ext cx="590797" cy="590797"/>
        </a:xfrm>
        <a:prstGeom prst="ellipse">
          <a:avLst/>
        </a:prstGeom>
        <a:solidFill>
          <a:schemeClr val="lt1">
            <a:hueOff val="0"/>
            <a:satOff val="0"/>
            <a:lumOff val="0"/>
            <a:alphaOff val="0"/>
          </a:schemeClr>
        </a:solidFill>
        <a:ln w="12700" cap="flat" cmpd="sng" algn="ctr">
          <a:solidFill>
            <a:schemeClr val="accent1">
              <a:shade val="50000"/>
              <a:hueOff val="339124"/>
              <a:satOff val="-31007"/>
              <a:lumOff val="21594"/>
              <a:alphaOff val="0"/>
            </a:schemeClr>
          </a:solidFill>
          <a:prstDash val="solid"/>
          <a:miter lim="800000"/>
        </a:ln>
        <a:effectLst/>
      </dsp:spPr>
      <dsp:style>
        <a:lnRef idx="2">
          <a:scrgbClr r="0" g="0" b="0"/>
        </a:lnRef>
        <a:fillRef idx="1">
          <a:scrgbClr r="0" g="0" b="0"/>
        </a:fillRef>
        <a:effectRef idx="0">
          <a:scrgbClr r="0" g="0" b="0"/>
        </a:effectRef>
        <a:fontRef idx="minor"/>
      </dsp:style>
    </dsp:sp>
    <dsp:sp modelId="{E32777B3-36E8-4358-8291-F84991A7784A}">
      <dsp:nvSpPr>
        <dsp:cNvPr id="0" name=""/>
        <dsp:cNvSpPr/>
      </dsp:nvSpPr>
      <dsp:spPr>
        <a:xfrm>
          <a:off x="800910" y="1653628"/>
          <a:ext cx="6941199" cy="472637"/>
        </a:xfrm>
        <a:prstGeom prst="rect">
          <a:avLst/>
        </a:prstGeom>
        <a:solidFill>
          <a:schemeClr val="accent1">
            <a:shade val="50000"/>
            <a:hueOff val="678248"/>
            <a:satOff val="-62014"/>
            <a:lumOff val="4318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75156" tIns="50800" rIns="50800" bIns="50800" numCol="1" spcCol="1270" anchor="ctr" anchorCtr="0">
          <a:noAutofit/>
        </a:bodyPr>
        <a:lstStyle/>
        <a:p>
          <a:pPr marL="0" lvl="0" indent="0" algn="l" defTabSz="889000">
            <a:lnSpc>
              <a:spcPct val="90000"/>
            </a:lnSpc>
            <a:spcBef>
              <a:spcPct val="0"/>
            </a:spcBef>
            <a:spcAft>
              <a:spcPct val="35000"/>
            </a:spcAft>
            <a:buNone/>
          </a:pPr>
          <a:r>
            <a:rPr lang="fr-BE" altLang="en-US" sz="2000" b="1" u="sng" kern="1200" dirty="0">
              <a:solidFill>
                <a:schemeClr val="tx1"/>
              </a:solidFill>
              <a:cs typeface="Arial" pitchFamily="34" charset="0"/>
            </a:rPr>
            <a:t>A</a:t>
          </a:r>
          <a:r>
            <a:rPr lang="en-BE" altLang="en-US" sz="2000" b="1" u="sng" kern="1200" dirty="0">
              <a:solidFill>
                <a:schemeClr val="tx1"/>
              </a:solidFill>
              <a:cs typeface="Arial" pitchFamily="34" charset="0"/>
            </a:rPr>
            <a:t>ccessible</a:t>
          </a:r>
          <a:r>
            <a:rPr lang="en-BE" altLang="en-US" sz="2000" u="sng" kern="1200" dirty="0">
              <a:solidFill>
                <a:schemeClr val="tx1"/>
              </a:solidFill>
              <a:cs typeface="Arial" pitchFamily="34" charset="0"/>
            </a:rPr>
            <a:t>:</a:t>
          </a:r>
          <a:r>
            <a:rPr lang="fr-BE" altLang="en-US" sz="2000" kern="1200" dirty="0">
              <a:solidFill>
                <a:schemeClr val="tx1"/>
              </a:solidFill>
              <a:cs typeface="Arial" pitchFamily="34" charset="0"/>
            </a:rPr>
            <a:t> disponibles à un coût acceptable</a:t>
          </a:r>
          <a:endParaRPr lang="en-US" sz="2000" kern="1200" dirty="0">
            <a:solidFill>
              <a:schemeClr val="tx1"/>
            </a:solidFill>
          </a:endParaRPr>
        </a:p>
      </dsp:txBody>
      <dsp:txXfrm>
        <a:off x="800910" y="1653628"/>
        <a:ext cx="6941199" cy="472637"/>
      </dsp:txXfrm>
    </dsp:sp>
    <dsp:sp modelId="{4C1F8FFC-3D80-427B-97F0-D9C077DF6046}">
      <dsp:nvSpPr>
        <dsp:cNvPr id="0" name=""/>
        <dsp:cNvSpPr/>
      </dsp:nvSpPr>
      <dsp:spPr>
        <a:xfrm>
          <a:off x="505511" y="1594548"/>
          <a:ext cx="590797" cy="590797"/>
        </a:xfrm>
        <a:prstGeom prst="ellipse">
          <a:avLst/>
        </a:prstGeom>
        <a:solidFill>
          <a:schemeClr val="lt1">
            <a:hueOff val="0"/>
            <a:satOff val="0"/>
            <a:lumOff val="0"/>
            <a:alphaOff val="0"/>
          </a:schemeClr>
        </a:solidFill>
        <a:ln w="12700" cap="flat" cmpd="sng" algn="ctr">
          <a:solidFill>
            <a:schemeClr val="accent1">
              <a:shade val="50000"/>
              <a:hueOff val="678248"/>
              <a:satOff val="-62014"/>
              <a:lumOff val="43187"/>
              <a:alphaOff val="0"/>
            </a:schemeClr>
          </a:solidFill>
          <a:prstDash val="solid"/>
          <a:miter lim="800000"/>
        </a:ln>
        <a:effectLst/>
      </dsp:spPr>
      <dsp:style>
        <a:lnRef idx="2">
          <a:scrgbClr r="0" g="0" b="0"/>
        </a:lnRef>
        <a:fillRef idx="1">
          <a:scrgbClr r="0" g="0" b="0"/>
        </a:fillRef>
        <a:effectRef idx="0">
          <a:scrgbClr r="0" g="0" b="0"/>
        </a:effectRef>
        <a:fontRef idx="minor"/>
      </dsp:style>
    </dsp:sp>
    <dsp:sp modelId="{950343EF-7A66-494F-A28F-39C2F3E4E020}">
      <dsp:nvSpPr>
        <dsp:cNvPr id="0" name=""/>
        <dsp:cNvSpPr/>
      </dsp:nvSpPr>
      <dsp:spPr>
        <a:xfrm>
          <a:off x="696963" y="2362358"/>
          <a:ext cx="7045146" cy="472637"/>
        </a:xfrm>
        <a:prstGeom prst="rect">
          <a:avLst/>
        </a:prstGeom>
        <a:solidFill>
          <a:schemeClr val="accent1">
            <a:shade val="50000"/>
            <a:hueOff val="678248"/>
            <a:satOff val="-62014"/>
            <a:lumOff val="4318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75156" tIns="50800" rIns="50800" bIns="50800" numCol="1" spcCol="1270" anchor="ctr" anchorCtr="0">
          <a:noAutofit/>
        </a:bodyPr>
        <a:lstStyle/>
        <a:p>
          <a:pPr marL="0" lvl="0" indent="0" algn="l" defTabSz="889000">
            <a:lnSpc>
              <a:spcPct val="90000"/>
            </a:lnSpc>
            <a:spcBef>
              <a:spcPct val="0"/>
            </a:spcBef>
            <a:spcAft>
              <a:spcPct val="35000"/>
            </a:spcAft>
            <a:buNone/>
          </a:pPr>
          <a:r>
            <a:rPr lang="fr-BE" altLang="en-US" sz="2000" b="1" u="sng" kern="1200" dirty="0">
              <a:solidFill>
                <a:schemeClr val="tx1"/>
              </a:solidFill>
              <a:cs typeface="Arial" pitchFamily="34" charset="0"/>
            </a:rPr>
            <a:t>R</a:t>
          </a:r>
          <a:r>
            <a:rPr lang="en-BE" altLang="en-US" sz="2000" b="1" u="sng" kern="1200" dirty="0">
              <a:solidFill>
                <a:schemeClr val="tx1"/>
              </a:solidFill>
              <a:cs typeface="Arial" pitchFamily="34" charset="0"/>
            </a:rPr>
            <a:t>éaliste</a:t>
          </a:r>
          <a:r>
            <a:rPr lang="fr-BE" altLang="en-US" sz="2000" kern="1200" dirty="0">
              <a:solidFill>
                <a:schemeClr val="tx1"/>
              </a:solidFill>
              <a:cs typeface="Arial" pitchFamily="34" charset="0"/>
            </a:rPr>
            <a:t> : pertinents par rapport aux besoins d’information</a:t>
          </a:r>
        </a:p>
      </dsp:txBody>
      <dsp:txXfrm>
        <a:off x="696963" y="2362358"/>
        <a:ext cx="7045146" cy="472637"/>
      </dsp:txXfrm>
    </dsp:sp>
    <dsp:sp modelId="{3F9B06EE-5AF8-4525-8B52-788254F438A4}">
      <dsp:nvSpPr>
        <dsp:cNvPr id="0" name=""/>
        <dsp:cNvSpPr/>
      </dsp:nvSpPr>
      <dsp:spPr>
        <a:xfrm>
          <a:off x="401564" y="2303278"/>
          <a:ext cx="590797" cy="590797"/>
        </a:xfrm>
        <a:prstGeom prst="ellipse">
          <a:avLst/>
        </a:prstGeom>
        <a:solidFill>
          <a:schemeClr val="lt1">
            <a:hueOff val="0"/>
            <a:satOff val="0"/>
            <a:lumOff val="0"/>
            <a:alphaOff val="0"/>
          </a:schemeClr>
        </a:solidFill>
        <a:ln w="12700" cap="flat" cmpd="sng" algn="ctr">
          <a:solidFill>
            <a:schemeClr val="accent1">
              <a:shade val="50000"/>
              <a:hueOff val="678248"/>
              <a:satOff val="-62014"/>
              <a:lumOff val="43187"/>
              <a:alphaOff val="0"/>
            </a:schemeClr>
          </a:solidFill>
          <a:prstDash val="solid"/>
          <a:miter lim="800000"/>
        </a:ln>
        <a:effectLst/>
      </dsp:spPr>
      <dsp:style>
        <a:lnRef idx="2">
          <a:scrgbClr r="0" g="0" b="0"/>
        </a:lnRef>
        <a:fillRef idx="1">
          <a:scrgbClr r="0" g="0" b="0"/>
        </a:fillRef>
        <a:effectRef idx="0">
          <a:scrgbClr r="0" g="0" b="0"/>
        </a:effectRef>
        <a:fontRef idx="minor"/>
      </dsp:style>
    </dsp:sp>
    <dsp:sp modelId="{66202712-A2B9-46CC-BD37-5E74873540F6}">
      <dsp:nvSpPr>
        <dsp:cNvPr id="0" name=""/>
        <dsp:cNvSpPr/>
      </dsp:nvSpPr>
      <dsp:spPr>
        <a:xfrm>
          <a:off x="358285" y="3014534"/>
          <a:ext cx="7383825" cy="585744"/>
        </a:xfrm>
        <a:prstGeom prst="rect">
          <a:avLst/>
        </a:prstGeom>
        <a:solidFill>
          <a:schemeClr val="accent1">
            <a:shade val="50000"/>
            <a:hueOff val="339124"/>
            <a:satOff val="-31007"/>
            <a:lumOff val="215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75156" tIns="50800" rIns="50800" bIns="50800" numCol="1" spcCol="1270" anchor="ctr" anchorCtr="0">
          <a:noAutofit/>
        </a:bodyPr>
        <a:lstStyle/>
        <a:p>
          <a:pPr marL="0" lvl="0" indent="0" algn="l" defTabSz="889000">
            <a:lnSpc>
              <a:spcPct val="90000"/>
            </a:lnSpc>
            <a:spcBef>
              <a:spcPct val="0"/>
            </a:spcBef>
            <a:spcAft>
              <a:spcPct val="35000"/>
            </a:spcAft>
            <a:buNone/>
          </a:pPr>
          <a:r>
            <a:rPr lang="fr-BE" altLang="en-US" sz="2000" b="1" u="sng" kern="1200" dirty="0">
              <a:cs typeface="Arial" pitchFamily="34" charset="0"/>
            </a:rPr>
            <a:t>T</a:t>
          </a:r>
          <a:r>
            <a:rPr lang="en-BE" altLang="en-US" sz="2000" b="1" u="sng" kern="1200" dirty="0">
              <a:cs typeface="Arial" pitchFamily="34" charset="0"/>
            </a:rPr>
            <a:t>emporel</a:t>
          </a:r>
          <a:r>
            <a:rPr lang="fr-BE" altLang="en-US" sz="2000" kern="1200" dirty="0">
              <a:cs typeface="Arial" pitchFamily="34" charset="0"/>
            </a:rPr>
            <a:t> : fournis à temps afin d’être utiles à la gestion du projet</a:t>
          </a:r>
          <a:endParaRPr lang="en-US" sz="2000" kern="1200" dirty="0"/>
        </a:p>
      </dsp:txBody>
      <dsp:txXfrm>
        <a:off x="358285" y="3014534"/>
        <a:ext cx="7383825" cy="585744"/>
      </dsp:txXfrm>
    </dsp:sp>
    <dsp:sp modelId="{FB81F881-1E46-4403-8D21-06DACEE19216}">
      <dsp:nvSpPr>
        <dsp:cNvPr id="0" name=""/>
        <dsp:cNvSpPr/>
      </dsp:nvSpPr>
      <dsp:spPr>
        <a:xfrm>
          <a:off x="62886" y="3012008"/>
          <a:ext cx="590797" cy="590797"/>
        </a:xfrm>
        <a:prstGeom prst="ellipse">
          <a:avLst/>
        </a:prstGeom>
        <a:solidFill>
          <a:schemeClr val="lt1">
            <a:hueOff val="0"/>
            <a:satOff val="0"/>
            <a:lumOff val="0"/>
            <a:alphaOff val="0"/>
          </a:schemeClr>
        </a:solidFill>
        <a:ln w="12700" cap="flat" cmpd="sng" algn="ctr">
          <a:solidFill>
            <a:schemeClr val="accent1">
              <a:shade val="50000"/>
              <a:hueOff val="339124"/>
              <a:satOff val="-31007"/>
              <a:lumOff val="21594"/>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5766C3-C32C-4D7C-AD7D-56A4F4FE459F}">
      <dsp:nvSpPr>
        <dsp:cNvPr id="0" name=""/>
        <dsp:cNvSpPr/>
      </dsp:nvSpPr>
      <dsp:spPr>
        <a:xfrm rot="5400000">
          <a:off x="3938201" y="-1912097"/>
          <a:ext cx="1236632" cy="5144750"/>
        </a:xfrm>
        <a:prstGeom prst="round2Same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fr-FR" sz="1600" b="1" kern="1200" noProof="0" dirty="0">
              <a:latin typeface="+mj-lt"/>
              <a:ea typeface="+mn-ea"/>
              <a:cs typeface="Arial"/>
            </a:rPr>
            <a:t>Objectif à long terme auquel le projet contribue</a:t>
          </a:r>
        </a:p>
        <a:p>
          <a:pPr marL="171450" lvl="1" indent="-171450" algn="l" defTabSz="711200">
            <a:lnSpc>
              <a:spcPct val="90000"/>
            </a:lnSpc>
            <a:spcBef>
              <a:spcPct val="0"/>
            </a:spcBef>
            <a:spcAft>
              <a:spcPct val="15000"/>
            </a:spcAft>
            <a:buChar char="•"/>
          </a:pPr>
          <a:r>
            <a:rPr lang="fr-FR" sz="1600" b="0" kern="1200" noProof="0" dirty="0">
              <a:latin typeface="+mj-lt"/>
              <a:ea typeface="+mn-ea"/>
              <a:cs typeface="Arial"/>
            </a:rPr>
            <a:t>Ex: indicateurs ODD, amélioration de la santé, réduction de la pauvreté, développement économique</a:t>
          </a:r>
        </a:p>
      </dsp:txBody>
      <dsp:txXfrm rot="-5400000">
        <a:off x="1984143" y="102328"/>
        <a:ext cx="5084383" cy="1115898"/>
      </dsp:txXfrm>
    </dsp:sp>
    <dsp:sp modelId="{CBE4DD67-A837-4EE4-B304-9319859690D8}">
      <dsp:nvSpPr>
        <dsp:cNvPr id="0" name=""/>
        <dsp:cNvSpPr/>
      </dsp:nvSpPr>
      <dsp:spPr>
        <a:xfrm>
          <a:off x="419" y="82553"/>
          <a:ext cx="2124991" cy="1317601"/>
        </a:xfrm>
        <a:prstGeom prst="round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fr-FR" sz="3600" b="1" kern="1200" noProof="0" dirty="0">
              <a:latin typeface="Arial"/>
              <a:ea typeface="+mn-ea"/>
              <a:cs typeface="Arial"/>
            </a:rPr>
            <a:t>Impact</a:t>
          </a:r>
        </a:p>
      </dsp:txBody>
      <dsp:txXfrm>
        <a:off x="64739" y="146873"/>
        <a:ext cx="1996351" cy="1188961"/>
      </dsp:txXfrm>
    </dsp:sp>
    <dsp:sp modelId="{984ADBDF-5958-43F8-9D89-837A6FD6CFB3}">
      <dsp:nvSpPr>
        <dsp:cNvPr id="0" name=""/>
        <dsp:cNvSpPr/>
      </dsp:nvSpPr>
      <dsp:spPr>
        <a:xfrm rot="5400000">
          <a:off x="3799002" y="-386803"/>
          <a:ext cx="1547299" cy="5158629"/>
        </a:xfrm>
        <a:prstGeom prst="round2Same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fr-FR" sz="1600" b="1" kern="1200" noProof="0" dirty="0">
              <a:latin typeface="+mj-lt"/>
              <a:ea typeface="+mn-ea"/>
              <a:cs typeface="Arial"/>
            </a:rPr>
            <a:t>Ce qui changera pour les bénéficiaires/ le groupe cible – attitude /comportement / perceptions/ systèmes</a:t>
          </a:r>
        </a:p>
        <a:p>
          <a:pPr marL="171450" lvl="1" indent="-171450" algn="l" defTabSz="711200">
            <a:lnSpc>
              <a:spcPct val="90000"/>
            </a:lnSpc>
            <a:spcBef>
              <a:spcPct val="0"/>
            </a:spcBef>
            <a:spcAft>
              <a:spcPct val="15000"/>
            </a:spcAft>
            <a:buChar char="•"/>
          </a:pPr>
          <a:r>
            <a:rPr lang="fr-FR" sz="1600" b="1" kern="1200" noProof="0">
              <a:latin typeface="+mj-lt"/>
              <a:ea typeface="+mn-ea"/>
              <a:cs typeface="Arial"/>
            </a:rPr>
            <a:t>Ex: # de personnes utilisant des points d’eau améliorés</a:t>
          </a:r>
          <a:endParaRPr lang="fr-FR" sz="1600" b="1" kern="1200" noProof="0" dirty="0">
            <a:latin typeface="+mj-lt"/>
            <a:ea typeface="+mn-ea"/>
            <a:cs typeface="Arial"/>
          </a:endParaRPr>
        </a:p>
      </dsp:txBody>
      <dsp:txXfrm rot="-5400000">
        <a:off x="1993338" y="1494394"/>
        <a:ext cx="5083096" cy="1396233"/>
      </dsp:txXfrm>
    </dsp:sp>
    <dsp:sp modelId="{52AB7811-1988-4AE1-BA4D-47446132820B}">
      <dsp:nvSpPr>
        <dsp:cNvPr id="0" name=""/>
        <dsp:cNvSpPr/>
      </dsp:nvSpPr>
      <dsp:spPr>
        <a:xfrm>
          <a:off x="27204" y="1459254"/>
          <a:ext cx="2104939" cy="1487993"/>
        </a:xfrm>
        <a:prstGeom prst="roundRect">
          <a:avLst/>
        </a:prstGeom>
        <a:gradFill rotWithShape="0">
          <a:gsLst>
            <a:gs pos="0">
              <a:schemeClr val="accent1">
                <a:shade val="80000"/>
                <a:hueOff val="422279"/>
                <a:satOff val="-37692"/>
                <a:lumOff val="19845"/>
                <a:alphaOff val="0"/>
                <a:satMod val="103000"/>
                <a:lumMod val="102000"/>
                <a:tint val="94000"/>
              </a:schemeClr>
            </a:gs>
            <a:gs pos="50000">
              <a:schemeClr val="accent1">
                <a:shade val="80000"/>
                <a:hueOff val="422279"/>
                <a:satOff val="-37692"/>
                <a:lumOff val="19845"/>
                <a:alphaOff val="0"/>
                <a:satMod val="110000"/>
                <a:lumMod val="100000"/>
                <a:shade val="100000"/>
              </a:schemeClr>
            </a:gs>
            <a:gs pos="100000">
              <a:schemeClr val="accent1">
                <a:shade val="80000"/>
                <a:hueOff val="422279"/>
                <a:satOff val="-37692"/>
                <a:lumOff val="1984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fr-FR" sz="3600" b="1" kern="1200" noProof="0" dirty="0">
              <a:latin typeface="Arial"/>
              <a:ea typeface="+mn-ea"/>
              <a:cs typeface="Arial"/>
            </a:rPr>
            <a:t>Effet direct</a:t>
          </a:r>
        </a:p>
      </dsp:txBody>
      <dsp:txXfrm>
        <a:off x="99842" y="1531892"/>
        <a:ext cx="1959663" cy="1342717"/>
      </dsp:txXfrm>
    </dsp:sp>
    <dsp:sp modelId="{631E61E2-8395-49BD-80DC-2CD8A0C245F4}">
      <dsp:nvSpPr>
        <dsp:cNvPr id="0" name=""/>
        <dsp:cNvSpPr/>
      </dsp:nvSpPr>
      <dsp:spPr>
        <a:xfrm rot="5400000">
          <a:off x="3744750" y="1200697"/>
          <a:ext cx="1545642" cy="5186086"/>
        </a:xfrm>
        <a:prstGeom prst="round2Same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fr-FR" sz="1600" b="1" kern="1200" noProof="0" dirty="0">
              <a:latin typeface="+mj-lt"/>
              <a:ea typeface="+mn-ea"/>
              <a:cs typeface="Arial"/>
            </a:rPr>
            <a:t>Les services ou installations fournis au groupe cible</a:t>
          </a:r>
        </a:p>
        <a:p>
          <a:pPr marL="171450" lvl="1" indent="-171450" algn="l" defTabSz="711200">
            <a:lnSpc>
              <a:spcPct val="90000"/>
            </a:lnSpc>
            <a:spcBef>
              <a:spcPct val="0"/>
            </a:spcBef>
            <a:spcAft>
              <a:spcPct val="15000"/>
            </a:spcAft>
            <a:buChar char="•"/>
          </a:pPr>
          <a:r>
            <a:rPr lang="fr-FR" sz="1600" b="1" kern="1200" noProof="0">
              <a:latin typeface="+mj-lt"/>
              <a:ea typeface="+mn-ea"/>
              <a:cs typeface="Arial"/>
            </a:rPr>
            <a:t>Ex: # de points d’eau construits</a:t>
          </a:r>
          <a:endParaRPr lang="fr-FR" sz="1600" b="1" kern="1200" noProof="0" dirty="0">
            <a:latin typeface="+mj-lt"/>
            <a:ea typeface="+mn-ea"/>
            <a:cs typeface="Arial"/>
          </a:endParaRPr>
        </a:p>
      </dsp:txBody>
      <dsp:txXfrm rot="-5400000">
        <a:off x="1924528" y="3096371"/>
        <a:ext cx="5110634" cy="1394738"/>
      </dsp:txXfrm>
    </dsp:sp>
    <dsp:sp modelId="{72FD8C94-7C79-406C-A383-EDD562D9E56B}">
      <dsp:nvSpPr>
        <dsp:cNvPr id="0" name=""/>
        <dsp:cNvSpPr/>
      </dsp:nvSpPr>
      <dsp:spPr>
        <a:xfrm>
          <a:off x="1887" y="3020956"/>
          <a:ext cx="2083612" cy="1545790"/>
        </a:xfrm>
        <a:prstGeom prst="roundRect">
          <a:avLst/>
        </a:prstGeom>
        <a:gradFill rotWithShape="0">
          <a:gsLst>
            <a:gs pos="0">
              <a:schemeClr val="accent1">
                <a:shade val="80000"/>
                <a:hueOff val="844558"/>
                <a:satOff val="-75385"/>
                <a:lumOff val="39690"/>
                <a:alphaOff val="0"/>
                <a:satMod val="103000"/>
                <a:lumMod val="102000"/>
                <a:tint val="94000"/>
              </a:schemeClr>
            </a:gs>
            <a:gs pos="50000">
              <a:schemeClr val="accent1">
                <a:shade val="80000"/>
                <a:hueOff val="844558"/>
                <a:satOff val="-75385"/>
                <a:lumOff val="39690"/>
                <a:alphaOff val="0"/>
                <a:satMod val="110000"/>
                <a:lumMod val="100000"/>
                <a:shade val="100000"/>
              </a:schemeClr>
            </a:gs>
            <a:gs pos="100000">
              <a:schemeClr val="accent1">
                <a:shade val="80000"/>
                <a:hueOff val="844558"/>
                <a:satOff val="-75385"/>
                <a:lumOff val="3969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fr-FR" sz="3600" b="1" kern="1200" noProof="0" dirty="0">
              <a:latin typeface="Arial"/>
              <a:ea typeface="+mn-ea"/>
              <a:cs typeface="Arial"/>
            </a:rPr>
            <a:t>Produit</a:t>
          </a:r>
        </a:p>
      </dsp:txBody>
      <dsp:txXfrm>
        <a:off x="77346" y="3096415"/>
        <a:ext cx="1932694" cy="13948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A67AC8-321C-4392-81D6-F64CF4682F7B}">
      <dsp:nvSpPr>
        <dsp:cNvPr id="0" name=""/>
        <dsp:cNvSpPr/>
      </dsp:nvSpPr>
      <dsp:spPr>
        <a:xfrm rot="5400000">
          <a:off x="-171447" y="171585"/>
          <a:ext cx="1142986" cy="800090"/>
        </a:xfrm>
        <a:prstGeom prst="chevron">
          <a:avLst/>
        </a:prstGeom>
        <a:solidFill>
          <a:schemeClr val="accent1">
            <a:shade val="50000"/>
            <a:hueOff val="0"/>
            <a:satOff val="0"/>
            <a:lumOff val="0"/>
            <a:alphaOff val="0"/>
          </a:schemeClr>
        </a:solidFill>
        <a:ln w="12700" cap="flat" cmpd="sng" algn="ctr">
          <a:solidFill>
            <a:schemeClr val="accent1">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fr-FR" sz="1900" b="1" kern="1200" noProof="0" dirty="0"/>
            <a:t>Etape 1</a:t>
          </a:r>
        </a:p>
      </dsp:txBody>
      <dsp:txXfrm rot="-5400000">
        <a:off x="1" y="400182"/>
        <a:ext cx="800090" cy="342896"/>
      </dsp:txXfrm>
    </dsp:sp>
    <dsp:sp modelId="{22F9AEA2-A8D1-471B-B2AF-90B2FDE5D496}">
      <dsp:nvSpPr>
        <dsp:cNvPr id="0" name=""/>
        <dsp:cNvSpPr/>
      </dsp:nvSpPr>
      <dsp:spPr>
        <a:xfrm rot="5400000">
          <a:off x="3645238" y="-2845010"/>
          <a:ext cx="742941" cy="6433237"/>
        </a:xfrm>
        <a:prstGeom prst="round2SameRect">
          <a:avLst/>
        </a:prstGeom>
        <a:solidFill>
          <a:schemeClr val="lt1">
            <a:alpha val="90000"/>
            <a:hueOff val="0"/>
            <a:satOff val="0"/>
            <a:lumOff val="0"/>
            <a:alphaOff val="0"/>
          </a:schemeClr>
        </a:solidFill>
        <a:ln w="12700" cap="flat" cmpd="sng" algn="ctr">
          <a:solidFill>
            <a:schemeClr val="accent1">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3360" tIns="19050" rIns="19050" bIns="19050" numCol="1" spcCol="1270" anchor="ctr" anchorCtr="0">
          <a:noAutofit/>
        </a:bodyPr>
        <a:lstStyle/>
        <a:p>
          <a:pPr marL="285750" lvl="1" indent="-285750" algn="l" defTabSz="1333500">
            <a:lnSpc>
              <a:spcPct val="90000"/>
            </a:lnSpc>
            <a:spcBef>
              <a:spcPct val="0"/>
            </a:spcBef>
            <a:spcAft>
              <a:spcPct val="15000"/>
            </a:spcAft>
            <a:buChar char="•"/>
          </a:pPr>
          <a:r>
            <a:rPr lang="fr-FR" sz="3000" kern="1200" noProof="0"/>
            <a:t>Déterminez la valeur initiale</a:t>
          </a:r>
          <a:endParaRPr lang="fr-FR" sz="3000" kern="1200" noProof="0" dirty="0"/>
        </a:p>
      </dsp:txBody>
      <dsp:txXfrm rot="-5400000">
        <a:off x="800091" y="36404"/>
        <a:ext cx="6396970" cy="670407"/>
      </dsp:txXfrm>
    </dsp:sp>
    <dsp:sp modelId="{1D5BB1AE-8CB6-4214-9AAF-CCF7D75180A2}">
      <dsp:nvSpPr>
        <dsp:cNvPr id="0" name=""/>
        <dsp:cNvSpPr/>
      </dsp:nvSpPr>
      <dsp:spPr>
        <a:xfrm rot="5400000">
          <a:off x="-171447" y="1112122"/>
          <a:ext cx="1142986" cy="800090"/>
        </a:xfrm>
        <a:prstGeom prst="chevron">
          <a:avLst/>
        </a:prstGeom>
        <a:solidFill>
          <a:schemeClr val="accent1">
            <a:shade val="50000"/>
            <a:hueOff val="565206"/>
            <a:satOff val="-51678"/>
            <a:lumOff val="35989"/>
            <a:alphaOff val="0"/>
          </a:schemeClr>
        </a:solidFill>
        <a:ln w="12700" cap="flat" cmpd="sng" algn="ctr">
          <a:solidFill>
            <a:schemeClr val="accent1">
              <a:shade val="50000"/>
              <a:hueOff val="565206"/>
              <a:satOff val="-51678"/>
              <a:lumOff val="3598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fr-FR" sz="1900" b="1" kern="1200" noProof="0" dirty="0"/>
            <a:t>Etape 2</a:t>
          </a:r>
        </a:p>
      </dsp:txBody>
      <dsp:txXfrm rot="-5400000">
        <a:off x="1" y="1340719"/>
        <a:ext cx="800090" cy="342896"/>
      </dsp:txXfrm>
    </dsp:sp>
    <dsp:sp modelId="{27C91B40-663A-4E59-A8A0-177FE3E67986}">
      <dsp:nvSpPr>
        <dsp:cNvPr id="0" name=""/>
        <dsp:cNvSpPr/>
      </dsp:nvSpPr>
      <dsp:spPr>
        <a:xfrm rot="5400000">
          <a:off x="3645238" y="-1904473"/>
          <a:ext cx="742941" cy="6433237"/>
        </a:xfrm>
        <a:prstGeom prst="round2SameRect">
          <a:avLst/>
        </a:prstGeom>
        <a:solidFill>
          <a:schemeClr val="lt1">
            <a:alpha val="90000"/>
            <a:hueOff val="0"/>
            <a:satOff val="0"/>
            <a:lumOff val="0"/>
            <a:alphaOff val="0"/>
          </a:schemeClr>
        </a:solidFill>
        <a:ln w="12700" cap="flat" cmpd="sng" algn="ctr">
          <a:solidFill>
            <a:schemeClr val="accent1">
              <a:shade val="50000"/>
              <a:hueOff val="565206"/>
              <a:satOff val="-51678"/>
              <a:lumOff val="3598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3360" tIns="19050" rIns="19050" bIns="19050" numCol="1" spcCol="1270" anchor="ctr" anchorCtr="0">
          <a:noAutofit/>
        </a:bodyPr>
        <a:lstStyle/>
        <a:p>
          <a:pPr marL="285750" lvl="1" indent="-285750" algn="l" defTabSz="1333500">
            <a:lnSpc>
              <a:spcPct val="90000"/>
            </a:lnSpc>
            <a:spcBef>
              <a:spcPct val="0"/>
            </a:spcBef>
            <a:spcAft>
              <a:spcPct val="15000"/>
            </a:spcAft>
            <a:buChar char="•"/>
          </a:pPr>
          <a:r>
            <a:rPr lang="fr-FR" sz="3000" kern="1200" noProof="0" dirty="0"/>
            <a:t>Etablissez la valeur cible</a:t>
          </a:r>
        </a:p>
      </dsp:txBody>
      <dsp:txXfrm rot="-5400000">
        <a:off x="800091" y="976941"/>
        <a:ext cx="6396970" cy="670407"/>
      </dsp:txXfrm>
    </dsp:sp>
    <dsp:sp modelId="{5C1B5873-DF2F-4CCB-9ECB-BBC8AF1CDC55}">
      <dsp:nvSpPr>
        <dsp:cNvPr id="0" name=""/>
        <dsp:cNvSpPr/>
      </dsp:nvSpPr>
      <dsp:spPr>
        <a:xfrm rot="5400000">
          <a:off x="-171447" y="2052659"/>
          <a:ext cx="1142986" cy="800090"/>
        </a:xfrm>
        <a:prstGeom prst="chevron">
          <a:avLst/>
        </a:prstGeom>
        <a:solidFill>
          <a:schemeClr val="accent1">
            <a:shade val="50000"/>
            <a:hueOff val="565206"/>
            <a:satOff val="-51678"/>
            <a:lumOff val="35989"/>
            <a:alphaOff val="0"/>
          </a:schemeClr>
        </a:solidFill>
        <a:ln w="12700" cap="flat" cmpd="sng" algn="ctr">
          <a:solidFill>
            <a:schemeClr val="accent1">
              <a:shade val="50000"/>
              <a:hueOff val="565206"/>
              <a:satOff val="-51678"/>
              <a:lumOff val="3598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fr-FR" sz="1900" b="1" kern="1200" noProof="0" dirty="0"/>
            <a:t>Etape 3</a:t>
          </a:r>
        </a:p>
      </dsp:txBody>
      <dsp:txXfrm rot="-5400000">
        <a:off x="1" y="2281256"/>
        <a:ext cx="800090" cy="342896"/>
      </dsp:txXfrm>
    </dsp:sp>
    <dsp:sp modelId="{C140FA33-0E1B-40C6-8370-A841B5826FB5}">
      <dsp:nvSpPr>
        <dsp:cNvPr id="0" name=""/>
        <dsp:cNvSpPr/>
      </dsp:nvSpPr>
      <dsp:spPr>
        <a:xfrm rot="5400000">
          <a:off x="3645238" y="-963936"/>
          <a:ext cx="742941" cy="6433237"/>
        </a:xfrm>
        <a:prstGeom prst="round2SameRect">
          <a:avLst/>
        </a:prstGeom>
        <a:solidFill>
          <a:schemeClr val="lt1">
            <a:alpha val="90000"/>
            <a:hueOff val="0"/>
            <a:satOff val="0"/>
            <a:lumOff val="0"/>
            <a:alphaOff val="0"/>
          </a:schemeClr>
        </a:solidFill>
        <a:ln w="12700" cap="flat" cmpd="sng" algn="ctr">
          <a:solidFill>
            <a:schemeClr val="accent1">
              <a:shade val="50000"/>
              <a:hueOff val="565206"/>
              <a:satOff val="-51678"/>
              <a:lumOff val="3598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3360" tIns="19050" rIns="19050" bIns="19050" numCol="1" spcCol="1270" anchor="ctr" anchorCtr="0">
          <a:noAutofit/>
        </a:bodyPr>
        <a:lstStyle/>
        <a:p>
          <a:pPr marL="285750" lvl="1" indent="-285750" algn="l" defTabSz="1333500">
            <a:lnSpc>
              <a:spcPct val="90000"/>
            </a:lnSpc>
            <a:spcBef>
              <a:spcPct val="0"/>
            </a:spcBef>
            <a:spcAft>
              <a:spcPct val="15000"/>
            </a:spcAft>
            <a:buChar char="•"/>
          </a:pPr>
          <a:r>
            <a:rPr lang="fr-FR" sz="3000" kern="1200" noProof="0" dirty="0"/>
            <a:t>Etablissez la valeur intermédiaire</a:t>
          </a:r>
        </a:p>
      </dsp:txBody>
      <dsp:txXfrm rot="-5400000">
        <a:off x="800091" y="1917478"/>
        <a:ext cx="6396970" cy="670407"/>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C83157-2968-43CB-97B1-45423FCF9C08}" type="datetimeFigureOut">
              <a:rPr lang="en-GB" smtClean="0"/>
              <a:t>13/10/2021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93B59F-9D1C-40D9-A3C0-710907EACA08}" type="slidenum">
              <a:rPr lang="en-GB" smtClean="0"/>
              <a:t>‹#›</a:t>
            </a:fld>
            <a:endParaRPr lang="en-GB"/>
          </a:p>
        </p:txBody>
      </p:sp>
    </p:spTree>
    <p:extLst>
      <p:ext uri="{BB962C8B-B14F-4D97-AF65-F5344CB8AC3E}">
        <p14:creationId xmlns:p14="http://schemas.microsoft.com/office/powerpoint/2010/main" val="2669279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defTabSz="990752">
              <a:defRPr/>
            </a:pPr>
            <a:r>
              <a:rPr lang="fr-FR" dirty="0"/>
              <a:t>Important pour les formateurs, tous les sujets doivent être traités. Les messages clés sont soulignés dans chaque </a:t>
            </a:r>
            <a:r>
              <a:rPr lang="fr-FR"/>
              <a:t>diapositive.</a:t>
            </a:r>
            <a:endParaRPr lang="fr-FR" dirty="0"/>
          </a:p>
        </p:txBody>
      </p:sp>
      <p:sp>
        <p:nvSpPr>
          <p:cNvPr id="4" name="Tijdelijke aanduiding voor dianummer 3"/>
          <p:cNvSpPr>
            <a:spLocks noGrp="1"/>
          </p:cNvSpPr>
          <p:nvPr>
            <p:ph type="sldNum" sz="quarter" idx="10"/>
          </p:nvPr>
        </p:nvSpPr>
        <p:spPr/>
        <p:txBody>
          <a:bodyPr/>
          <a:lstStyle/>
          <a:p>
            <a:fld id="{6093B59F-9D1C-40D9-A3C0-710907EACA08}" type="slidenum">
              <a:rPr lang="en-GB" smtClean="0"/>
              <a:pPr/>
              <a:t>2</a:t>
            </a:fld>
            <a:endParaRPr lang="en-GB" dirty="0"/>
          </a:p>
        </p:txBody>
      </p:sp>
      <p:sp>
        <p:nvSpPr>
          <p:cNvPr id="5" name="Date Placeholder 4"/>
          <p:cNvSpPr>
            <a:spLocks noGrp="1"/>
          </p:cNvSpPr>
          <p:nvPr>
            <p:ph type="dt" idx="11"/>
          </p:nvPr>
        </p:nvSpPr>
        <p:spPr/>
        <p:txBody>
          <a:bodyPr/>
          <a:lstStyle/>
          <a:p>
            <a:endParaRPr lang="en-GB" dirty="0"/>
          </a:p>
        </p:txBody>
      </p:sp>
    </p:spTree>
    <p:extLst>
      <p:ext uri="{BB962C8B-B14F-4D97-AF65-F5344CB8AC3E}">
        <p14:creationId xmlns:p14="http://schemas.microsoft.com/office/powerpoint/2010/main" val="2576994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F40862B5-CF12-4751-8165-F2CB9C6D0688}"/>
              </a:ext>
            </a:extLst>
          </p:cNvPr>
          <p:cNvSpPr>
            <a:spLocks noGrp="1" noRot="1" noChangeAspect="1" noTextEdit="1"/>
          </p:cNvSpPr>
          <p:nvPr>
            <p:ph type="sldImg"/>
          </p:nvPr>
        </p:nvSpPr>
        <p:spPr>
          <a:ln/>
        </p:spPr>
      </p:sp>
      <p:sp>
        <p:nvSpPr>
          <p:cNvPr id="66563" name="Notes Placeholder 2">
            <a:extLst>
              <a:ext uri="{FF2B5EF4-FFF2-40B4-BE49-F238E27FC236}">
                <a16:creationId xmlns:a16="http://schemas.microsoft.com/office/drawing/2014/main" id="{8FE6D7A4-DEC2-4273-A848-561AF2207B0A}"/>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66564" name="Slide Number Placeholder 3">
            <a:extLst>
              <a:ext uri="{FF2B5EF4-FFF2-40B4-BE49-F238E27FC236}">
                <a16:creationId xmlns:a16="http://schemas.microsoft.com/office/drawing/2014/main" id="{D8113244-A07D-4D81-BC3B-37FCAF4B1189}"/>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0588">
              <a:spcBef>
                <a:spcPct val="30000"/>
              </a:spcBef>
              <a:defRPr sz="900">
                <a:solidFill>
                  <a:schemeClr val="tx1"/>
                </a:solidFill>
                <a:latin typeface="Arial" panose="020B0604020202020204" pitchFamily="34" charset="0"/>
              </a:defRPr>
            </a:lvl1pPr>
            <a:lvl2pPr marL="722313" indent="-276225" defTabSz="890588">
              <a:spcBef>
                <a:spcPct val="30000"/>
              </a:spcBef>
              <a:defRPr sz="900">
                <a:solidFill>
                  <a:schemeClr val="tx1"/>
                </a:solidFill>
                <a:latin typeface="Arial" panose="020B0604020202020204" pitchFamily="34" charset="0"/>
              </a:defRPr>
            </a:lvl2pPr>
            <a:lvl3pPr marL="1111250" indent="-220663" defTabSz="890588">
              <a:spcBef>
                <a:spcPct val="30000"/>
              </a:spcBef>
              <a:defRPr sz="900">
                <a:solidFill>
                  <a:schemeClr val="tx1"/>
                </a:solidFill>
                <a:latin typeface="Arial" panose="020B0604020202020204" pitchFamily="34" charset="0"/>
              </a:defRPr>
            </a:lvl3pPr>
            <a:lvl4pPr marL="1555750" indent="-220663" defTabSz="890588">
              <a:spcBef>
                <a:spcPct val="30000"/>
              </a:spcBef>
              <a:defRPr sz="900">
                <a:solidFill>
                  <a:schemeClr val="tx1"/>
                </a:solidFill>
                <a:latin typeface="Arial" panose="020B0604020202020204" pitchFamily="34" charset="0"/>
              </a:defRPr>
            </a:lvl4pPr>
            <a:lvl5pPr marL="2000250" indent="-220663" defTabSz="890588">
              <a:spcBef>
                <a:spcPct val="30000"/>
              </a:spcBef>
              <a:defRPr sz="900">
                <a:solidFill>
                  <a:schemeClr val="tx1"/>
                </a:solidFill>
                <a:latin typeface="Arial" panose="020B0604020202020204" pitchFamily="34" charset="0"/>
              </a:defRPr>
            </a:lvl5pPr>
            <a:lvl6pPr marL="2457450" indent="-220663" defTabSz="890588" eaLnBrk="0" fontAlgn="base" hangingPunct="0">
              <a:spcBef>
                <a:spcPct val="30000"/>
              </a:spcBef>
              <a:spcAft>
                <a:spcPct val="0"/>
              </a:spcAft>
              <a:defRPr sz="900">
                <a:solidFill>
                  <a:schemeClr val="tx1"/>
                </a:solidFill>
                <a:latin typeface="Arial" panose="020B0604020202020204" pitchFamily="34" charset="0"/>
              </a:defRPr>
            </a:lvl6pPr>
            <a:lvl7pPr marL="2914650" indent="-220663" defTabSz="890588" eaLnBrk="0" fontAlgn="base" hangingPunct="0">
              <a:spcBef>
                <a:spcPct val="30000"/>
              </a:spcBef>
              <a:spcAft>
                <a:spcPct val="0"/>
              </a:spcAft>
              <a:defRPr sz="900">
                <a:solidFill>
                  <a:schemeClr val="tx1"/>
                </a:solidFill>
                <a:latin typeface="Arial" panose="020B0604020202020204" pitchFamily="34" charset="0"/>
              </a:defRPr>
            </a:lvl7pPr>
            <a:lvl8pPr marL="3371850" indent="-220663" defTabSz="890588" eaLnBrk="0" fontAlgn="base" hangingPunct="0">
              <a:spcBef>
                <a:spcPct val="30000"/>
              </a:spcBef>
              <a:spcAft>
                <a:spcPct val="0"/>
              </a:spcAft>
              <a:defRPr sz="900">
                <a:solidFill>
                  <a:schemeClr val="tx1"/>
                </a:solidFill>
                <a:latin typeface="Arial" panose="020B0604020202020204" pitchFamily="34" charset="0"/>
              </a:defRPr>
            </a:lvl8pPr>
            <a:lvl9pPr marL="3829050" indent="-220663" defTabSz="890588" eaLnBrk="0" fontAlgn="base" hangingPunct="0">
              <a:spcBef>
                <a:spcPct val="30000"/>
              </a:spcBef>
              <a:spcAft>
                <a:spcPct val="0"/>
              </a:spcAft>
              <a:defRPr sz="900">
                <a:solidFill>
                  <a:schemeClr val="tx1"/>
                </a:solidFill>
                <a:latin typeface="Arial" panose="020B0604020202020204" pitchFamily="34" charset="0"/>
              </a:defRPr>
            </a:lvl9pPr>
          </a:lstStyle>
          <a:p>
            <a:pPr>
              <a:spcBef>
                <a:spcPct val="0"/>
              </a:spcBef>
            </a:pPr>
            <a:fld id="{1E14F975-6C00-4B83-9937-B03837FB1051}" type="slidenum">
              <a:rPr lang="en-GB" altLang="en-US" sz="1200">
                <a:ea typeface="MS PGothic" panose="020B0600070205080204" pitchFamily="34" charset="-128"/>
              </a:rPr>
              <a:pPr>
                <a:spcBef>
                  <a:spcPct val="0"/>
                </a:spcBef>
              </a:pPr>
              <a:t>14</a:t>
            </a:fld>
            <a:endParaRPr lang="en-GB" altLang="en-US" sz="1200">
              <a:ea typeface="MS PGothic" panose="020B0600070205080204"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Espace réservé de l'image des diapositives 1">
            <a:extLst>
              <a:ext uri="{FF2B5EF4-FFF2-40B4-BE49-F238E27FC236}">
                <a16:creationId xmlns:a16="http://schemas.microsoft.com/office/drawing/2014/main" id="{9FCB1333-081A-4387-9C00-38CB827EFFAE}"/>
              </a:ext>
            </a:extLst>
          </p:cNvPr>
          <p:cNvSpPr>
            <a:spLocks noGrp="1" noRot="1" noChangeAspect="1" noTextEdit="1"/>
          </p:cNvSpPr>
          <p:nvPr>
            <p:ph type="sldImg"/>
          </p:nvPr>
        </p:nvSpPr>
        <p:spPr>
          <a:ln/>
        </p:spPr>
      </p:sp>
      <p:sp>
        <p:nvSpPr>
          <p:cNvPr id="68611" name="Espace réservé des commentaires 2">
            <a:extLst>
              <a:ext uri="{FF2B5EF4-FFF2-40B4-BE49-F238E27FC236}">
                <a16:creationId xmlns:a16="http://schemas.microsoft.com/office/drawing/2014/main" id="{01FDFD85-1102-4B86-B3CD-6D2341D77281}"/>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BE" altLang="fr-FR"/>
          </a:p>
        </p:txBody>
      </p:sp>
      <p:sp>
        <p:nvSpPr>
          <p:cNvPr id="68612" name="Espace réservé du numéro de diapositive 3">
            <a:extLst>
              <a:ext uri="{FF2B5EF4-FFF2-40B4-BE49-F238E27FC236}">
                <a16:creationId xmlns:a16="http://schemas.microsoft.com/office/drawing/2014/main" id="{7B443346-7F09-4FE9-9CCE-A069CAEEB034}"/>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900">
                <a:solidFill>
                  <a:schemeClr val="tx1"/>
                </a:solidFill>
                <a:latin typeface="Arial" panose="020B0604020202020204" pitchFamily="34" charset="0"/>
              </a:defRPr>
            </a:lvl1pPr>
            <a:lvl2pPr marL="722313" indent="-276225" defTabSz="954088">
              <a:spcBef>
                <a:spcPct val="30000"/>
              </a:spcBef>
              <a:defRPr sz="900">
                <a:solidFill>
                  <a:schemeClr val="tx1"/>
                </a:solidFill>
                <a:latin typeface="Arial" panose="020B0604020202020204" pitchFamily="34" charset="0"/>
              </a:defRPr>
            </a:lvl2pPr>
            <a:lvl3pPr marL="1111250" indent="-220663" defTabSz="954088">
              <a:spcBef>
                <a:spcPct val="30000"/>
              </a:spcBef>
              <a:defRPr sz="900">
                <a:solidFill>
                  <a:schemeClr val="tx1"/>
                </a:solidFill>
                <a:latin typeface="Arial" panose="020B0604020202020204" pitchFamily="34" charset="0"/>
              </a:defRPr>
            </a:lvl3pPr>
            <a:lvl4pPr marL="1555750" indent="-220663" defTabSz="954088">
              <a:spcBef>
                <a:spcPct val="30000"/>
              </a:spcBef>
              <a:defRPr sz="900">
                <a:solidFill>
                  <a:schemeClr val="tx1"/>
                </a:solidFill>
                <a:latin typeface="Arial" panose="020B0604020202020204" pitchFamily="34" charset="0"/>
              </a:defRPr>
            </a:lvl4pPr>
            <a:lvl5pPr marL="2000250" indent="-220663" defTabSz="954088">
              <a:spcBef>
                <a:spcPct val="30000"/>
              </a:spcBef>
              <a:defRPr sz="900">
                <a:solidFill>
                  <a:schemeClr val="tx1"/>
                </a:solidFill>
                <a:latin typeface="Arial" panose="020B0604020202020204" pitchFamily="34" charset="0"/>
              </a:defRPr>
            </a:lvl5pPr>
            <a:lvl6pPr marL="2457450" indent="-220663" defTabSz="954088" eaLnBrk="0" fontAlgn="base" hangingPunct="0">
              <a:spcBef>
                <a:spcPct val="30000"/>
              </a:spcBef>
              <a:spcAft>
                <a:spcPct val="0"/>
              </a:spcAft>
              <a:defRPr sz="900">
                <a:solidFill>
                  <a:schemeClr val="tx1"/>
                </a:solidFill>
                <a:latin typeface="Arial" panose="020B0604020202020204" pitchFamily="34" charset="0"/>
              </a:defRPr>
            </a:lvl6pPr>
            <a:lvl7pPr marL="2914650" indent="-220663" defTabSz="954088" eaLnBrk="0" fontAlgn="base" hangingPunct="0">
              <a:spcBef>
                <a:spcPct val="30000"/>
              </a:spcBef>
              <a:spcAft>
                <a:spcPct val="0"/>
              </a:spcAft>
              <a:defRPr sz="900">
                <a:solidFill>
                  <a:schemeClr val="tx1"/>
                </a:solidFill>
                <a:latin typeface="Arial" panose="020B0604020202020204" pitchFamily="34" charset="0"/>
              </a:defRPr>
            </a:lvl7pPr>
            <a:lvl8pPr marL="3371850" indent="-220663" defTabSz="954088" eaLnBrk="0" fontAlgn="base" hangingPunct="0">
              <a:spcBef>
                <a:spcPct val="30000"/>
              </a:spcBef>
              <a:spcAft>
                <a:spcPct val="0"/>
              </a:spcAft>
              <a:defRPr sz="900">
                <a:solidFill>
                  <a:schemeClr val="tx1"/>
                </a:solidFill>
                <a:latin typeface="Arial" panose="020B0604020202020204" pitchFamily="34" charset="0"/>
              </a:defRPr>
            </a:lvl8pPr>
            <a:lvl9pPr marL="3829050" indent="-220663" defTabSz="954088" eaLnBrk="0" fontAlgn="base" hangingPunct="0">
              <a:spcBef>
                <a:spcPct val="30000"/>
              </a:spcBef>
              <a:spcAft>
                <a:spcPct val="0"/>
              </a:spcAft>
              <a:defRPr sz="900">
                <a:solidFill>
                  <a:schemeClr val="tx1"/>
                </a:solidFill>
                <a:latin typeface="Arial" panose="020B0604020202020204" pitchFamily="34" charset="0"/>
              </a:defRPr>
            </a:lvl9pPr>
          </a:lstStyle>
          <a:p>
            <a:pPr>
              <a:spcBef>
                <a:spcPct val="0"/>
              </a:spcBef>
            </a:pPr>
            <a:fld id="{9E259BE7-8C17-4C68-83A5-89FB38466837}" type="slidenum">
              <a:rPr lang="en-GB" altLang="fr-FR" sz="1200">
                <a:ea typeface="MS PGothic" panose="020B0600070205080204" pitchFamily="34" charset="-128"/>
              </a:rPr>
              <a:pPr>
                <a:spcBef>
                  <a:spcPct val="0"/>
                </a:spcBef>
              </a:pPr>
              <a:t>15</a:t>
            </a:fld>
            <a:endParaRPr lang="en-GB" altLang="fr-FR" sz="1200">
              <a:ea typeface="MS PGothic" panose="020B0600070205080204"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8D8ABD19-8235-4BFF-92B6-100A4AF9DC6F}"/>
              </a:ext>
            </a:extLst>
          </p:cNvPr>
          <p:cNvSpPr>
            <a:spLocks noGrp="1" noRot="1" noChangeAspect="1" noTextEdit="1"/>
          </p:cNvSpPr>
          <p:nvPr>
            <p:ph type="sldImg"/>
          </p:nvPr>
        </p:nvSpPr>
        <p:spPr>
          <a:ln/>
        </p:spPr>
      </p:sp>
      <p:sp>
        <p:nvSpPr>
          <p:cNvPr id="70659" name="Notes Placeholder 2">
            <a:extLst>
              <a:ext uri="{FF2B5EF4-FFF2-40B4-BE49-F238E27FC236}">
                <a16:creationId xmlns:a16="http://schemas.microsoft.com/office/drawing/2014/main" id="{CFFA3B37-9F1D-4FED-90BE-442E4C0FDEF9}"/>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70660" name="Slide Number Placeholder 3">
            <a:extLst>
              <a:ext uri="{FF2B5EF4-FFF2-40B4-BE49-F238E27FC236}">
                <a16:creationId xmlns:a16="http://schemas.microsoft.com/office/drawing/2014/main" id="{9D047752-D33A-41A4-9789-5853348B1123}"/>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0588">
              <a:spcBef>
                <a:spcPct val="30000"/>
              </a:spcBef>
              <a:defRPr sz="900">
                <a:solidFill>
                  <a:schemeClr val="tx1"/>
                </a:solidFill>
                <a:latin typeface="Arial" panose="020B0604020202020204" pitchFamily="34" charset="0"/>
              </a:defRPr>
            </a:lvl1pPr>
            <a:lvl2pPr marL="722313" indent="-276225" defTabSz="890588">
              <a:spcBef>
                <a:spcPct val="30000"/>
              </a:spcBef>
              <a:defRPr sz="900">
                <a:solidFill>
                  <a:schemeClr val="tx1"/>
                </a:solidFill>
                <a:latin typeface="Arial" panose="020B0604020202020204" pitchFamily="34" charset="0"/>
              </a:defRPr>
            </a:lvl2pPr>
            <a:lvl3pPr marL="1111250" indent="-220663" defTabSz="890588">
              <a:spcBef>
                <a:spcPct val="30000"/>
              </a:spcBef>
              <a:defRPr sz="900">
                <a:solidFill>
                  <a:schemeClr val="tx1"/>
                </a:solidFill>
                <a:latin typeface="Arial" panose="020B0604020202020204" pitchFamily="34" charset="0"/>
              </a:defRPr>
            </a:lvl3pPr>
            <a:lvl4pPr marL="1555750" indent="-220663" defTabSz="890588">
              <a:spcBef>
                <a:spcPct val="30000"/>
              </a:spcBef>
              <a:defRPr sz="900">
                <a:solidFill>
                  <a:schemeClr val="tx1"/>
                </a:solidFill>
                <a:latin typeface="Arial" panose="020B0604020202020204" pitchFamily="34" charset="0"/>
              </a:defRPr>
            </a:lvl4pPr>
            <a:lvl5pPr marL="2000250" indent="-220663" defTabSz="890588">
              <a:spcBef>
                <a:spcPct val="30000"/>
              </a:spcBef>
              <a:defRPr sz="900">
                <a:solidFill>
                  <a:schemeClr val="tx1"/>
                </a:solidFill>
                <a:latin typeface="Arial" panose="020B0604020202020204" pitchFamily="34" charset="0"/>
              </a:defRPr>
            </a:lvl5pPr>
            <a:lvl6pPr marL="2457450" indent="-220663" defTabSz="890588" eaLnBrk="0" fontAlgn="base" hangingPunct="0">
              <a:spcBef>
                <a:spcPct val="30000"/>
              </a:spcBef>
              <a:spcAft>
                <a:spcPct val="0"/>
              </a:spcAft>
              <a:defRPr sz="900">
                <a:solidFill>
                  <a:schemeClr val="tx1"/>
                </a:solidFill>
                <a:latin typeface="Arial" panose="020B0604020202020204" pitchFamily="34" charset="0"/>
              </a:defRPr>
            </a:lvl6pPr>
            <a:lvl7pPr marL="2914650" indent="-220663" defTabSz="890588" eaLnBrk="0" fontAlgn="base" hangingPunct="0">
              <a:spcBef>
                <a:spcPct val="30000"/>
              </a:spcBef>
              <a:spcAft>
                <a:spcPct val="0"/>
              </a:spcAft>
              <a:defRPr sz="900">
                <a:solidFill>
                  <a:schemeClr val="tx1"/>
                </a:solidFill>
                <a:latin typeface="Arial" panose="020B0604020202020204" pitchFamily="34" charset="0"/>
              </a:defRPr>
            </a:lvl7pPr>
            <a:lvl8pPr marL="3371850" indent="-220663" defTabSz="890588" eaLnBrk="0" fontAlgn="base" hangingPunct="0">
              <a:spcBef>
                <a:spcPct val="30000"/>
              </a:spcBef>
              <a:spcAft>
                <a:spcPct val="0"/>
              </a:spcAft>
              <a:defRPr sz="900">
                <a:solidFill>
                  <a:schemeClr val="tx1"/>
                </a:solidFill>
                <a:latin typeface="Arial" panose="020B0604020202020204" pitchFamily="34" charset="0"/>
              </a:defRPr>
            </a:lvl8pPr>
            <a:lvl9pPr marL="3829050" indent="-220663" defTabSz="890588" eaLnBrk="0" fontAlgn="base" hangingPunct="0">
              <a:spcBef>
                <a:spcPct val="30000"/>
              </a:spcBef>
              <a:spcAft>
                <a:spcPct val="0"/>
              </a:spcAft>
              <a:defRPr sz="900">
                <a:solidFill>
                  <a:schemeClr val="tx1"/>
                </a:solidFill>
                <a:latin typeface="Arial" panose="020B0604020202020204" pitchFamily="34" charset="0"/>
              </a:defRPr>
            </a:lvl9pPr>
          </a:lstStyle>
          <a:p>
            <a:pPr>
              <a:spcBef>
                <a:spcPct val="0"/>
              </a:spcBef>
            </a:pPr>
            <a:fld id="{A7764474-0AC7-4BC1-96B5-BA06699FB397}" type="slidenum">
              <a:rPr lang="en-GB" altLang="en-US" sz="1200">
                <a:ea typeface="MS PGothic" panose="020B0600070205080204" pitchFamily="34" charset="-128"/>
              </a:rPr>
              <a:pPr>
                <a:spcBef>
                  <a:spcPct val="0"/>
                </a:spcBef>
              </a:pPr>
              <a:t>16</a:t>
            </a:fld>
            <a:endParaRPr lang="en-GB" altLang="en-US" sz="1200">
              <a:ea typeface="MS PGothic" panose="020B0600070205080204"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Espace réservé de l'image des diapositives 1">
            <a:extLst>
              <a:ext uri="{FF2B5EF4-FFF2-40B4-BE49-F238E27FC236}">
                <a16:creationId xmlns:a16="http://schemas.microsoft.com/office/drawing/2014/main" id="{B1E37507-721A-49B2-92C5-FE9B0F05F7D5}"/>
              </a:ext>
            </a:extLst>
          </p:cNvPr>
          <p:cNvSpPr>
            <a:spLocks noGrp="1" noRot="1" noChangeAspect="1" noTextEdit="1"/>
          </p:cNvSpPr>
          <p:nvPr>
            <p:ph type="sldImg"/>
          </p:nvPr>
        </p:nvSpPr>
        <p:spPr>
          <a:ln/>
        </p:spPr>
      </p:sp>
      <p:sp>
        <p:nvSpPr>
          <p:cNvPr id="72707" name="Espace réservé des commentaires 2">
            <a:extLst>
              <a:ext uri="{FF2B5EF4-FFF2-40B4-BE49-F238E27FC236}">
                <a16:creationId xmlns:a16="http://schemas.microsoft.com/office/drawing/2014/main" id="{78DF0ADC-5F35-48C7-9E2B-AFEE2B6C7132}"/>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BE" altLang="fr-FR"/>
          </a:p>
        </p:txBody>
      </p:sp>
      <p:sp>
        <p:nvSpPr>
          <p:cNvPr id="72708" name="Espace réservé du numéro de diapositive 3">
            <a:extLst>
              <a:ext uri="{FF2B5EF4-FFF2-40B4-BE49-F238E27FC236}">
                <a16:creationId xmlns:a16="http://schemas.microsoft.com/office/drawing/2014/main" id="{30512755-B141-49F8-8F77-E86E1EB7B0A0}"/>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900">
                <a:solidFill>
                  <a:schemeClr val="tx1"/>
                </a:solidFill>
                <a:latin typeface="Arial" panose="020B0604020202020204" pitchFamily="34" charset="0"/>
              </a:defRPr>
            </a:lvl1pPr>
            <a:lvl2pPr marL="722313" indent="-276225" defTabSz="954088">
              <a:spcBef>
                <a:spcPct val="30000"/>
              </a:spcBef>
              <a:defRPr sz="900">
                <a:solidFill>
                  <a:schemeClr val="tx1"/>
                </a:solidFill>
                <a:latin typeface="Arial" panose="020B0604020202020204" pitchFamily="34" charset="0"/>
              </a:defRPr>
            </a:lvl2pPr>
            <a:lvl3pPr marL="1111250" indent="-220663" defTabSz="954088">
              <a:spcBef>
                <a:spcPct val="30000"/>
              </a:spcBef>
              <a:defRPr sz="900">
                <a:solidFill>
                  <a:schemeClr val="tx1"/>
                </a:solidFill>
                <a:latin typeface="Arial" panose="020B0604020202020204" pitchFamily="34" charset="0"/>
              </a:defRPr>
            </a:lvl3pPr>
            <a:lvl4pPr marL="1555750" indent="-220663" defTabSz="954088">
              <a:spcBef>
                <a:spcPct val="30000"/>
              </a:spcBef>
              <a:defRPr sz="900">
                <a:solidFill>
                  <a:schemeClr val="tx1"/>
                </a:solidFill>
                <a:latin typeface="Arial" panose="020B0604020202020204" pitchFamily="34" charset="0"/>
              </a:defRPr>
            </a:lvl4pPr>
            <a:lvl5pPr marL="2000250" indent="-220663" defTabSz="954088">
              <a:spcBef>
                <a:spcPct val="30000"/>
              </a:spcBef>
              <a:defRPr sz="900">
                <a:solidFill>
                  <a:schemeClr val="tx1"/>
                </a:solidFill>
                <a:latin typeface="Arial" panose="020B0604020202020204" pitchFamily="34" charset="0"/>
              </a:defRPr>
            </a:lvl5pPr>
            <a:lvl6pPr marL="2457450" indent="-220663" defTabSz="954088" eaLnBrk="0" fontAlgn="base" hangingPunct="0">
              <a:spcBef>
                <a:spcPct val="30000"/>
              </a:spcBef>
              <a:spcAft>
                <a:spcPct val="0"/>
              </a:spcAft>
              <a:defRPr sz="900">
                <a:solidFill>
                  <a:schemeClr val="tx1"/>
                </a:solidFill>
                <a:latin typeface="Arial" panose="020B0604020202020204" pitchFamily="34" charset="0"/>
              </a:defRPr>
            </a:lvl6pPr>
            <a:lvl7pPr marL="2914650" indent="-220663" defTabSz="954088" eaLnBrk="0" fontAlgn="base" hangingPunct="0">
              <a:spcBef>
                <a:spcPct val="30000"/>
              </a:spcBef>
              <a:spcAft>
                <a:spcPct val="0"/>
              </a:spcAft>
              <a:defRPr sz="900">
                <a:solidFill>
                  <a:schemeClr val="tx1"/>
                </a:solidFill>
                <a:latin typeface="Arial" panose="020B0604020202020204" pitchFamily="34" charset="0"/>
              </a:defRPr>
            </a:lvl7pPr>
            <a:lvl8pPr marL="3371850" indent="-220663" defTabSz="954088" eaLnBrk="0" fontAlgn="base" hangingPunct="0">
              <a:spcBef>
                <a:spcPct val="30000"/>
              </a:spcBef>
              <a:spcAft>
                <a:spcPct val="0"/>
              </a:spcAft>
              <a:defRPr sz="900">
                <a:solidFill>
                  <a:schemeClr val="tx1"/>
                </a:solidFill>
                <a:latin typeface="Arial" panose="020B0604020202020204" pitchFamily="34" charset="0"/>
              </a:defRPr>
            </a:lvl8pPr>
            <a:lvl9pPr marL="3829050" indent="-220663" defTabSz="954088" eaLnBrk="0" fontAlgn="base" hangingPunct="0">
              <a:spcBef>
                <a:spcPct val="30000"/>
              </a:spcBef>
              <a:spcAft>
                <a:spcPct val="0"/>
              </a:spcAft>
              <a:defRPr sz="900">
                <a:solidFill>
                  <a:schemeClr val="tx1"/>
                </a:solidFill>
                <a:latin typeface="Arial" panose="020B0604020202020204" pitchFamily="34" charset="0"/>
              </a:defRPr>
            </a:lvl9pPr>
          </a:lstStyle>
          <a:p>
            <a:pPr>
              <a:spcBef>
                <a:spcPct val="0"/>
              </a:spcBef>
            </a:pPr>
            <a:fld id="{1EF2EA83-E5C3-4F0D-ABDA-3DEC5F397693}" type="slidenum">
              <a:rPr lang="en-GB" altLang="fr-FR" sz="1200">
                <a:ea typeface="MS PGothic" panose="020B0600070205080204" pitchFamily="34" charset="-128"/>
              </a:rPr>
              <a:pPr>
                <a:spcBef>
                  <a:spcPct val="0"/>
                </a:spcBef>
              </a:pPr>
              <a:t>17</a:t>
            </a:fld>
            <a:endParaRPr lang="en-GB" altLang="fr-FR" sz="1200">
              <a:ea typeface="MS PGothic" panose="020B0600070205080204"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a:extLst>
              <a:ext uri="{FF2B5EF4-FFF2-40B4-BE49-F238E27FC236}">
                <a16:creationId xmlns:a16="http://schemas.microsoft.com/office/drawing/2014/main" id="{30AC3E8D-D012-442E-B2AF-AE3ABDE0253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900">
                <a:solidFill>
                  <a:schemeClr val="tx1"/>
                </a:solidFill>
                <a:latin typeface="Arial" panose="020B0604020202020204" pitchFamily="34" charset="0"/>
              </a:defRPr>
            </a:lvl1pPr>
            <a:lvl2pPr marL="722313" indent="-276225" defTabSz="954088">
              <a:spcBef>
                <a:spcPct val="30000"/>
              </a:spcBef>
              <a:defRPr sz="900">
                <a:solidFill>
                  <a:schemeClr val="tx1"/>
                </a:solidFill>
                <a:latin typeface="Arial" panose="020B0604020202020204" pitchFamily="34" charset="0"/>
              </a:defRPr>
            </a:lvl2pPr>
            <a:lvl3pPr marL="1111250" indent="-220663" defTabSz="954088">
              <a:spcBef>
                <a:spcPct val="30000"/>
              </a:spcBef>
              <a:defRPr sz="900">
                <a:solidFill>
                  <a:schemeClr val="tx1"/>
                </a:solidFill>
                <a:latin typeface="Arial" panose="020B0604020202020204" pitchFamily="34" charset="0"/>
              </a:defRPr>
            </a:lvl3pPr>
            <a:lvl4pPr marL="1555750" indent="-220663" defTabSz="954088">
              <a:spcBef>
                <a:spcPct val="30000"/>
              </a:spcBef>
              <a:defRPr sz="900">
                <a:solidFill>
                  <a:schemeClr val="tx1"/>
                </a:solidFill>
                <a:latin typeface="Arial" panose="020B0604020202020204" pitchFamily="34" charset="0"/>
              </a:defRPr>
            </a:lvl4pPr>
            <a:lvl5pPr marL="2000250" indent="-220663" defTabSz="954088">
              <a:spcBef>
                <a:spcPct val="30000"/>
              </a:spcBef>
              <a:defRPr sz="900">
                <a:solidFill>
                  <a:schemeClr val="tx1"/>
                </a:solidFill>
                <a:latin typeface="Arial" panose="020B0604020202020204" pitchFamily="34" charset="0"/>
              </a:defRPr>
            </a:lvl5pPr>
            <a:lvl6pPr marL="2457450" indent="-220663" defTabSz="954088" eaLnBrk="0" fontAlgn="base" hangingPunct="0">
              <a:spcBef>
                <a:spcPct val="30000"/>
              </a:spcBef>
              <a:spcAft>
                <a:spcPct val="0"/>
              </a:spcAft>
              <a:defRPr sz="900">
                <a:solidFill>
                  <a:schemeClr val="tx1"/>
                </a:solidFill>
                <a:latin typeface="Arial" panose="020B0604020202020204" pitchFamily="34" charset="0"/>
              </a:defRPr>
            </a:lvl6pPr>
            <a:lvl7pPr marL="2914650" indent="-220663" defTabSz="954088" eaLnBrk="0" fontAlgn="base" hangingPunct="0">
              <a:spcBef>
                <a:spcPct val="30000"/>
              </a:spcBef>
              <a:spcAft>
                <a:spcPct val="0"/>
              </a:spcAft>
              <a:defRPr sz="900">
                <a:solidFill>
                  <a:schemeClr val="tx1"/>
                </a:solidFill>
                <a:latin typeface="Arial" panose="020B0604020202020204" pitchFamily="34" charset="0"/>
              </a:defRPr>
            </a:lvl7pPr>
            <a:lvl8pPr marL="3371850" indent="-220663" defTabSz="954088" eaLnBrk="0" fontAlgn="base" hangingPunct="0">
              <a:spcBef>
                <a:spcPct val="30000"/>
              </a:spcBef>
              <a:spcAft>
                <a:spcPct val="0"/>
              </a:spcAft>
              <a:defRPr sz="900">
                <a:solidFill>
                  <a:schemeClr val="tx1"/>
                </a:solidFill>
                <a:latin typeface="Arial" panose="020B0604020202020204" pitchFamily="34" charset="0"/>
              </a:defRPr>
            </a:lvl8pPr>
            <a:lvl9pPr marL="3829050" indent="-220663" defTabSz="954088" eaLnBrk="0" fontAlgn="base" hangingPunct="0">
              <a:spcBef>
                <a:spcPct val="30000"/>
              </a:spcBef>
              <a:spcAft>
                <a:spcPct val="0"/>
              </a:spcAft>
              <a:defRPr sz="900">
                <a:solidFill>
                  <a:schemeClr val="tx1"/>
                </a:solidFill>
                <a:latin typeface="Arial" panose="020B0604020202020204" pitchFamily="34" charset="0"/>
              </a:defRPr>
            </a:lvl9pPr>
          </a:lstStyle>
          <a:p>
            <a:pPr>
              <a:spcBef>
                <a:spcPct val="0"/>
              </a:spcBef>
            </a:pPr>
            <a:fld id="{F36B990A-7664-47BE-8A0F-050D40B864B5}" type="slidenum">
              <a:rPr lang="en-GB" altLang="fr-FR" sz="1200">
                <a:ea typeface="MS PGothic" panose="020B0600070205080204" pitchFamily="34" charset="-128"/>
              </a:rPr>
              <a:pPr>
                <a:spcBef>
                  <a:spcPct val="0"/>
                </a:spcBef>
              </a:pPr>
              <a:t>18</a:t>
            </a:fld>
            <a:endParaRPr lang="en-GB" altLang="fr-FR" sz="1200">
              <a:ea typeface="MS PGothic" panose="020B0600070205080204" pitchFamily="34" charset="-128"/>
            </a:endParaRPr>
          </a:p>
        </p:txBody>
      </p:sp>
      <p:sp>
        <p:nvSpPr>
          <p:cNvPr id="74755" name="Rectangle 2">
            <a:extLst>
              <a:ext uri="{FF2B5EF4-FFF2-40B4-BE49-F238E27FC236}">
                <a16:creationId xmlns:a16="http://schemas.microsoft.com/office/drawing/2014/main" id="{7F8BE900-CC62-4BDA-A182-618F84A168F7}"/>
              </a:ext>
            </a:extLst>
          </p:cNvPr>
          <p:cNvSpPr>
            <a:spLocks noGrp="1" noRot="1" noChangeAspect="1" noChangeArrowheads="1" noTextEdit="1"/>
          </p:cNvSpPr>
          <p:nvPr>
            <p:ph type="sldImg"/>
          </p:nvPr>
        </p:nvSpPr>
        <p:spPr>
          <a:ln/>
        </p:spPr>
      </p:sp>
      <p:sp>
        <p:nvSpPr>
          <p:cNvPr id="74756" name="Rectangle 3">
            <a:extLst>
              <a:ext uri="{FF2B5EF4-FFF2-40B4-BE49-F238E27FC236}">
                <a16:creationId xmlns:a16="http://schemas.microsoft.com/office/drawing/2014/main" id="{F5FFD8E1-CE24-417A-9D69-51453C52109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Espace réservé de l'image des diapositives 1">
            <a:extLst>
              <a:ext uri="{FF2B5EF4-FFF2-40B4-BE49-F238E27FC236}">
                <a16:creationId xmlns:a16="http://schemas.microsoft.com/office/drawing/2014/main" id="{0965CAD7-26B1-477B-A9C0-5C52D1F6541E}"/>
              </a:ext>
            </a:extLst>
          </p:cNvPr>
          <p:cNvSpPr>
            <a:spLocks noGrp="1" noRot="1" noChangeAspect="1" noTextEdit="1"/>
          </p:cNvSpPr>
          <p:nvPr>
            <p:ph type="sldImg"/>
          </p:nvPr>
        </p:nvSpPr>
        <p:spPr>
          <a:ln/>
        </p:spPr>
      </p:sp>
      <p:sp>
        <p:nvSpPr>
          <p:cNvPr id="76803" name="Espace réservé des commentaires 2">
            <a:extLst>
              <a:ext uri="{FF2B5EF4-FFF2-40B4-BE49-F238E27FC236}">
                <a16:creationId xmlns:a16="http://schemas.microsoft.com/office/drawing/2014/main" id="{DAFEE19D-244A-4BD6-B967-7D1E1BCA20F1}"/>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BE" altLang="fr-FR"/>
          </a:p>
        </p:txBody>
      </p:sp>
      <p:sp>
        <p:nvSpPr>
          <p:cNvPr id="76804" name="Espace réservé du numéro de diapositive 3">
            <a:extLst>
              <a:ext uri="{FF2B5EF4-FFF2-40B4-BE49-F238E27FC236}">
                <a16:creationId xmlns:a16="http://schemas.microsoft.com/office/drawing/2014/main" id="{23BA1D19-DA41-4DDA-9288-D90444970558}"/>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900">
                <a:solidFill>
                  <a:schemeClr val="tx1"/>
                </a:solidFill>
                <a:latin typeface="Arial" panose="020B0604020202020204" pitchFamily="34" charset="0"/>
              </a:defRPr>
            </a:lvl1pPr>
            <a:lvl2pPr marL="722313" indent="-276225" defTabSz="954088">
              <a:spcBef>
                <a:spcPct val="30000"/>
              </a:spcBef>
              <a:defRPr sz="900">
                <a:solidFill>
                  <a:schemeClr val="tx1"/>
                </a:solidFill>
                <a:latin typeface="Arial" panose="020B0604020202020204" pitchFamily="34" charset="0"/>
              </a:defRPr>
            </a:lvl2pPr>
            <a:lvl3pPr marL="1111250" indent="-220663" defTabSz="954088">
              <a:spcBef>
                <a:spcPct val="30000"/>
              </a:spcBef>
              <a:defRPr sz="900">
                <a:solidFill>
                  <a:schemeClr val="tx1"/>
                </a:solidFill>
                <a:latin typeface="Arial" panose="020B0604020202020204" pitchFamily="34" charset="0"/>
              </a:defRPr>
            </a:lvl3pPr>
            <a:lvl4pPr marL="1555750" indent="-220663" defTabSz="954088">
              <a:spcBef>
                <a:spcPct val="30000"/>
              </a:spcBef>
              <a:defRPr sz="900">
                <a:solidFill>
                  <a:schemeClr val="tx1"/>
                </a:solidFill>
                <a:latin typeface="Arial" panose="020B0604020202020204" pitchFamily="34" charset="0"/>
              </a:defRPr>
            </a:lvl4pPr>
            <a:lvl5pPr marL="2000250" indent="-220663" defTabSz="954088">
              <a:spcBef>
                <a:spcPct val="30000"/>
              </a:spcBef>
              <a:defRPr sz="900">
                <a:solidFill>
                  <a:schemeClr val="tx1"/>
                </a:solidFill>
                <a:latin typeface="Arial" panose="020B0604020202020204" pitchFamily="34" charset="0"/>
              </a:defRPr>
            </a:lvl5pPr>
            <a:lvl6pPr marL="2457450" indent="-220663" defTabSz="954088" eaLnBrk="0" fontAlgn="base" hangingPunct="0">
              <a:spcBef>
                <a:spcPct val="30000"/>
              </a:spcBef>
              <a:spcAft>
                <a:spcPct val="0"/>
              </a:spcAft>
              <a:defRPr sz="900">
                <a:solidFill>
                  <a:schemeClr val="tx1"/>
                </a:solidFill>
                <a:latin typeface="Arial" panose="020B0604020202020204" pitchFamily="34" charset="0"/>
              </a:defRPr>
            </a:lvl6pPr>
            <a:lvl7pPr marL="2914650" indent="-220663" defTabSz="954088" eaLnBrk="0" fontAlgn="base" hangingPunct="0">
              <a:spcBef>
                <a:spcPct val="30000"/>
              </a:spcBef>
              <a:spcAft>
                <a:spcPct val="0"/>
              </a:spcAft>
              <a:defRPr sz="900">
                <a:solidFill>
                  <a:schemeClr val="tx1"/>
                </a:solidFill>
                <a:latin typeface="Arial" panose="020B0604020202020204" pitchFamily="34" charset="0"/>
              </a:defRPr>
            </a:lvl7pPr>
            <a:lvl8pPr marL="3371850" indent="-220663" defTabSz="954088" eaLnBrk="0" fontAlgn="base" hangingPunct="0">
              <a:spcBef>
                <a:spcPct val="30000"/>
              </a:spcBef>
              <a:spcAft>
                <a:spcPct val="0"/>
              </a:spcAft>
              <a:defRPr sz="900">
                <a:solidFill>
                  <a:schemeClr val="tx1"/>
                </a:solidFill>
                <a:latin typeface="Arial" panose="020B0604020202020204" pitchFamily="34" charset="0"/>
              </a:defRPr>
            </a:lvl8pPr>
            <a:lvl9pPr marL="3829050" indent="-220663" defTabSz="954088" eaLnBrk="0" fontAlgn="base" hangingPunct="0">
              <a:spcBef>
                <a:spcPct val="30000"/>
              </a:spcBef>
              <a:spcAft>
                <a:spcPct val="0"/>
              </a:spcAft>
              <a:defRPr sz="900">
                <a:solidFill>
                  <a:schemeClr val="tx1"/>
                </a:solidFill>
                <a:latin typeface="Arial" panose="020B0604020202020204" pitchFamily="34" charset="0"/>
              </a:defRPr>
            </a:lvl9pPr>
          </a:lstStyle>
          <a:p>
            <a:pPr>
              <a:spcBef>
                <a:spcPct val="0"/>
              </a:spcBef>
            </a:pPr>
            <a:fld id="{5438B1D2-4DBC-4665-867B-998DCF6CE5CC}" type="slidenum">
              <a:rPr lang="en-GB" altLang="fr-FR" sz="1200">
                <a:ea typeface="MS PGothic" panose="020B0600070205080204" pitchFamily="34" charset="-128"/>
              </a:rPr>
              <a:pPr>
                <a:spcBef>
                  <a:spcPct val="0"/>
                </a:spcBef>
              </a:pPr>
              <a:t>19</a:t>
            </a:fld>
            <a:endParaRPr lang="en-GB" altLang="fr-FR" sz="1200">
              <a:ea typeface="MS PGothic" panose="020B0600070205080204"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2725FD8F-EF3E-4665-ABD5-73E156802BD5}"/>
              </a:ext>
            </a:extLst>
          </p:cNvPr>
          <p:cNvSpPr>
            <a:spLocks noGrp="1" noRot="1" noChangeAspect="1" noTextEdit="1"/>
          </p:cNvSpPr>
          <p:nvPr>
            <p:ph type="sldImg"/>
          </p:nvPr>
        </p:nvSpPr>
        <p:spPr>
          <a:ln/>
        </p:spPr>
      </p:sp>
      <p:sp>
        <p:nvSpPr>
          <p:cNvPr id="78851" name="Notes Placeholder 2">
            <a:extLst>
              <a:ext uri="{FF2B5EF4-FFF2-40B4-BE49-F238E27FC236}">
                <a16:creationId xmlns:a16="http://schemas.microsoft.com/office/drawing/2014/main" id="{FE099389-1F21-4916-AB2D-15D4BC3BD770}"/>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78852" name="Slide Number Placeholder 3">
            <a:extLst>
              <a:ext uri="{FF2B5EF4-FFF2-40B4-BE49-F238E27FC236}">
                <a16:creationId xmlns:a16="http://schemas.microsoft.com/office/drawing/2014/main" id="{95C84038-B95D-4E45-A703-ED36FDF69D46}"/>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0588">
              <a:spcBef>
                <a:spcPct val="30000"/>
              </a:spcBef>
              <a:defRPr sz="900">
                <a:solidFill>
                  <a:schemeClr val="tx1"/>
                </a:solidFill>
                <a:latin typeface="Arial" panose="020B0604020202020204" pitchFamily="34" charset="0"/>
              </a:defRPr>
            </a:lvl1pPr>
            <a:lvl2pPr marL="722313" indent="-276225" defTabSz="890588">
              <a:spcBef>
                <a:spcPct val="30000"/>
              </a:spcBef>
              <a:defRPr sz="900">
                <a:solidFill>
                  <a:schemeClr val="tx1"/>
                </a:solidFill>
                <a:latin typeface="Arial" panose="020B0604020202020204" pitchFamily="34" charset="0"/>
              </a:defRPr>
            </a:lvl2pPr>
            <a:lvl3pPr marL="1111250" indent="-220663" defTabSz="890588">
              <a:spcBef>
                <a:spcPct val="30000"/>
              </a:spcBef>
              <a:defRPr sz="900">
                <a:solidFill>
                  <a:schemeClr val="tx1"/>
                </a:solidFill>
                <a:latin typeface="Arial" panose="020B0604020202020204" pitchFamily="34" charset="0"/>
              </a:defRPr>
            </a:lvl3pPr>
            <a:lvl4pPr marL="1555750" indent="-220663" defTabSz="890588">
              <a:spcBef>
                <a:spcPct val="30000"/>
              </a:spcBef>
              <a:defRPr sz="900">
                <a:solidFill>
                  <a:schemeClr val="tx1"/>
                </a:solidFill>
                <a:latin typeface="Arial" panose="020B0604020202020204" pitchFamily="34" charset="0"/>
              </a:defRPr>
            </a:lvl4pPr>
            <a:lvl5pPr marL="2000250" indent="-220663" defTabSz="890588">
              <a:spcBef>
                <a:spcPct val="30000"/>
              </a:spcBef>
              <a:defRPr sz="900">
                <a:solidFill>
                  <a:schemeClr val="tx1"/>
                </a:solidFill>
                <a:latin typeface="Arial" panose="020B0604020202020204" pitchFamily="34" charset="0"/>
              </a:defRPr>
            </a:lvl5pPr>
            <a:lvl6pPr marL="2457450" indent="-220663" defTabSz="890588" eaLnBrk="0" fontAlgn="base" hangingPunct="0">
              <a:spcBef>
                <a:spcPct val="30000"/>
              </a:spcBef>
              <a:spcAft>
                <a:spcPct val="0"/>
              </a:spcAft>
              <a:defRPr sz="900">
                <a:solidFill>
                  <a:schemeClr val="tx1"/>
                </a:solidFill>
                <a:latin typeface="Arial" panose="020B0604020202020204" pitchFamily="34" charset="0"/>
              </a:defRPr>
            </a:lvl6pPr>
            <a:lvl7pPr marL="2914650" indent="-220663" defTabSz="890588" eaLnBrk="0" fontAlgn="base" hangingPunct="0">
              <a:spcBef>
                <a:spcPct val="30000"/>
              </a:spcBef>
              <a:spcAft>
                <a:spcPct val="0"/>
              </a:spcAft>
              <a:defRPr sz="900">
                <a:solidFill>
                  <a:schemeClr val="tx1"/>
                </a:solidFill>
                <a:latin typeface="Arial" panose="020B0604020202020204" pitchFamily="34" charset="0"/>
              </a:defRPr>
            </a:lvl7pPr>
            <a:lvl8pPr marL="3371850" indent="-220663" defTabSz="890588" eaLnBrk="0" fontAlgn="base" hangingPunct="0">
              <a:spcBef>
                <a:spcPct val="30000"/>
              </a:spcBef>
              <a:spcAft>
                <a:spcPct val="0"/>
              </a:spcAft>
              <a:defRPr sz="900">
                <a:solidFill>
                  <a:schemeClr val="tx1"/>
                </a:solidFill>
                <a:latin typeface="Arial" panose="020B0604020202020204" pitchFamily="34" charset="0"/>
              </a:defRPr>
            </a:lvl8pPr>
            <a:lvl9pPr marL="3829050" indent="-220663" defTabSz="890588" eaLnBrk="0" fontAlgn="base" hangingPunct="0">
              <a:spcBef>
                <a:spcPct val="30000"/>
              </a:spcBef>
              <a:spcAft>
                <a:spcPct val="0"/>
              </a:spcAft>
              <a:defRPr sz="900">
                <a:solidFill>
                  <a:schemeClr val="tx1"/>
                </a:solidFill>
                <a:latin typeface="Arial" panose="020B0604020202020204" pitchFamily="34" charset="0"/>
              </a:defRPr>
            </a:lvl9pPr>
          </a:lstStyle>
          <a:p>
            <a:pPr>
              <a:spcBef>
                <a:spcPct val="0"/>
              </a:spcBef>
            </a:pPr>
            <a:fld id="{EE9DD1B8-377C-4AC6-A352-9960ED9E0F11}" type="slidenum">
              <a:rPr lang="en-GB" altLang="en-US" sz="1200">
                <a:ea typeface="MS PGothic" panose="020B0600070205080204" pitchFamily="34" charset="-128"/>
              </a:rPr>
              <a:pPr>
                <a:spcBef>
                  <a:spcPct val="0"/>
                </a:spcBef>
              </a:pPr>
              <a:t>20</a:t>
            </a:fld>
            <a:endParaRPr lang="en-GB" altLang="en-US" sz="1200">
              <a:ea typeface="MS PGothic" panose="020B0600070205080204"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Espace réservé de l'image des diapositives 1">
            <a:extLst>
              <a:ext uri="{FF2B5EF4-FFF2-40B4-BE49-F238E27FC236}">
                <a16:creationId xmlns:a16="http://schemas.microsoft.com/office/drawing/2014/main" id="{8826BFE4-0964-487C-B61D-631A21D202DC}"/>
              </a:ext>
            </a:extLst>
          </p:cNvPr>
          <p:cNvSpPr>
            <a:spLocks noGrp="1" noRot="1" noChangeAspect="1" noTextEdit="1"/>
          </p:cNvSpPr>
          <p:nvPr>
            <p:ph type="sldImg"/>
          </p:nvPr>
        </p:nvSpPr>
        <p:spPr>
          <a:ln/>
        </p:spPr>
      </p:sp>
      <p:sp>
        <p:nvSpPr>
          <p:cNvPr id="80899" name="Espace réservé des commentaires 2">
            <a:extLst>
              <a:ext uri="{FF2B5EF4-FFF2-40B4-BE49-F238E27FC236}">
                <a16:creationId xmlns:a16="http://schemas.microsoft.com/office/drawing/2014/main" id="{C31F1034-32F3-4F28-8AFB-233576005A8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BE" altLang="fr-FR"/>
          </a:p>
        </p:txBody>
      </p:sp>
      <p:sp>
        <p:nvSpPr>
          <p:cNvPr id="80900" name="Espace réservé du numéro de diapositive 3">
            <a:extLst>
              <a:ext uri="{FF2B5EF4-FFF2-40B4-BE49-F238E27FC236}">
                <a16:creationId xmlns:a16="http://schemas.microsoft.com/office/drawing/2014/main" id="{A02679A5-802F-46C8-B7F2-CEF5633A9B1A}"/>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900">
                <a:solidFill>
                  <a:schemeClr val="tx1"/>
                </a:solidFill>
                <a:latin typeface="Arial" panose="020B0604020202020204" pitchFamily="34" charset="0"/>
              </a:defRPr>
            </a:lvl1pPr>
            <a:lvl2pPr marL="722313" indent="-276225" defTabSz="954088">
              <a:spcBef>
                <a:spcPct val="30000"/>
              </a:spcBef>
              <a:defRPr sz="900">
                <a:solidFill>
                  <a:schemeClr val="tx1"/>
                </a:solidFill>
                <a:latin typeface="Arial" panose="020B0604020202020204" pitchFamily="34" charset="0"/>
              </a:defRPr>
            </a:lvl2pPr>
            <a:lvl3pPr marL="1111250" indent="-220663" defTabSz="954088">
              <a:spcBef>
                <a:spcPct val="30000"/>
              </a:spcBef>
              <a:defRPr sz="900">
                <a:solidFill>
                  <a:schemeClr val="tx1"/>
                </a:solidFill>
                <a:latin typeface="Arial" panose="020B0604020202020204" pitchFamily="34" charset="0"/>
              </a:defRPr>
            </a:lvl3pPr>
            <a:lvl4pPr marL="1555750" indent="-220663" defTabSz="954088">
              <a:spcBef>
                <a:spcPct val="30000"/>
              </a:spcBef>
              <a:defRPr sz="900">
                <a:solidFill>
                  <a:schemeClr val="tx1"/>
                </a:solidFill>
                <a:latin typeface="Arial" panose="020B0604020202020204" pitchFamily="34" charset="0"/>
              </a:defRPr>
            </a:lvl4pPr>
            <a:lvl5pPr marL="2000250" indent="-220663" defTabSz="954088">
              <a:spcBef>
                <a:spcPct val="30000"/>
              </a:spcBef>
              <a:defRPr sz="900">
                <a:solidFill>
                  <a:schemeClr val="tx1"/>
                </a:solidFill>
                <a:latin typeface="Arial" panose="020B0604020202020204" pitchFamily="34" charset="0"/>
              </a:defRPr>
            </a:lvl5pPr>
            <a:lvl6pPr marL="2457450" indent="-220663" defTabSz="954088" eaLnBrk="0" fontAlgn="base" hangingPunct="0">
              <a:spcBef>
                <a:spcPct val="30000"/>
              </a:spcBef>
              <a:spcAft>
                <a:spcPct val="0"/>
              </a:spcAft>
              <a:defRPr sz="900">
                <a:solidFill>
                  <a:schemeClr val="tx1"/>
                </a:solidFill>
                <a:latin typeface="Arial" panose="020B0604020202020204" pitchFamily="34" charset="0"/>
              </a:defRPr>
            </a:lvl6pPr>
            <a:lvl7pPr marL="2914650" indent="-220663" defTabSz="954088" eaLnBrk="0" fontAlgn="base" hangingPunct="0">
              <a:spcBef>
                <a:spcPct val="30000"/>
              </a:spcBef>
              <a:spcAft>
                <a:spcPct val="0"/>
              </a:spcAft>
              <a:defRPr sz="900">
                <a:solidFill>
                  <a:schemeClr val="tx1"/>
                </a:solidFill>
                <a:latin typeface="Arial" panose="020B0604020202020204" pitchFamily="34" charset="0"/>
              </a:defRPr>
            </a:lvl7pPr>
            <a:lvl8pPr marL="3371850" indent="-220663" defTabSz="954088" eaLnBrk="0" fontAlgn="base" hangingPunct="0">
              <a:spcBef>
                <a:spcPct val="30000"/>
              </a:spcBef>
              <a:spcAft>
                <a:spcPct val="0"/>
              </a:spcAft>
              <a:defRPr sz="900">
                <a:solidFill>
                  <a:schemeClr val="tx1"/>
                </a:solidFill>
                <a:latin typeface="Arial" panose="020B0604020202020204" pitchFamily="34" charset="0"/>
              </a:defRPr>
            </a:lvl8pPr>
            <a:lvl9pPr marL="3829050" indent="-220663" defTabSz="954088" eaLnBrk="0" fontAlgn="base" hangingPunct="0">
              <a:spcBef>
                <a:spcPct val="30000"/>
              </a:spcBef>
              <a:spcAft>
                <a:spcPct val="0"/>
              </a:spcAft>
              <a:defRPr sz="900">
                <a:solidFill>
                  <a:schemeClr val="tx1"/>
                </a:solidFill>
                <a:latin typeface="Arial" panose="020B0604020202020204" pitchFamily="34" charset="0"/>
              </a:defRPr>
            </a:lvl9pPr>
          </a:lstStyle>
          <a:p>
            <a:pPr>
              <a:spcBef>
                <a:spcPct val="0"/>
              </a:spcBef>
            </a:pPr>
            <a:fld id="{E246351B-BF8D-48F2-80F3-77EDB0085371}" type="slidenum">
              <a:rPr lang="en-GB" altLang="fr-FR" sz="1200">
                <a:ea typeface="MS PGothic" panose="020B0600070205080204" pitchFamily="34" charset="-128"/>
              </a:rPr>
              <a:pPr>
                <a:spcBef>
                  <a:spcPct val="0"/>
                </a:spcBef>
              </a:pPr>
              <a:t>21</a:t>
            </a:fld>
            <a:endParaRPr lang="en-GB" altLang="fr-FR" sz="1200">
              <a:ea typeface="MS PGothic" panose="020B0600070205080204"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a:extLst>
              <a:ext uri="{FF2B5EF4-FFF2-40B4-BE49-F238E27FC236}">
                <a16:creationId xmlns:a16="http://schemas.microsoft.com/office/drawing/2014/main" id="{2CE25709-E112-4986-9C17-67CDB9FB595F}"/>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900">
                <a:solidFill>
                  <a:schemeClr val="tx1"/>
                </a:solidFill>
                <a:latin typeface="Arial" panose="020B0604020202020204" pitchFamily="34" charset="0"/>
              </a:defRPr>
            </a:lvl1pPr>
            <a:lvl2pPr marL="722313" indent="-276225" defTabSz="954088">
              <a:spcBef>
                <a:spcPct val="30000"/>
              </a:spcBef>
              <a:defRPr sz="900">
                <a:solidFill>
                  <a:schemeClr val="tx1"/>
                </a:solidFill>
                <a:latin typeface="Arial" panose="020B0604020202020204" pitchFamily="34" charset="0"/>
              </a:defRPr>
            </a:lvl2pPr>
            <a:lvl3pPr marL="1111250" indent="-220663" defTabSz="954088">
              <a:spcBef>
                <a:spcPct val="30000"/>
              </a:spcBef>
              <a:defRPr sz="900">
                <a:solidFill>
                  <a:schemeClr val="tx1"/>
                </a:solidFill>
                <a:latin typeface="Arial" panose="020B0604020202020204" pitchFamily="34" charset="0"/>
              </a:defRPr>
            </a:lvl3pPr>
            <a:lvl4pPr marL="1555750" indent="-220663" defTabSz="954088">
              <a:spcBef>
                <a:spcPct val="30000"/>
              </a:spcBef>
              <a:defRPr sz="900">
                <a:solidFill>
                  <a:schemeClr val="tx1"/>
                </a:solidFill>
                <a:latin typeface="Arial" panose="020B0604020202020204" pitchFamily="34" charset="0"/>
              </a:defRPr>
            </a:lvl4pPr>
            <a:lvl5pPr marL="2000250" indent="-220663" defTabSz="954088">
              <a:spcBef>
                <a:spcPct val="30000"/>
              </a:spcBef>
              <a:defRPr sz="900">
                <a:solidFill>
                  <a:schemeClr val="tx1"/>
                </a:solidFill>
                <a:latin typeface="Arial" panose="020B0604020202020204" pitchFamily="34" charset="0"/>
              </a:defRPr>
            </a:lvl5pPr>
            <a:lvl6pPr marL="2457450" indent="-220663" defTabSz="954088" eaLnBrk="0" fontAlgn="base" hangingPunct="0">
              <a:spcBef>
                <a:spcPct val="30000"/>
              </a:spcBef>
              <a:spcAft>
                <a:spcPct val="0"/>
              </a:spcAft>
              <a:defRPr sz="900">
                <a:solidFill>
                  <a:schemeClr val="tx1"/>
                </a:solidFill>
                <a:latin typeface="Arial" panose="020B0604020202020204" pitchFamily="34" charset="0"/>
              </a:defRPr>
            </a:lvl6pPr>
            <a:lvl7pPr marL="2914650" indent="-220663" defTabSz="954088" eaLnBrk="0" fontAlgn="base" hangingPunct="0">
              <a:spcBef>
                <a:spcPct val="30000"/>
              </a:spcBef>
              <a:spcAft>
                <a:spcPct val="0"/>
              </a:spcAft>
              <a:defRPr sz="900">
                <a:solidFill>
                  <a:schemeClr val="tx1"/>
                </a:solidFill>
                <a:latin typeface="Arial" panose="020B0604020202020204" pitchFamily="34" charset="0"/>
              </a:defRPr>
            </a:lvl7pPr>
            <a:lvl8pPr marL="3371850" indent="-220663" defTabSz="954088" eaLnBrk="0" fontAlgn="base" hangingPunct="0">
              <a:spcBef>
                <a:spcPct val="30000"/>
              </a:spcBef>
              <a:spcAft>
                <a:spcPct val="0"/>
              </a:spcAft>
              <a:defRPr sz="900">
                <a:solidFill>
                  <a:schemeClr val="tx1"/>
                </a:solidFill>
                <a:latin typeface="Arial" panose="020B0604020202020204" pitchFamily="34" charset="0"/>
              </a:defRPr>
            </a:lvl8pPr>
            <a:lvl9pPr marL="3829050" indent="-220663" defTabSz="954088" eaLnBrk="0" fontAlgn="base" hangingPunct="0">
              <a:spcBef>
                <a:spcPct val="30000"/>
              </a:spcBef>
              <a:spcAft>
                <a:spcPct val="0"/>
              </a:spcAft>
              <a:defRPr sz="900">
                <a:solidFill>
                  <a:schemeClr val="tx1"/>
                </a:solidFill>
                <a:latin typeface="Arial" panose="020B0604020202020204" pitchFamily="34" charset="0"/>
              </a:defRPr>
            </a:lvl9pPr>
          </a:lstStyle>
          <a:p>
            <a:pPr>
              <a:spcBef>
                <a:spcPct val="0"/>
              </a:spcBef>
            </a:pPr>
            <a:fld id="{A206347B-5FDD-4A8F-9EF3-5ED0BEB658BD}" type="slidenum">
              <a:rPr lang="en-GB" altLang="fr-FR" sz="1200">
                <a:ea typeface="MS PGothic" panose="020B0600070205080204" pitchFamily="34" charset="-128"/>
              </a:rPr>
              <a:pPr>
                <a:spcBef>
                  <a:spcPct val="0"/>
                </a:spcBef>
              </a:pPr>
              <a:t>22</a:t>
            </a:fld>
            <a:endParaRPr lang="en-GB" altLang="fr-FR" sz="1200">
              <a:ea typeface="MS PGothic" panose="020B0600070205080204" pitchFamily="34" charset="-128"/>
            </a:endParaRPr>
          </a:p>
        </p:txBody>
      </p:sp>
      <p:sp>
        <p:nvSpPr>
          <p:cNvPr id="82947" name="Espace réservé de l'image des diapositives 1">
            <a:extLst>
              <a:ext uri="{FF2B5EF4-FFF2-40B4-BE49-F238E27FC236}">
                <a16:creationId xmlns:a16="http://schemas.microsoft.com/office/drawing/2014/main" id="{3D5FF8BC-3FFC-4602-AFA3-6583A5FAFFCD}"/>
              </a:ext>
            </a:extLst>
          </p:cNvPr>
          <p:cNvSpPr>
            <a:spLocks noGrp="1" noRot="1" noChangeAspect="1" noTextEdit="1"/>
          </p:cNvSpPr>
          <p:nvPr>
            <p:ph type="sldImg"/>
          </p:nvPr>
        </p:nvSpPr>
        <p:spPr>
          <a:xfrm>
            <a:off x="2562225" y="500063"/>
            <a:ext cx="4445000" cy="2500312"/>
          </a:xfrm>
          <a:solidFill>
            <a:srgbClr val="FFFFFF"/>
          </a:solidFill>
          <a:ln/>
        </p:spPr>
      </p:sp>
      <p:sp>
        <p:nvSpPr>
          <p:cNvPr id="82948" name="Espace réservé des commentaires 2">
            <a:extLst>
              <a:ext uri="{FF2B5EF4-FFF2-40B4-BE49-F238E27FC236}">
                <a16:creationId xmlns:a16="http://schemas.microsoft.com/office/drawing/2014/main" id="{95B9D43F-B0C0-487F-A41B-4786EC797AE5}"/>
              </a:ext>
            </a:extLst>
          </p:cNvPr>
          <p:cNvSpPr>
            <a:spLocks noGrp="1"/>
          </p:cNvSpPr>
          <p:nvPr>
            <p:ph type="body" idx="1"/>
          </p:nvPr>
        </p:nvSpPr>
        <p:spPr>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90515" tIns="45257" rIns="90515" bIns="45257"/>
          <a:lstStyle/>
          <a:p>
            <a:pPr eaLnBrk="1" hangingPunct="1">
              <a:spcBef>
                <a:spcPct val="0"/>
              </a:spcBef>
            </a:pPr>
            <a:endParaRPr lang="fr-BE" altLang="fr-FR"/>
          </a:p>
        </p:txBody>
      </p:sp>
      <p:sp>
        <p:nvSpPr>
          <p:cNvPr id="82949" name="Espace réservé du numéro de diapositive 3">
            <a:extLst>
              <a:ext uri="{FF2B5EF4-FFF2-40B4-BE49-F238E27FC236}">
                <a16:creationId xmlns:a16="http://schemas.microsoft.com/office/drawing/2014/main" id="{9AB3FF03-3C71-4B70-B60C-B96C3DA98DE2}"/>
              </a:ext>
            </a:extLst>
          </p:cNvPr>
          <p:cNvSpPr txBox="1">
            <a:spLocks noGrp="1"/>
          </p:cNvSpPr>
          <p:nvPr/>
        </p:nvSpPr>
        <p:spPr bwMode="auto">
          <a:xfrm>
            <a:off x="5421313" y="6335713"/>
            <a:ext cx="414655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15" tIns="45257" rIns="90515" bIns="45257" anchor="b"/>
          <a:lstStyle>
            <a:lvl1pPr defTabSz="930275">
              <a:spcBef>
                <a:spcPct val="30000"/>
              </a:spcBef>
              <a:defRPr sz="900">
                <a:solidFill>
                  <a:schemeClr val="tx1"/>
                </a:solidFill>
                <a:latin typeface="Arial" panose="020B0604020202020204" pitchFamily="34" charset="0"/>
              </a:defRPr>
            </a:lvl1pPr>
            <a:lvl2pPr marL="742950" indent="-285750" defTabSz="930275">
              <a:spcBef>
                <a:spcPct val="30000"/>
              </a:spcBef>
              <a:defRPr sz="900">
                <a:solidFill>
                  <a:schemeClr val="tx1"/>
                </a:solidFill>
                <a:latin typeface="Arial" panose="020B0604020202020204" pitchFamily="34" charset="0"/>
              </a:defRPr>
            </a:lvl2pPr>
            <a:lvl3pPr marL="1143000" indent="-228600" defTabSz="930275">
              <a:spcBef>
                <a:spcPct val="30000"/>
              </a:spcBef>
              <a:defRPr sz="900">
                <a:solidFill>
                  <a:schemeClr val="tx1"/>
                </a:solidFill>
                <a:latin typeface="Arial" panose="020B0604020202020204" pitchFamily="34" charset="0"/>
              </a:defRPr>
            </a:lvl3pPr>
            <a:lvl4pPr marL="1600200" indent="-228600" defTabSz="930275">
              <a:spcBef>
                <a:spcPct val="30000"/>
              </a:spcBef>
              <a:defRPr sz="900">
                <a:solidFill>
                  <a:schemeClr val="tx1"/>
                </a:solidFill>
                <a:latin typeface="Arial" panose="020B0604020202020204" pitchFamily="34" charset="0"/>
              </a:defRPr>
            </a:lvl4pPr>
            <a:lvl5pPr marL="2057400" indent="-228600" defTabSz="930275">
              <a:spcBef>
                <a:spcPct val="30000"/>
              </a:spcBef>
              <a:defRPr sz="900">
                <a:solidFill>
                  <a:schemeClr val="tx1"/>
                </a:solidFill>
                <a:latin typeface="Arial" panose="020B0604020202020204" pitchFamily="34" charset="0"/>
              </a:defRPr>
            </a:lvl5pPr>
            <a:lvl6pPr marL="2514600" indent="-228600" defTabSz="930275" eaLnBrk="0" fontAlgn="base" hangingPunct="0">
              <a:spcBef>
                <a:spcPct val="30000"/>
              </a:spcBef>
              <a:spcAft>
                <a:spcPct val="0"/>
              </a:spcAft>
              <a:defRPr sz="900">
                <a:solidFill>
                  <a:schemeClr val="tx1"/>
                </a:solidFill>
                <a:latin typeface="Arial" panose="020B0604020202020204" pitchFamily="34" charset="0"/>
              </a:defRPr>
            </a:lvl6pPr>
            <a:lvl7pPr marL="2971800" indent="-228600" defTabSz="930275" eaLnBrk="0" fontAlgn="base" hangingPunct="0">
              <a:spcBef>
                <a:spcPct val="30000"/>
              </a:spcBef>
              <a:spcAft>
                <a:spcPct val="0"/>
              </a:spcAft>
              <a:defRPr sz="900">
                <a:solidFill>
                  <a:schemeClr val="tx1"/>
                </a:solidFill>
                <a:latin typeface="Arial" panose="020B0604020202020204" pitchFamily="34" charset="0"/>
              </a:defRPr>
            </a:lvl7pPr>
            <a:lvl8pPr marL="3429000" indent="-228600" defTabSz="930275" eaLnBrk="0" fontAlgn="base" hangingPunct="0">
              <a:spcBef>
                <a:spcPct val="30000"/>
              </a:spcBef>
              <a:spcAft>
                <a:spcPct val="0"/>
              </a:spcAft>
              <a:defRPr sz="900">
                <a:solidFill>
                  <a:schemeClr val="tx1"/>
                </a:solidFill>
                <a:latin typeface="Arial" panose="020B0604020202020204" pitchFamily="34" charset="0"/>
              </a:defRPr>
            </a:lvl8pPr>
            <a:lvl9pPr marL="3886200" indent="-228600" defTabSz="930275" eaLnBrk="0" fontAlgn="base" hangingPunct="0">
              <a:spcBef>
                <a:spcPct val="30000"/>
              </a:spcBef>
              <a:spcAft>
                <a:spcPct val="0"/>
              </a:spcAft>
              <a:defRPr sz="900">
                <a:solidFill>
                  <a:schemeClr val="tx1"/>
                </a:solidFill>
                <a:latin typeface="Arial" panose="020B0604020202020204" pitchFamily="34" charset="0"/>
              </a:defRPr>
            </a:lvl9pPr>
          </a:lstStyle>
          <a:p>
            <a:pPr algn="r">
              <a:spcBef>
                <a:spcPct val="0"/>
              </a:spcBef>
            </a:pPr>
            <a:fld id="{536F880B-247A-465F-981C-C6F00FDCECDD}" type="slidenum">
              <a:rPr lang="en-US" altLang="fr-FR" sz="1200">
                <a:solidFill>
                  <a:srgbClr val="3300CC"/>
                </a:solidFill>
                <a:latin typeface="Verdana" panose="020B0604030504040204" pitchFamily="34" charset="0"/>
                <a:ea typeface="MS PGothic" panose="020B0600070205080204" pitchFamily="34" charset="-128"/>
                <a:cs typeface="Arial" panose="020B0604020202020204" pitchFamily="34" charset="0"/>
              </a:rPr>
              <a:pPr algn="r">
                <a:spcBef>
                  <a:spcPct val="0"/>
                </a:spcBef>
              </a:pPr>
              <a:t>22</a:t>
            </a:fld>
            <a:endParaRPr lang="en-US" altLang="fr-FR" sz="1200">
              <a:solidFill>
                <a:srgbClr val="3300CC"/>
              </a:solidFill>
              <a:latin typeface="Verdana" panose="020B0604030504040204" pitchFamily="34" charset="0"/>
              <a:ea typeface="MS PGothic" panose="020B0600070205080204" pitchFamily="34" charset="-128"/>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AFE0D93D-9499-4C08-B39A-739C1D72AEC6}"/>
              </a:ext>
            </a:extLst>
          </p:cNvPr>
          <p:cNvSpPr>
            <a:spLocks noGrp="1" noRot="1" noChangeAspect="1" noTextEdit="1"/>
          </p:cNvSpPr>
          <p:nvPr>
            <p:ph type="sldImg"/>
          </p:nvPr>
        </p:nvSpPr>
        <p:spPr>
          <a:ln/>
        </p:spPr>
      </p:sp>
      <p:sp>
        <p:nvSpPr>
          <p:cNvPr id="47107" name="Notes Placeholder 2">
            <a:extLst>
              <a:ext uri="{FF2B5EF4-FFF2-40B4-BE49-F238E27FC236}">
                <a16:creationId xmlns:a16="http://schemas.microsoft.com/office/drawing/2014/main" id="{AB639C32-8C69-4031-807A-B2197B543B3B}"/>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47108" name="Slide Number Placeholder 3">
            <a:extLst>
              <a:ext uri="{FF2B5EF4-FFF2-40B4-BE49-F238E27FC236}">
                <a16:creationId xmlns:a16="http://schemas.microsoft.com/office/drawing/2014/main" id="{74AEC27D-72A3-41C5-895E-BD47D08457B0}"/>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0588">
              <a:spcBef>
                <a:spcPct val="30000"/>
              </a:spcBef>
              <a:defRPr sz="900">
                <a:solidFill>
                  <a:schemeClr val="tx1"/>
                </a:solidFill>
                <a:latin typeface="Arial" panose="020B0604020202020204" pitchFamily="34" charset="0"/>
              </a:defRPr>
            </a:lvl1pPr>
            <a:lvl2pPr marL="722313" indent="-276225" defTabSz="890588">
              <a:spcBef>
                <a:spcPct val="30000"/>
              </a:spcBef>
              <a:defRPr sz="900">
                <a:solidFill>
                  <a:schemeClr val="tx1"/>
                </a:solidFill>
                <a:latin typeface="Arial" panose="020B0604020202020204" pitchFamily="34" charset="0"/>
              </a:defRPr>
            </a:lvl2pPr>
            <a:lvl3pPr marL="1111250" indent="-220663" defTabSz="890588">
              <a:spcBef>
                <a:spcPct val="30000"/>
              </a:spcBef>
              <a:defRPr sz="900">
                <a:solidFill>
                  <a:schemeClr val="tx1"/>
                </a:solidFill>
                <a:latin typeface="Arial" panose="020B0604020202020204" pitchFamily="34" charset="0"/>
              </a:defRPr>
            </a:lvl3pPr>
            <a:lvl4pPr marL="1555750" indent="-220663" defTabSz="890588">
              <a:spcBef>
                <a:spcPct val="30000"/>
              </a:spcBef>
              <a:defRPr sz="900">
                <a:solidFill>
                  <a:schemeClr val="tx1"/>
                </a:solidFill>
                <a:latin typeface="Arial" panose="020B0604020202020204" pitchFamily="34" charset="0"/>
              </a:defRPr>
            </a:lvl4pPr>
            <a:lvl5pPr marL="2000250" indent="-220663" defTabSz="890588">
              <a:spcBef>
                <a:spcPct val="30000"/>
              </a:spcBef>
              <a:defRPr sz="900">
                <a:solidFill>
                  <a:schemeClr val="tx1"/>
                </a:solidFill>
                <a:latin typeface="Arial" panose="020B0604020202020204" pitchFamily="34" charset="0"/>
              </a:defRPr>
            </a:lvl5pPr>
            <a:lvl6pPr marL="2457450" indent="-220663" defTabSz="890588" eaLnBrk="0" fontAlgn="base" hangingPunct="0">
              <a:spcBef>
                <a:spcPct val="30000"/>
              </a:spcBef>
              <a:spcAft>
                <a:spcPct val="0"/>
              </a:spcAft>
              <a:defRPr sz="900">
                <a:solidFill>
                  <a:schemeClr val="tx1"/>
                </a:solidFill>
                <a:latin typeface="Arial" panose="020B0604020202020204" pitchFamily="34" charset="0"/>
              </a:defRPr>
            </a:lvl6pPr>
            <a:lvl7pPr marL="2914650" indent="-220663" defTabSz="890588" eaLnBrk="0" fontAlgn="base" hangingPunct="0">
              <a:spcBef>
                <a:spcPct val="30000"/>
              </a:spcBef>
              <a:spcAft>
                <a:spcPct val="0"/>
              </a:spcAft>
              <a:defRPr sz="900">
                <a:solidFill>
                  <a:schemeClr val="tx1"/>
                </a:solidFill>
                <a:latin typeface="Arial" panose="020B0604020202020204" pitchFamily="34" charset="0"/>
              </a:defRPr>
            </a:lvl7pPr>
            <a:lvl8pPr marL="3371850" indent="-220663" defTabSz="890588" eaLnBrk="0" fontAlgn="base" hangingPunct="0">
              <a:spcBef>
                <a:spcPct val="30000"/>
              </a:spcBef>
              <a:spcAft>
                <a:spcPct val="0"/>
              </a:spcAft>
              <a:defRPr sz="900">
                <a:solidFill>
                  <a:schemeClr val="tx1"/>
                </a:solidFill>
                <a:latin typeface="Arial" panose="020B0604020202020204" pitchFamily="34" charset="0"/>
              </a:defRPr>
            </a:lvl8pPr>
            <a:lvl9pPr marL="3829050" indent="-220663" defTabSz="890588" eaLnBrk="0" fontAlgn="base" hangingPunct="0">
              <a:spcBef>
                <a:spcPct val="30000"/>
              </a:spcBef>
              <a:spcAft>
                <a:spcPct val="0"/>
              </a:spcAft>
              <a:defRPr sz="900">
                <a:solidFill>
                  <a:schemeClr val="tx1"/>
                </a:solidFill>
                <a:latin typeface="Arial" panose="020B0604020202020204" pitchFamily="34" charset="0"/>
              </a:defRPr>
            </a:lvl9pPr>
          </a:lstStyle>
          <a:p>
            <a:pPr>
              <a:spcBef>
                <a:spcPct val="0"/>
              </a:spcBef>
            </a:pPr>
            <a:fld id="{8D811B9D-C817-4A56-8B85-AC627E365907}" type="slidenum">
              <a:rPr lang="en-GB" altLang="en-US" sz="1200">
                <a:ea typeface="MS PGothic" panose="020B0600070205080204" pitchFamily="34" charset="-128"/>
              </a:rPr>
              <a:pPr>
                <a:spcBef>
                  <a:spcPct val="0"/>
                </a:spcBef>
              </a:pPr>
              <a:t>5</a:t>
            </a:fld>
            <a:endParaRPr lang="en-GB" altLang="en-US" sz="1200">
              <a:ea typeface="MS PGothic"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9AFAD894-95AC-49AB-BF29-F93072835FCF}"/>
              </a:ext>
            </a:extLst>
          </p:cNvPr>
          <p:cNvSpPr>
            <a:spLocks noGrp="1" noRot="1" noChangeAspect="1" noTextEdit="1"/>
          </p:cNvSpPr>
          <p:nvPr>
            <p:ph type="sldImg"/>
          </p:nvPr>
        </p:nvSpPr>
        <p:spPr>
          <a:ln/>
        </p:spPr>
      </p:sp>
      <p:sp>
        <p:nvSpPr>
          <p:cNvPr id="49155" name="Notes Placeholder 2">
            <a:extLst>
              <a:ext uri="{FF2B5EF4-FFF2-40B4-BE49-F238E27FC236}">
                <a16:creationId xmlns:a16="http://schemas.microsoft.com/office/drawing/2014/main" id="{F7CB3078-1D55-4B78-825E-08EA796E540B}"/>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49156" name="Slide Number Placeholder 3">
            <a:extLst>
              <a:ext uri="{FF2B5EF4-FFF2-40B4-BE49-F238E27FC236}">
                <a16:creationId xmlns:a16="http://schemas.microsoft.com/office/drawing/2014/main" id="{10499674-4FB3-4F95-9067-3F5903A0F995}"/>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0588">
              <a:spcBef>
                <a:spcPct val="30000"/>
              </a:spcBef>
              <a:defRPr sz="900">
                <a:solidFill>
                  <a:schemeClr val="tx1"/>
                </a:solidFill>
                <a:latin typeface="Arial" panose="020B0604020202020204" pitchFamily="34" charset="0"/>
              </a:defRPr>
            </a:lvl1pPr>
            <a:lvl2pPr marL="722313" indent="-276225" defTabSz="890588">
              <a:spcBef>
                <a:spcPct val="30000"/>
              </a:spcBef>
              <a:defRPr sz="900">
                <a:solidFill>
                  <a:schemeClr val="tx1"/>
                </a:solidFill>
                <a:latin typeface="Arial" panose="020B0604020202020204" pitchFamily="34" charset="0"/>
              </a:defRPr>
            </a:lvl2pPr>
            <a:lvl3pPr marL="1111250" indent="-220663" defTabSz="890588">
              <a:spcBef>
                <a:spcPct val="30000"/>
              </a:spcBef>
              <a:defRPr sz="900">
                <a:solidFill>
                  <a:schemeClr val="tx1"/>
                </a:solidFill>
                <a:latin typeface="Arial" panose="020B0604020202020204" pitchFamily="34" charset="0"/>
              </a:defRPr>
            </a:lvl3pPr>
            <a:lvl4pPr marL="1555750" indent="-220663" defTabSz="890588">
              <a:spcBef>
                <a:spcPct val="30000"/>
              </a:spcBef>
              <a:defRPr sz="900">
                <a:solidFill>
                  <a:schemeClr val="tx1"/>
                </a:solidFill>
                <a:latin typeface="Arial" panose="020B0604020202020204" pitchFamily="34" charset="0"/>
              </a:defRPr>
            </a:lvl4pPr>
            <a:lvl5pPr marL="2000250" indent="-220663" defTabSz="890588">
              <a:spcBef>
                <a:spcPct val="30000"/>
              </a:spcBef>
              <a:defRPr sz="900">
                <a:solidFill>
                  <a:schemeClr val="tx1"/>
                </a:solidFill>
                <a:latin typeface="Arial" panose="020B0604020202020204" pitchFamily="34" charset="0"/>
              </a:defRPr>
            </a:lvl5pPr>
            <a:lvl6pPr marL="2457450" indent="-220663" defTabSz="890588" eaLnBrk="0" fontAlgn="base" hangingPunct="0">
              <a:spcBef>
                <a:spcPct val="30000"/>
              </a:spcBef>
              <a:spcAft>
                <a:spcPct val="0"/>
              </a:spcAft>
              <a:defRPr sz="900">
                <a:solidFill>
                  <a:schemeClr val="tx1"/>
                </a:solidFill>
                <a:latin typeface="Arial" panose="020B0604020202020204" pitchFamily="34" charset="0"/>
              </a:defRPr>
            </a:lvl6pPr>
            <a:lvl7pPr marL="2914650" indent="-220663" defTabSz="890588" eaLnBrk="0" fontAlgn="base" hangingPunct="0">
              <a:spcBef>
                <a:spcPct val="30000"/>
              </a:spcBef>
              <a:spcAft>
                <a:spcPct val="0"/>
              </a:spcAft>
              <a:defRPr sz="900">
                <a:solidFill>
                  <a:schemeClr val="tx1"/>
                </a:solidFill>
                <a:latin typeface="Arial" panose="020B0604020202020204" pitchFamily="34" charset="0"/>
              </a:defRPr>
            </a:lvl7pPr>
            <a:lvl8pPr marL="3371850" indent="-220663" defTabSz="890588" eaLnBrk="0" fontAlgn="base" hangingPunct="0">
              <a:spcBef>
                <a:spcPct val="30000"/>
              </a:spcBef>
              <a:spcAft>
                <a:spcPct val="0"/>
              </a:spcAft>
              <a:defRPr sz="900">
                <a:solidFill>
                  <a:schemeClr val="tx1"/>
                </a:solidFill>
                <a:latin typeface="Arial" panose="020B0604020202020204" pitchFamily="34" charset="0"/>
              </a:defRPr>
            </a:lvl8pPr>
            <a:lvl9pPr marL="3829050" indent="-220663" defTabSz="890588" eaLnBrk="0" fontAlgn="base" hangingPunct="0">
              <a:spcBef>
                <a:spcPct val="30000"/>
              </a:spcBef>
              <a:spcAft>
                <a:spcPct val="0"/>
              </a:spcAft>
              <a:defRPr sz="900">
                <a:solidFill>
                  <a:schemeClr val="tx1"/>
                </a:solidFill>
                <a:latin typeface="Arial" panose="020B0604020202020204" pitchFamily="34" charset="0"/>
              </a:defRPr>
            </a:lvl9pPr>
          </a:lstStyle>
          <a:p>
            <a:pPr>
              <a:spcBef>
                <a:spcPct val="0"/>
              </a:spcBef>
            </a:pPr>
            <a:fld id="{3E9666A0-56A7-4B03-8287-DBF1306DFB61}" type="slidenum">
              <a:rPr lang="en-GB" altLang="en-US" sz="1200">
                <a:ea typeface="MS PGothic" panose="020B0600070205080204" pitchFamily="34" charset="-128"/>
              </a:rPr>
              <a:pPr>
                <a:spcBef>
                  <a:spcPct val="0"/>
                </a:spcBef>
              </a:pPr>
              <a:t>6</a:t>
            </a:fld>
            <a:endParaRPr lang="en-GB" altLang="en-US" sz="1200">
              <a:ea typeface="MS PGothic"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EFCDF064-D5D1-455D-8121-0EF3137C7EC6}"/>
              </a:ext>
            </a:extLst>
          </p:cNvPr>
          <p:cNvSpPr>
            <a:spLocks noGrp="1" noRot="1" noChangeAspect="1" noTextEdit="1"/>
          </p:cNvSpPr>
          <p:nvPr>
            <p:ph type="sldImg"/>
          </p:nvPr>
        </p:nvSpPr>
        <p:spPr>
          <a:ln/>
        </p:spPr>
      </p:sp>
      <p:sp>
        <p:nvSpPr>
          <p:cNvPr id="51203" name="Notes Placeholder 2">
            <a:extLst>
              <a:ext uri="{FF2B5EF4-FFF2-40B4-BE49-F238E27FC236}">
                <a16:creationId xmlns:a16="http://schemas.microsoft.com/office/drawing/2014/main" id="{656BE1DA-493B-42BA-A4B9-8CA802AFE932}"/>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51204" name="Slide Number Placeholder 3">
            <a:extLst>
              <a:ext uri="{FF2B5EF4-FFF2-40B4-BE49-F238E27FC236}">
                <a16:creationId xmlns:a16="http://schemas.microsoft.com/office/drawing/2014/main" id="{8A277EF9-55D6-4098-8014-AC90E769543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0588">
              <a:spcBef>
                <a:spcPct val="30000"/>
              </a:spcBef>
              <a:defRPr sz="900">
                <a:solidFill>
                  <a:schemeClr val="tx1"/>
                </a:solidFill>
                <a:latin typeface="Arial" panose="020B0604020202020204" pitchFamily="34" charset="0"/>
              </a:defRPr>
            </a:lvl1pPr>
            <a:lvl2pPr marL="722313" indent="-276225" defTabSz="890588">
              <a:spcBef>
                <a:spcPct val="30000"/>
              </a:spcBef>
              <a:defRPr sz="900">
                <a:solidFill>
                  <a:schemeClr val="tx1"/>
                </a:solidFill>
                <a:latin typeface="Arial" panose="020B0604020202020204" pitchFamily="34" charset="0"/>
              </a:defRPr>
            </a:lvl2pPr>
            <a:lvl3pPr marL="1111250" indent="-220663" defTabSz="890588">
              <a:spcBef>
                <a:spcPct val="30000"/>
              </a:spcBef>
              <a:defRPr sz="900">
                <a:solidFill>
                  <a:schemeClr val="tx1"/>
                </a:solidFill>
                <a:latin typeface="Arial" panose="020B0604020202020204" pitchFamily="34" charset="0"/>
              </a:defRPr>
            </a:lvl3pPr>
            <a:lvl4pPr marL="1555750" indent="-220663" defTabSz="890588">
              <a:spcBef>
                <a:spcPct val="30000"/>
              </a:spcBef>
              <a:defRPr sz="900">
                <a:solidFill>
                  <a:schemeClr val="tx1"/>
                </a:solidFill>
                <a:latin typeface="Arial" panose="020B0604020202020204" pitchFamily="34" charset="0"/>
              </a:defRPr>
            </a:lvl4pPr>
            <a:lvl5pPr marL="2000250" indent="-220663" defTabSz="890588">
              <a:spcBef>
                <a:spcPct val="30000"/>
              </a:spcBef>
              <a:defRPr sz="900">
                <a:solidFill>
                  <a:schemeClr val="tx1"/>
                </a:solidFill>
                <a:latin typeface="Arial" panose="020B0604020202020204" pitchFamily="34" charset="0"/>
              </a:defRPr>
            </a:lvl5pPr>
            <a:lvl6pPr marL="2457450" indent="-220663" defTabSz="890588" eaLnBrk="0" fontAlgn="base" hangingPunct="0">
              <a:spcBef>
                <a:spcPct val="30000"/>
              </a:spcBef>
              <a:spcAft>
                <a:spcPct val="0"/>
              </a:spcAft>
              <a:defRPr sz="900">
                <a:solidFill>
                  <a:schemeClr val="tx1"/>
                </a:solidFill>
                <a:latin typeface="Arial" panose="020B0604020202020204" pitchFamily="34" charset="0"/>
              </a:defRPr>
            </a:lvl6pPr>
            <a:lvl7pPr marL="2914650" indent="-220663" defTabSz="890588" eaLnBrk="0" fontAlgn="base" hangingPunct="0">
              <a:spcBef>
                <a:spcPct val="30000"/>
              </a:spcBef>
              <a:spcAft>
                <a:spcPct val="0"/>
              </a:spcAft>
              <a:defRPr sz="900">
                <a:solidFill>
                  <a:schemeClr val="tx1"/>
                </a:solidFill>
                <a:latin typeface="Arial" panose="020B0604020202020204" pitchFamily="34" charset="0"/>
              </a:defRPr>
            </a:lvl7pPr>
            <a:lvl8pPr marL="3371850" indent="-220663" defTabSz="890588" eaLnBrk="0" fontAlgn="base" hangingPunct="0">
              <a:spcBef>
                <a:spcPct val="30000"/>
              </a:spcBef>
              <a:spcAft>
                <a:spcPct val="0"/>
              </a:spcAft>
              <a:defRPr sz="900">
                <a:solidFill>
                  <a:schemeClr val="tx1"/>
                </a:solidFill>
                <a:latin typeface="Arial" panose="020B0604020202020204" pitchFamily="34" charset="0"/>
              </a:defRPr>
            </a:lvl8pPr>
            <a:lvl9pPr marL="3829050" indent="-220663" defTabSz="890588" eaLnBrk="0" fontAlgn="base" hangingPunct="0">
              <a:spcBef>
                <a:spcPct val="30000"/>
              </a:spcBef>
              <a:spcAft>
                <a:spcPct val="0"/>
              </a:spcAft>
              <a:defRPr sz="900">
                <a:solidFill>
                  <a:schemeClr val="tx1"/>
                </a:solidFill>
                <a:latin typeface="Arial" panose="020B0604020202020204" pitchFamily="34" charset="0"/>
              </a:defRPr>
            </a:lvl9pPr>
          </a:lstStyle>
          <a:p>
            <a:pPr>
              <a:spcBef>
                <a:spcPct val="0"/>
              </a:spcBef>
            </a:pPr>
            <a:fld id="{02277D79-6BCB-4773-8793-C563C6FE8C9A}" type="slidenum">
              <a:rPr lang="en-GB" altLang="en-US" sz="1200">
                <a:ea typeface="MS PGothic" panose="020B0600070205080204" pitchFamily="34" charset="-128"/>
              </a:rPr>
              <a:pPr>
                <a:spcBef>
                  <a:spcPct val="0"/>
                </a:spcBef>
              </a:pPr>
              <a:t>7</a:t>
            </a:fld>
            <a:endParaRPr lang="en-GB" altLang="en-US" sz="1200">
              <a:ea typeface="MS PGothic"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DE2A2621-85AA-405E-9B79-E61B6BB871D9}"/>
              </a:ext>
            </a:extLst>
          </p:cNvPr>
          <p:cNvSpPr>
            <a:spLocks noGrp="1" noRot="1" noChangeAspect="1" noTextEdit="1"/>
          </p:cNvSpPr>
          <p:nvPr>
            <p:ph type="sldImg"/>
          </p:nvPr>
        </p:nvSpPr>
        <p:spPr>
          <a:ln/>
        </p:spPr>
      </p:sp>
      <p:sp>
        <p:nvSpPr>
          <p:cNvPr id="53251" name="Notes Placeholder 2">
            <a:extLst>
              <a:ext uri="{FF2B5EF4-FFF2-40B4-BE49-F238E27FC236}">
                <a16:creationId xmlns:a16="http://schemas.microsoft.com/office/drawing/2014/main" id="{D50B3B50-F76E-4F97-80FF-689E6185B688}"/>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3252" name="Slide Number Placeholder 3">
            <a:extLst>
              <a:ext uri="{FF2B5EF4-FFF2-40B4-BE49-F238E27FC236}">
                <a16:creationId xmlns:a16="http://schemas.microsoft.com/office/drawing/2014/main" id="{CDD31E11-2491-4EF8-9625-6ED5B45B6563}"/>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a:solidFill>
                  <a:schemeClr val="tx1"/>
                </a:solidFill>
                <a:latin typeface="Arial" panose="020B0604020202020204" pitchFamily="34" charset="0"/>
              </a:defRPr>
            </a:lvl1pPr>
            <a:lvl2pPr marL="715963" indent="-274638" defTabSz="954088">
              <a:defRPr>
                <a:solidFill>
                  <a:schemeClr val="tx1"/>
                </a:solidFill>
                <a:latin typeface="Arial" panose="020B0604020202020204" pitchFamily="34" charset="0"/>
              </a:defRPr>
            </a:lvl2pPr>
            <a:lvl3pPr marL="1101725" indent="-219075" defTabSz="954088">
              <a:defRPr>
                <a:solidFill>
                  <a:schemeClr val="tx1"/>
                </a:solidFill>
                <a:latin typeface="Arial" panose="020B0604020202020204" pitchFamily="34" charset="0"/>
              </a:defRPr>
            </a:lvl3pPr>
            <a:lvl4pPr marL="1543050" indent="-219075" defTabSz="954088">
              <a:defRPr>
                <a:solidFill>
                  <a:schemeClr val="tx1"/>
                </a:solidFill>
                <a:latin typeface="Arial" panose="020B0604020202020204" pitchFamily="34" charset="0"/>
              </a:defRPr>
            </a:lvl4pPr>
            <a:lvl5pPr marL="1982788" indent="-219075" defTabSz="954088">
              <a:defRPr>
                <a:solidFill>
                  <a:schemeClr val="tx1"/>
                </a:solidFill>
                <a:latin typeface="Arial" panose="020B0604020202020204" pitchFamily="34" charset="0"/>
              </a:defRPr>
            </a:lvl5pPr>
            <a:lvl6pPr marL="2439988" indent="-219075" defTabSz="954088" eaLnBrk="0" fontAlgn="base" hangingPunct="0">
              <a:spcBef>
                <a:spcPct val="0"/>
              </a:spcBef>
              <a:spcAft>
                <a:spcPct val="0"/>
              </a:spcAft>
              <a:defRPr>
                <a:solidFill>
                  <a:schemeClr val="tx1"/>
                </a:solidFill>
                <a:latin typeface="Arial" panose="020B0604020202020204" pitchFamily="34" charset="0"/>
              </a:defRPr>
            </a:lvl6pPr>
            <a:lvl7pPr marL="2897188" indent="-219075" defTabSz="954088" eaLnBrk="0" fontAlgn="base" hangingPunct="0">
              <a:spcBef>
                <a:spcPct val="0"/>
              </a:spcBef>
              <a:spcAft>
                <a:spcPct val="0"/>
              </a:spcAft>
              <a:defRPr>
                <a:solidFill>
                  <a:schemeClr val="tx1"/>
                </a:solidFill>
                <a:latin typeface="Arial" panose="020B0604020202020204" pitchFamily="34" charset="0"/>
              </a:defRPr>
            </a:lvl7pPr>
            <a:lvl8pPr marL="3354388" indent="-219075" defTabSz="954088" eaLnBrk="0" fontAlgn="base" hangingPunct="0">
              <a:spcBef>
                <a:spcPct val="0"/>
              </a:spcBef>
              <a:spcAft>
                <a:spcPct val="0"/>
              </a:spcAft>
              <a:defRPr>
                <a:solidFill>
                  <a:schemeClr val="tx1"/>
                </a:solidFill>
                <a:latin typeface="Arial" panose="020B0604020202020204" pitchFamily="34" charset="0"/>
              </a:defRPr>
            </a:lvl8pPr>
            <a:lvl9pPr marL="3811588" indent="-219075" defTabSz="954088" eaLnBrk="0" fontAlgn="base" hangingPunct="0">
              <a:spcBef>
                <a:spcPct val="0"/>
              </a:spcBef>
              <a:spcAft>
                <a:spcPct val="0"/>
              </a:spcAft>
              <a:defRPr>
                <a:solidFill>
                  <a:schemeClr val="tx1"/>
                </a:solidFill>
                <a:latin typeface="Arial" panose="020B0604020202020204" pitchFamily="34" charset="0"/>
              </a:defRPr>
            </a:lvl9pPr>
          </a:lstStyle>
          <a:p>
            <a:fld id="{E8904E62-A712-4E7A-A639-F21EA7814A6C}" type="slidenum">
              <a:rPr lang="en-GB" altLang="en-US" sz="1200">
                <a:ea typeface="MS PGothic" panose="020B0600070205080204" pitchFamily="34" charset="-128"/>
              </a:rPr>
              <a:pPr/>
              <a:t>8</a:t>
            </a:fld>
            <a:endParaRPr lang="en-GB" altLang="en-US" sz="1200">
              <a:ea typeface="MS PGothic"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8F3969A8-CE67-40B6-9A4F-E7CDD2A5276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900">
                <a:solidFill>
                  <a:schemeClr val="tx1"/>
                </a:solidFill>
                <a:latin typeface="Arial" panose="020B0604020202020204" pitchFamily="34" charset="0"/>
              </a:defRPr>
            </a:lvl1pPr>
            <a:lvl2pPr marL="715963" indent="-274638" defTabSz="954088">
              <a:spcBef>
                <a:spcPct val="30000"/>
              </a:spcBef>
              <a:defRPr sz="900">
                <a:solidFill>
                  <a:schemeClr val="tx1"/>
                </a:solidFill>
                <a:latin typeface="Arial" panose="020B0604020202020204" pitchFamily="34" charset="0"/>
              </a:defRPr>
            </a:lvl2pPr>
            <a:lvl3pPr marL="1101725" indent="-219075" defTabSz="954088">
              <a:spcBef>
                <a:spcPct val="30000"/>
              </a:spcBef>
              <a:defRPr sz="900">
                <a:solidFill>
                  <a:schemeClr val="tx1"/>
                </a:solidFill>
                <a:latin typeface="Arial" panose="020B0604020202020204" pitchFamily="34" charset="0"/>
              </a:defRPr>
            </a:lvl3pPr>
            <a:lvl4pPr marL="1543050" indent="-219075" defTabSz="954088">
              <a:spcBef>
                <a:spcPct val="30000"/>
              </a:spcBef>
              <a:defRPr sz="900">
                <a:solidFill>
                  <a:schemeClr val="tx1"/>
                </a:solidFill>
                <a:latin typeface="Arial" panose="020B0604020202020204" pitchFamily="34" charset="0"/>
              </a:defRPr>
            </a:lvl4pPr>
            <a:lvl5pPr marL="1982788" indent="-219075" defTabSz="954088">
              <a:spcBef>
                <a:spcPct val="30000"/>
              </a:spcBef>
              <a:defRPr sz="900">
                <a:solidFill>
                  <a:schemeClr val="tx1"/>
                </a:solidFill>
                <a:latin typeface="Arial" panose="020B0604020202020204" pitchFamily="34" charset="0"/>
              </a:defRPr>
            </a:lvl5pPr>
            <a:lvl6pPr marL="2439988" indent="-219075" defTabSz="954088" eaLnBrk="0" fontAlgn="base" hangingPunct="0">
              <a:spcBef>
                <a:spcPct val="30000"/>
              </a:spcBef>
              <a:spcAft>
                <a:spcPct val="0"/>
              </a:spcAft>
              <a:defRPr sz="900">
                <a:solidFill>
                  <a:schemeClr val="tx1"/>
                </a:solidFill>
                <a:latin typeface="Arial" panose="020B0604020202020204" pitchFamily="34" charset="0"/>
              </a:defRPr>
            </a:lvl6pPr>
            <a:lvl7pPr marL="2897188" indent="-219075" defTabSz="954088" eaLnBrk="0" fontAlgn="base" hangingPunct="0">
              <a:spcBef>
                <a:spcPct val="30000"/>
              </a:spcBef>
              <a:spcAft>
                <a:spcPct val="0"/>
              </a:spcAft>
              <a:defRPr sz="900">
                <a:solidFill>
                  <a:schemeClr val="tx1"/>
                </a:solidFill>
                <a:latin typeface="Arial" panose="020B0604020202020204" pitchFamily="34" charset="0"/>
              </a:defRPr>
            </a:lvl7pPr>
            <a:lvl8pPr marL="3354388" indent="-219075" defTabSz="954088" eaLnBrk="0" fontAlgn="base" hangingPunct="0">
              <a:spcBef>
                <a:spcPct val="30000"/>
              </a:spcBef>
              <a:spcAft>
                <a:spcPct val="0"/>
              </a:spcAft>
              <a:defRPr sz="900">
                <a:solidFill>
                  <a:schemeClr val="tx1"/>
                </a:solidFill>
                <a:latin typeface="Arial" panose="020B0604020202020204" pitchFamily="34" charset="0"/>
              </a:defRPr>
            </a:lvl8pPr>
            <a:lvl9pPr marL="3811588" indent="-219075" defTabSz="954088" eaLnBrk="0" fontAlgn="base" hangingPunct="0">
              <a:spcBef>
                <a:spcPct val="30000"/>
              </a:spcBef>
              <a:spcAft>
                <a:spcPct val="0"/>
              </a:spcAft>
              <a:defRPr sz="900">
                <a:solidFill>
                  <a:schemeClr val="tx1"/>
                </a:solidFill>
                <a:latin typeface="Arial" panose="020B0604020202020204" pitchFamily="34" charset="0"/>
              </a:defRPr>
            </a:lvl9pPr>
          </a:lstStyle>
          <a:p>
            <a:pPr>
              <a:spcBef>
                <a:spcPct val="0"/>
              </a:spcBef>
            </a:pPr>
            <a:fld id="{4BB5D89A-6FE3-4D93-BAFB-80F76C424389}" type="slidenum">
              <a:rPr lang="en-GB" altLang="fr-FR" sz="1200">
                <a:solidFill>
                  <a:srgbClr val="000000"/>
                </a:solidFill>
                <a:ea typeface="MS PGothic" panose="020B0600070205080204" pitchFamily="34" charset="-128"/>
              </a:rPr>
              <a:pPr>
                <a:spcBef>
                  <a:spcPct val="0"/>
                </a:spcBef>
              </a:pPr>
              <a:t>10</a:t>
            </a:fld>
            <a:endParaRPr lang="en-GB" altLang="fr-FR" sz="1200">
              <a:solidFill>
                <a:srgbClr val="000000"/>
              </a:solidFill>
              <a:ea typeface="MS PGothic" panose="020B0600070205080204" pitchFamily="34" charset="-128"/>
            </a:endParaRPr>
          </a:p>
        </p:txBody>
      </p:sp>
      <p:sp>
        <p:nvSpPr>
          <p:cNvPr id="58371" name="Rectangle 2">
            <a:extLst>
              <a:ext uri="{FF2B5EF4-FFF2-40B4-BE49-F238E27FC236}">
                <a16:creationId xmlns:a16="http://schemas.microsoft.com/office/drawing/2014/main" id="{35F1F051-BDA4-43A4-B31D-8D14DE239FC4}"/>
              </a:ext>
            </a:extLst>
          </p:cNvPr>
          <p:cNvSpPr>
            <a:spLocks noChangeArrowheads="1"/>
          </p:cNvSpPr>
          <p:nvPr/>
        </p:nvSpPr>
        <p:spPr bwMode="auto">
          <a:xfrm>
            <a:off x="3716338" y="0"/>
            <a:ext cx="2768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8194" tIns="44097" rIns="88194" bIns="44097" anchor="ctr"/>
          <a:lstStyle>
            <a:lvl1pPr>
              <a:spcBef>
                <a:spcPct val="30000"/>
              </a:spcBef>
              <a:defRPr sz="900">
                <a:solidFill>
                  <a:schemeClr val="tx1"/>
                </a:solidFill>
                <a:latin typeface="Arial" panose="020B0604020202020204" pitchFamily="34" charset="0"/>
              </a:defRPr>
            </a:lvl1pPr>
            <a:lvl2pPr marL="742950" indent="-285750">
              <a:spcBef>
                <a:spcPct val="30000"/>
              </a:spcBef>
              <a:defRPr sz="900">
                <a:solidFill>
                  <a:schemeClr val="tx1"/>
                </a:solidFill>
                <a:latin typeface="Arial" panose="020B0604020202020204" pitchFamily="34" charset="0"/>
              </a:defRPr>
            </a:lvl2pPr>
            <a:lvl3pPr marL="1143000" indent="-228600">
              <a:spcBef>
                <a:spcPct val="30000"/>
              </a:spcBef>
              <a:defRPr sz="900">
                <a:solidFill>
                  <a:schemeClr val="tx1"/>
                </a:solidFill>
                <a:latin typeface="Arial" panose="020B0604020202020204" pitchFamily="34" charset="0"/>
              </a:defRPr>
            </a:lvl3pPr>
            <a:lvl4pPr marL="1600200" indent="-228600">
              <a:spcBef>
                <a:spcPct val="30000"/>
              </a:spcBef>
              <a:defRPr sz="900">
                <a:solidFill>
                  <a:schemeClr val="tx1"/>
                </a:solidFill>
                <a:latin typeface="Arial" panose="020B0604020202020204" pitchFamily="34" charset="0"/>
              </a:defRPr>
            </a:lvl4pPr>
            <a:lvl5pPr marL="2057400" indent="-228600">
              <a:spcBef>
                <a:spcPct val="30000"/>
              </a:spcBef>
              <a:defRPr sz="900">
                <a:solidFill>
                  <a:schemeClr val="tx1"/>
                </a:solidFill>
                <a:latin typeface="Arial" panose="020B0604020202020204" pitchFamily="34" charset="0"/>
              </a:defRPr>
            </a:lvl5pPr>
            <a:lvl6pPr marL="2514600" indent="-228600" eaLnBrk="0" fontAlgn="base" hangingPunct="0">
              <a:spcBef>
                <a:spcPct val="30000"/>
              </a:spcBef>
              <a:spcAft>
                <a:spcPct val="0"/>
              </a:spcAft>
              <a:defRPr sz="900">
                <a:solidFill>
                  <a:schemeClr val="tx1"/>
                </a:solidFill>
                <a:latin typeface="Arial" panose="020B0604020202020204" pitchFamily="34" charset="0"/>
              </a:defRPr>
            </a:lvl6pPr>
            <a:lvl7pPr marL="2971800" indent="-228600" eaLnBrk="0" fontAlgn="base" hangingPunct="0">
              <a:spcBef>
                <a:spcPct val="30000"/>
              </a:spcBef>
              <a:spcAft>
                <a:spcPct val="0"/>
              </a:spcAft>
              <a:defRPr sz="900">
                <a:solidFill>
                  <a:schemeClr val="tx1"/>
                </a:solidFill>
                <a:latin typeface="Arial" panose="020B0604020202020204" pitchFamily="34" charset="0"/>
              </a:defRPr>
            </a:lvl7pPr>
            <a:lvl8pPr marL="3429000" indent="-228600" eaLnBrk="0" fontAlgn="base" hangingPunct="0">
              <a:spcBef>
                <a:spcPct val="30000"/>
              </a:spcBef>
              <a:spcAft>
                <a:spcPct val="0"/>
              </a:spcAft>
              <a:defRPr sz="900">
                <a:solidFill>
                  <a:schemeClr val="tx1"/>
                </a:solidFill>
                <a:latin typeface="Arial" panose="020B0604020202020204" pitchFamily="34" charset="0"/>
              </a:defRPr>
            </a:lvl8pPr>
            <a:lvl9pPr marL="3886200" indent="-228600" eaLnBrk="0" fontAlgn="base" hangingPunct="0">
              <a:spcBef>
                <a:spcPct val="30000"/>
              </a:spcBef>
              <a:spcAft>
                <a:spcPct val="0"/>
              </a:spcAft>
              <a:defRPr sz="900">
                <a:solidFill>
                  <a:schemeClr val="tx1"/>
                </a:solidFill>
                <a:latin typeface="Arial" panose="020B0604020202020204" pitchFamily="34" charset="0"/>
              </a:defRPr>
            </a:lvl9pPr>
          </a:lstStyle>
          <a:p>
            <a:pPr>
              <a:spcBef>
                <a:spcPct val="0"/>
              </a:spcBef>
            </a:pPr>
            <a:endParaRPr lang="fr-BE" altLang="fr-FR" sz="2300">
              <a:solidFill>
                <a:srgbClr val="3300CC"/>
              </a:solidFill>
              <a:latin typeface="Verdana" panose="020B0604030504040204" pitchFamily="34" charset="0"/>
              <a:ea typeface="MS PGothic" panose="020B0600070205080204" pitchFamily="34" charset="-128"/>
            </a:endParaRPr>
          </a:p>
        </p:txBody>
      </p:sp>
      <p:sp>
        <p:nvSpPr>
          <p:cNvPr id="58372" name="Rectangle 3">
            <a:extLst>
              <a:ext uri="{FF2B5EF4-FFF2-40B4-BE49-F238E27FC236}">
                <a16:creationId xmlns:a16="http://schemas.microsoft.com/office/drawing/2014/main" id="{07DEB43B-BE7C-470F-BABD-8DA0D272B8A4}"/>
              </a:ext>
            </a:extLst>
          </p:cNvPr>
          <p:cNvSpPr>
            <a:spLocks noChangeArrowheads="1"/>
          </p:cNvSpPr>
          <p:nvPr/>
        </p:nvSpPr>
        <p:spPr bwMode="auto">
          <a:xfrm>
            <a:off x="3716338" y="9121775"/>
            <a:ext cx="276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7957" tIns="43207" rIns="87957" bIns="43207" anchor="b"/>
          <a:lstStyle>
            <a:lvl1pPr defTabSz="920750">
              <a:spcBef>
                <a:spcPct val="30000"/>
              </a:spcBef>
              <a:defRPr sz="900">
                <a:solidFill>
                  <a:schemeClr val="tx1"/>
                </a:solidFill>
                <a:latin typeface="Arial" panose="020B0604020202020204" pitchFamily="34" charset="0"/>
              </a:defRPr>
            </a:lvl1pPr>
            <a:lvl2pPr marL="742950" indent="-285750" defTabSz="920750">
              <a:spcBef>
                <a:spcPct val="30000"/>
              </a:spcBef>
              <a:defRPr sz="900">
                <a:solidFill>
                  <a:schemeClr val="tx1"/>
                </a:solidFill>
                <a:latin typeface="Arial" panose="020B0604020202020204" pitchFamily="34" charset="0"/>
              </a:defRPr>
            </a:lvl2pPr>
            <a:lvl3pPr marL="1143000" indent="-228600" defTabSz="920750">
              <a:spcBef>
                <a:spcPct val="30000"/>
              </a:spcBef>
              <a:defRPr sz="900">
                <a:solidFill>
                  <a:schemeClr val="tx1"/>
                </a:solidFill>
                <a:latin typeface="Arial" panose="020B0604020202020204" pitchFamily="34" charset="0"/>
              </a:defRPr>
            </a:lvl3pPr>
            <a:lvl4pPr marL="1600200" indent="-228600" defTabSz="920750">
              <a:spcBef>
                <a:spcPct val="30000"/>
              </a:spcBef>
              <a:defRPr sz="900">
                <a:solidFill>
                  <a:schemeClr val="tx1"/>
                </a:solidFill>
                <a:latin typeface="Arial" panose="020B0604020202020204" pitchFamily="34" charset="0"/>
              </a:defRPr>
            </a:lvl4pPr>
            <a:lvl5pPr marL="2057400" indent="-228600" defTabSz="920750">
              <a:spcBef>
                <a:spcPct val="30000"/>
              </a:spcBef>
              <a:defRPr sz="900">
                <a:solidFill>
                  <a:schemeClr val="tx1"/>
                </a:solidFill>
                <a:latin typeface="Arial" panose="020B0604020202020204" pitchFamily="34" charset="0"/>
              </a:defRPr>
            </a:lvl5pPr>
            <a:lvl6pPr marL="2514600" indent="-228600" defTabSz="920750" eaLnBrk="0" fontAlgn="base" hangingPunct="0">
              <a:spcBef>
                <a:spcPct val="30000"/>
              </a:spcBef>
              <a:spcAft>
                <a:spcPct val="0"/>
              </a:spcAft>
              <a:defRPr sz="900">
                <a:solidFill>
                  <a:schemeClr val="tx1"/>
                </a:solidFill>
                <a:latin typeface="Arial" panose="020B0604020202020204" pitchFamily="34" charset="0"/>
              </a:defRPr>
            </a:lvl6pPr>
            <a:lvl7pPr marL="2971800" indent="-228600" defTabSz="920750" eaLnBrk="0" fontAlgn="base" hangingPunct="0">
              <a:spcBef>
                <a:spcPct val="30000"/>
              </a:spcBef>
              <a:spcAft>
                <a:spcPct val="0"/>
              </a:spcAft>
              <a:defRPr sz="900">
                <a:solidFill>
                  <a:schemeClr val="tx1"/>
                </a:solidFill>
                <a:latin typeface="Arial" panose="020B0604020202020204" pitchFamily="34" charset="0"/>
              </a:defRPr>
            </a:lvl7pPr>
            <a:lvl8pPr marL="3429000" indent="-228600" defTabSz="920750" eaLnBrk="0" fontAlgn="base" hangingPunct="0">
              <a:spcBef>
                <a:spcPct val="30000"/>
              </a:spcBef>
              <a:spcAft>
                <a:spcPct val="0"/>
              </a:spcAft>
              <a:defRPr sz="900">
                <a:solidFill>
                  <a:schemeClr val="tx1"/>
                </a:solidFill>
                <a:latin typeface="Arial" panose="020B0604020202020204" pitchFamily="34" charset="0"/>
              </a:defRPr>
            </a:lvl8pPr>
            <a:lvl9pPr marL="3886200" indent="-228600" defTabSz="920750" eaLnBrk="0" fontAlgn="base" hangingPunct="0">
              <a:spcBef>
                <a:spcPct val="30000"/>
              </a:spcBef>
              <a:spcAft>
                <a:spcPct val="0"/>
              </a:spcAft>
              <a:defRPr sz="900">
                <a:solidFill>
                  <a:schemeClr val="tx1"/>
                </a:solidFill>
                <a:latin typeface="Arial" panose="020B0604020202020204" pitchFamily="34" charset="0"/>
              </a:defRPr>
            </a:lvl9pPr>
          </a:lstStyle>
          <a:p>
            <a:pPr algn="r">
              <a:spcBef>
                <a:spcPct val="0"/>
              </a:spcBef>
            </a:pPr>
            <a:r>
              <a:rPr lang="en-GB" altLang="fr-FR" sz="1200">
                <a:solidFill>
                  <a:srgbClr val="000000"/>
                </a:solidFill>
                <a:latin typeface="Times New Roman" panose="02020603050405020304" pitchFamily="18" charset="0"/>
                <a:ea typeface="MS PGothic" panose="020B0600070205080204" pitchFamily="34" charset="-128"/>
              </a:rPr>
              <a:t>20</a:t>
            </a:r>
          </a:p>
        </p:txBody>
      </p:sp>
      <p:sp>
        <p:nvSpPr>
          <p:cNvPr id="58373" name="Rectangle 4">
            <a:extLst>
              <a:ext uri="{FF2B5EF4-FFF2-40B4-BE49-F238E27FC236}">
                <a16:creationId xmlns:a16="http://schemas.microsoft.com/office/drawing/2014/main" id="{EF664F26-D02F-459A-889F-9FCEED24C0A6}"/>
              </a:ext>
            </a:extLst>
          </p:cNvPr>
          <p:cNvSpPr>
            <a:spLocks noChangeArrowheads="1"/>
          </p:cNvSpPr>
          <p:nvPr/>
        </p:nvSpPr>
        <p:spPr bwMode="auto">
          <a:xfrm>
            <a:off x="0" y="9121775"/>
            <a:ext cx="28400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8194" tIns="44097" rIns="88194" bIns="44097" anchor="ctr"/>
          <a:lstStyle>
            <a:lvl1pPr>
              <a:spcBef>
                <a:spcPct val="30000"/>
              </a:spcBef>
              <a:defRPr sz="900">
                <a:solidFill>
                  <a:schemeClr val="tx1"/>
                </a:solidFill>
                <a:latin typeface="Arial" panose="020B0604020202020204" pitchFamily="34" charset="0"/>
              </a:defRPr>
            </a:lvl1pPr>
            <a:lvl2pPr marL="742950" indent="-285750">
              <a:spcBef>
                <a:spcPct val="30000"/>
              </a:spcBef>
              <a:defRPr sz="900">
                <a:solidFill>
                  <a:schemeClr val="tx1"/>
                </a:solidFill>
                <a:latin typeface="Arial" panose="020B0604020202020204" pitchFamily="34" charset="0"/>
              </a:defRPr>
            </a:lvl2pPr>
            <a:lvl3pPr marL="1143000" indent="-228600">
              <a:spcBef>
                <a:spcPct val="30000"/>
              </a:spcBef>
              <a:defRPr sz="900">
                <a:solidFill>
                  <a:schemeClr val="tx1"/>
                </a:solidFill>
                <a:latin typeface="Arial" panose="020B0604020202020204" pitchFamily="34" charset="0"/>
              </a:defRPr>
            </a:lvl3pPr>
            <a:lvl4pPr marL="1600200" indent="-228600">
              <a:spcBef>
                <a:spcPct val="30000"/>
              </a:spcBef>
              <a:defRPr sz="900">
                <a:solidFill>
                  <a:schemeClr val="tx1"/>
                </a:solidFill>
                <a:latin typeface="Arial" panose="020B0604020202020204" pitchFamily="34" charset="0"/>
              </a:defRPr>
            </a:lvl4pPr>
            <a:lvl5pPr marL="2057400" indent="-228600">
              <a:spcBef>
                <a:spcPct val="30000"/>
              </a:spcBef>
              <a:defRPr sz="900">
                <a:solidFill>
                  <a:schemeClr val="tx1"/>
                </a:solidFill>
                <a:latin typeface="Arial" panose="020B0604020202020204" pitchFamily="34" charset="0"/>
              </a:defRPr>
            </a:lvl5pPr>
            <a:lvl6pPr marL="2514600" indent="-228600" eaLnBrk="0" fontAlgn="base" hangingPunct="0">
              <a:spcBef>
                <a:spcPct val="30000"/>
              </a:spcBef>
              <a:spcAft>
                <a:spcPct val="0"/>
              </a:spcAft>
              <a:defRPr sz="900">
                <a:solidFill>
                  <a:schemeClr val="tx1"/>
                </a:solidFill>
                <a:latin typeface="Arial" panose="020B0604020202020204" pitchFamily="34" charset="0"/>
              </a:defRPr>
            </a:lvl6pPr>
            <a:lvl7pPr marL="2971800" indent="-228600" eaLnBrk="0" fontAlgn="base" hangingPunct="0">
              <a:spcBef>
                <a:spcPct val="30000"/>
              </a:spcBef>
              <a:spcAft>
                <a:spcPct val="0"/>
              </a:spcAft>
              <a:defRPr sz="900">
                <a:solidFill>
                  <a:schemeClr val="tx1"/>
                </a:solidFill>
                <a:latin typeface="Arial" panose="020B0604020202020204" pitchFamily="34" charset="0"/>
              </a:defRPr>
            </a:lvl7pPr>
            <a:lvl8pPr marL="3429000" indent="-228600" eaLnBrk="0" fontAlgn="base" hangingPunct="0">
              <a:spcBef>
                <a:spcPct val="30000"/>
              </a:spcBef>
              <a:spcAft>
                <a:spcPct val="0"/>
              </a:spcAft>
              <a:defRPr sz="900">
                <a:solidFill>
                  <a:schemeClr val="tx1"/>
                </a:solidFill>
                <a:latin typeface="Arial" panose="020B0604020202020204" pitchFamily="34" charset="0"/>
              </a:defRPr>
            </a:lvl8pPr>
            <a:lvl9pPr marL="3886200" indent="-228600" eaLnBrk="0" fontAlgn="base" hangingPunct="0">
              <a:spcBef>
                <a:spcPct val="30000"/>
              </a:spcBef>
              <a:spcAft>
                <a:spcPct val="0"/>
              </a:spcAft>
              <a:defRPr sz="900">
                <a:solidFill>
                  <a:schemeClr val="tx1"/>
                </a:solidFill>
                <a:latin typeface="Arial" panose="020B0604020202020204" pitchFamily="34" charset="0"/>
              </a:defRPr>
            </a:lvl9pPr>
          </a:lstStyle>
          <a:p>
            <a:pPr>
              <a:spcBef>
                <a:spcPct val="0"/>
              </a:spcBef>
            </a:pPr>
            <a:endParaRPr lang="fr-BE" altLang="fr-FR" sz="2300">
              <a:solidFill>
                <a:srgbClr val="3300CC"/>
              </a:solidFill>
              <a:latin typeface="Verdana" panose="020B0604030504040204" pitchFamily="34" charset="0"/>
              <a:ea typeface="MS PGothic" panose="020B0600070205080204" pitchFamily="34" charset="-128"/>
            </a:endParaRPr>
          </a:p>
        </p:txBody>
      </p:sp>
      <p:sp>
        <p:nvSpPr>
          <p:cNvPr id="58374" name="Rectangle 5">
            <a:extLst>
              <a:ext uri="{FF2B5EF4-FFF2-40B4-BE49-F238E27FC236}">
                <a16:creationId xmlns:a16="http://schemas.microsoft.com/office/drawing/2014/main" id="{AA215C91-FB4F-470F-9C75-359A782287AB}"/>
              </a:ext>
            </a:extLst>
          </p:cNvPr>
          <p:cNvSpPr>
            <a:spLocks noChangeArrowheads="1"/>
          </p:cNvSpPr>
          <p:nvPr/>
        </p:nvSpPr>
        <p:spPr bwMode="auto">
          <a:xfrm>
            <a:off x="0" y="0"/>
            <a:ext cx="28400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8194" tIns="44097" rIns="88194" bIns="44097" anchor="ctr"/>
          <a:lstStyle>
            <a:lvl1pPr>
              <a:spcBef>
                <a:spcPct val="30000"/>
              </a:spcBef>
              <a:defRPr sz="900">
                <a:solidFill>
                  <a:schemeClr val="tx1"/>
                </a:solidFill>
                <a:latin typeface="Arial" panose="020B0604020202020204" pitchFamily="34" charset="0"/>
              </a:defRPr>
            </a:lvl1pPr>
            <a:lvl2pPr marL="742950" indent="-285750">
              <a:spcBef>
                <a:spcPct val="30000"/>
              </a:spcBef>
              <a:defRPr sz="900">
                <a:solidFill>
                  <a:schemeClr val="tx1"/>
                </a:solidFill>
                <a:latin typeface="Arial" panose="020B0604020202020204" pitchFamily="34" charset="0"/>
              </a:defRPr>
            </a:lvl2pPr>
            <a:lvl3pPr marL="1143000" indent="-228600">
              <a:spcBef>
                <a:spcPct val="30000"/>
              </a:spcBef>
              <a:defRPr sz="900">
                <a:solidFill>
                  <a:schemeClr val="tx1"/>
                </a:solidFill>
                <a:latin typeface="Arial" panose="020B0604020202020204" pitchFamily="34" charset="0"/>
              </a:defRPr>
            </a:lvl3pPr>
            <a:lvl4pPr marL="1600200" indent="-228600">
              <a:spcBef>
                <a:spcPct val="30000"/>
              </a:spcBef>
              <a:defRPr sz="900">
                <a:solidFill>
                  <a:schemeClr val="tx1"/>
                </a:solidFill>
                <a:latin typeface="Arial" panose="020B0604020202020204" pitchFamily="34" charset="0"/>
              </a:defRPr>
            </a:lvl4pPr>
            <a:lvl5pPr marL="2057400" indent="-228600">
              <a:spcBef>
                <a:spcPct val="30000"/>
              </a:spcBef>
              <a:defRPr sz="900">
                <a:solidFill>
                  <a:schemeClr val="tx1"/>
                </a:solidFill>
                <a:latin typeface="Arial" panose="020B0604020202020204" pitchFamily="34" charset="0"/>
              </a:defRPr>
            </a:lvl5pPr>
            <a:lvl6pPr marL="2514600" indent="-228600" eaLnBrk="0" fontAlgn="base" hangingPunct="0">
              <a:spcBef>
                <a:spcPct val="30000"/>
              </a:spcBef>
              <a:spcAft>
                <a:spcPct val="0"/>
              </a:spcAft>
              <a:defRPr sz="900">
                <a:solidFill>
                  <a:schemeClr val="tx1"/>
                </a:solidFill>
                <a:latin typeface="Arial" panose="020B0604020202020204" pitchFamily="34" charset="0"/>
              </a:defRPr>
            </a:lvl6pPr>
            <a:lvl7pPr marL="2971800" indent="-228600" eaLnBrk="0" fontAlgn="base" hangingPunct="0">
              <a:spcBef>
                <a:spcPct val="30000"/>
              </a:spcBef>
              <a:spcAft>
                <a:spcPct val="0"/>
              </a:spcAft>
              <a:defRPr sz="900">
                <a:solidFill>
                  <a:schemeClr val="tx1"/>
                </a:solidFill>
                <a:latin typeface="Arial" panose="020B0604020202020204" pitchFamily="34" charset="0"/>
              </a:defRPr>
            </a:lvl7pPr>
            <a:lvl8pPr marL="3429000" indent="-228600" eaLnBrk="0" fontAlgn="base" hangingPunct="0">
              <a:spcBef>
                <a:spcPct val="30000"/>
              </a:spcBef>
              <a:spcAft>
                <a:spcPct val="0"/>
              </a:spcAft>
              <a:defRPr sz="900">
                <a:solidFill>
                  <a:schemeClr val="tx1"/>
                </a:solidFill>
                <a:latin typeface="Arial" panose="020B0604020202020204" pitchFamily="34" charset="0"/>
              </a:defRPr>
            </a:lvl8pPr>
            <a:lvl9pPr marL="3886200" indent="-228600" eaLnBrk="0" fontAlgn="base" hangingPunct="0">
              <a:spcBef>
                <a:spcPct val="30000"/>
              </a:spcBef>
              <a:spcAft>
                <a:spcPct val="0"/>
              </a:spcAft>
              <a:defRPr sz="900">
                <a:solidFill>
                  <a:schemeClr val="tx1"/>
                </a:solidFill>
                <a:latin typeface="Arial" panose="020B0604020202020204" pitchFamily="34" charset="0"/>
              </a:defRPr>
            </a:lvl9pPr>
          </a:lstStyle>
          <a:p>
            <a:pPr>
              <a:spcBef>
                <a:spcPct val="0"/>
              </a:spcBef>
            </a:pPr>
            <a:endParaRPr lang="fr-BE" altLang="fr-FR" sz="2300">
              <a:solidFill>
                <a:srgbClr val="3300CC"/>
              </a:solidFill>
              <a:latin typeface="Verdana" panose="020B0604030504040204" pitchFamily="34" charset="0"/>
              <a:ea typeface="MS PGothic" panose="020B0600070205080204" pitchFamily="34" charset="-128"/>
            </a:endParaRPr>
          </a:p>
        </p:txBody>
      </p:sp>
      <p:sp>
        <p:nvSpPr>
          <p:cNvPr id="58375" name="Rectangle 6">
            <a:extLst>
              <a:ext uri="{FF2B5EF4-FFF2-40B4-BE49-F238E27FC236}">
                <a16:creationId xmlns:a16="http://schemas.microsoft.com/office/drawing/2014/main" id="{DD12261E-9765-4465-B389-0C09C8FE8453}"/>
              </a:ext>
            </a:extLst>
          </p:cNvPr>
          <p:cNvSpPr>
            <a:spLocks noGrp="1" noRot="1" noChangeAspect="1" noChangeArrowheads="1" noTextEdit="1"/>
          </p:cNvSpPr>
          <p:nvPr>
            <p:ph type="sldImg"/>
          </p:nvPr>
        </p:nvSpPr>
        <p:spPr>
          <a:xfrm>
            <a:off x="527050" y="776288"/>
            <a:ext cx="5519738" cy="3105150"/>
          </a:xfrm>
          <a:solidFill>
            <a:srgbClr val="FFFFFF"/>
          </a:solidFill>
          <a:ln cap="flat"/>
        </p:spPr>
      </p:sp>
      <p:sp>
        <p:nvSpPr>
          <p:cNvPr id="58376" name="Rectangle 7">
            <a:extLst>
              <a:ext uri="{FF2B5EF4-FFF2-40B4-BE49-F238E27FC236}">
                <a16:creationId xmlns:a16="http://schemas.microsoft.com/office/drawing/2014/main" id="{C6780A0B-85EF-4DC5-8787-7907097687D2}"/>
              </a:ext>
            </a:extLst>
          </p:cNvPr>
          <p:cNvSpPr>
            <a:spLocks noGrp="1" noChangeArrowheads="1"/>
          </p:cNvSpPr>
          <p:nvPr>
            <p:ph type="body" idx="1"/>
          </p:nvPr>
        </p:nvSpPr>
        <p:spPr>
          <a:xfrm>
            <a:off x="873125" y="4602163"/>
            <a:ext cx="4737100" cy="40243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87957" tIns="43207" rIns="87957" bIns="43207"/>
          <a:lstStyle/>
          <a:p>
            <a:pPr>
              <a:spcBef>
                <a:spcPct val="0"/>
              </a:spcBef>
            </a:pPr>
            <a:endParaRPr lang="fr-BE" alt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5332D6BB-3A6E-430C-BFFA-CE3A20A5CBBB}"/>
              </a:ext>
            </a:extLst>
          </p:cNvPr>
          <p:cNvSpPr>
            <a:spLocks noGrp="1" noRot="1" noChangeAspect="1" noTextEdit="1"/>
          </p:cNvSpPr>
          <p:nvPr>
            <p:ph type="sldImg"/>
          </p:nvPr>
        </p:nvSpPr>
        <p:spPr>
          <a:ln/>
        </p:spPr>
      </p:sp>
      <p:sp>
        <p:nvSpPr>
          <p:cNvPr id="60419" name="Notes Placeholder 2">
            <a:extLst>
              <a:ext uri="{FF2B5EF4-FFF2-40B4-BE49-F238E27FC236}">
                <a16:creationId xmlns:a16="http://schemas.microsoft.com/office/drawing/2014/main" id="{73766CB9-76D3-4CA5-BA93-F2B858F7FE9A}"/>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60420" name="Slide Number Placeholder 3">
            <a:extLst>
              <a:ext uri="{FF2B5EF4-FFF2-40B4-BE49-F238E27FC236}">
                <a16:creationId xmlns:a16="http://schemas.microsoft.com/office/drawing/2014/main" id="{D83443FD-80D9-4BE2-AE10-0A13E0569501}"/>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0588">
              <a:spcBef>
                <a:spcPct val="30000"/>
              </a:spcBef>
              <a:defRPr sz="900">
                <a:solidFill>
                  <a:schemeClr val="tx1"/>
                </a:solidFill>
                <a:latin typeface="Arial" panose="020B0604020202020204" pitchFamily="34" charset="0"/>
              </a:defRPr>
            </a:lvl1pPr>
            <a:lvl2pPr marL="722313" indent="-276225" defTabSz="890588">
              <a:spcBef>
                <a:spcPct val="30000"/>
              </a:spcBef>
              <a:defRPr sz="900">
                <a:solidFill>
                  <a:schemeClr val="tx1"/>
                </a:solidFill>
                <a:latin typeface="Arial" panose="020B0604020202020204" pitchFamily="34" charset="0"/>
              </a:defRPr>
            </a:lvl2pPr>
            <a:lvl3pPr marL="1111250" indent="-220663" defTabSz="890588">
              <a:spcBef>
                <a:spcPct val="30000"/>
              </a:spcBef>
              <a:defRPr sz="900">
                <a:solidFill>
                  <a:schemeClr val="tx1"/>
                </a:solidFill>
                <a:latin typeface="Arial" panose="020B0604020202020204" pitchFamily="34" charset="0"/>
              </a:defRPr>
            </a:lvl3pPr>
            <a:lvl4pPr marL="1555750" indent="-220663" defTabSz="890588">
              <a:spcBef>
                <a:spcPct val="30000"/>
              </a:spcBef>
              <a:defRPr sz="900">
                <a:solidFill>
                  <a:schemeClr val="tx1"/>
                </a:solidFill>
                <a:latin typeface="Arial" panose="020B0604020202020204" pitchFamily="34" charset="0"/>
              </a:defRPr>
            </a:lvl4pPr>
            <a:lvl5pPr marL="2000250" indent="-220663" defTabSz="890588">
              <a:spcBef>
                <a:spcPct val="30000"/>
              </a:spcBef>
              <a:defRPr sz="900">
                <a:solidFill>
                  <a:schemeClr val="tx1"/>
                </a:solidFill>
                <a:latin typeface="Arial" panose="020B0604020202020204" pitchFamily="34" charset="0"/>
              </a:defRPr>
            </a:lvl5pPr>
            <a:lvl6pPr marL="2457450" indent="-220663" defTabSz="890588" eaLnBrk="0" fontAlgn="base" hangingPunct="0">
              <a:spcBef>
                <a:spcPct val="30000"/>
              </a:spcBef>
              <a:spcAft>
                <a:spcPct val="0"/>
              </a:spcAft>
              <a:defRPr sz="900">
                <a:solidFill>
                  <a:schemeClr val="tx1"/>
                </a:solidFill>
                <a:latin typeface="Arial" panose="020B0604020202020204" pitchFamily="34" charset="0"/>
              </a:defRPr>
            </a:lvl6pPr>
            <a:lvl7pPr marL="2914650" indent="-220663" defTabSz="890588" eaLnBrk="0" fontAlgn="base" hangingPunct="0">
              <a:spcBef>
                <a:spcPct val="30000"/>
              </a:spcBef>
              <a:spcAft>
                <a:spcPct val="0"/>
              </a:spcAft>
              <a:defRPr sz="900">
                <a:solidFill>
                  <a:schemeClr val="tx1"/>
                </a:solidFill>
                <a:latin typeface="Arial" panose="020B0604020202020204" pitchFamily="34" charset="0"/>
              </a:defRPr>
            </a:lvl7pPr>
            <a:lvl8pPr marL="3371850" indent="-220663" defTabSz="890588" eaLnBrk="0" fontAlgn="base" hangingPunct="0">
              <a:spcBef>
                <a:spcPct val="30000"/>
              </a:spcBef>
              <a:spcAft>
                <a:spcPct val="0"/>
              </a:spcAft>
              <a:defRPr sz="900">
                <a:solidFill>
                  <a:schemeClr val="tx1"/>
                </a:solidFill>
                <a:latin typeface="Arial" panose="020B0604020202020204" pitchFamily="34" charset="0"/>
              </a:defRPr>
            </a:lvl8pPr>
            <a:lvl9pPr marL="3829050" indent="-220663" defTabSz="890588" eaLnBrk="0" fontAlgn="base" hangingPunct="0">
              <a:spcBef>
                <a:spcPct val="30000"/>
              </a:spcBef>
              <a:spcAft>
                <a:spcPct val="0"/>
              </a:spcAft>
              <a:defRPr sz="900">
                <a:solidFill>
                  <a:schemeClr val="tx1"/>
                </a:solidFill>
                <a:latin typeface="Arial" panose="020B0604020202020204" pitchFamily="34" charset="0"/>
              </a:defRPr>
            </a:lvl9pPr>
          </a:lstStyle>
          <a:p>
            <a:pPr>
              <a:spcBef>
                <a:spcPct val="0"/>
              </a:spcBef>
            </a:pPr>
            <a:fld id="{DFC9B1E5-2DCE-423C-AEDB-DF5CE8E57899}" type="slidenum">
              <a:rPr lang="en-GB" altLang="en-US" sz="1200">
                <a:solidFill>
                  <a:srgbClr val="000000"/>
                </a:solidFill>
                <a:ea typeface="MS PGothic" panose="020B0600070205080204" pitchFamily="34" charset="-128"/>
              </a:rPr>
              <a:pPr>
                <a:spcBef>
                  <a:spcPct val="0"/>
                </a:spcBef>
              </a:pPr>
              <a:t>11</a:t>
            </a:fld>
            <a:endParaRPr lang="en-GB" altLang="en-US" sz="1200">
              <a:solidFill>
                <a:srgbClr val="000000"/>
              </a:solidFill>
              <a:ea typeface="MS PGothic"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CCC60642-549F-47D0-83AD-F927DD26DB33}"/>
              </a:ext>
            </a:extLst>
          </p:cNvPr>
          <p:cNvSpPr>
            <a:spLocks noGrp="1" noRot="1" noChangeAspect="1" noTextEdit="1"/>
          </p:cNvSpPr>
          <p:nvPr>
            <p:ph type="sldImg"/>
          </p:nvPr>
        </p:nvSpPr>
        <p:spPr>
          <a:ln/>
        </p:spPr>
      </p:sp>
      <p:sp>
        <p:nvSpPr>
          <p:cNvPr id="62467" name="Notes Placeholder 2">
            <a:extLst>
              <a:ext uri="{FF2B5EF4-FFF2-40B4-BE49-F238E27FC236}">
                <a16:creationId xmlns:a16="http://schemas.microsoft.com/office/drawing/2014/main" id="{7E887F32-4FA7-465A-971E-469DDCFA5EC8}"/>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altLang="en-US"/>
              <a:t>La convention sur l'élimination de toutes les formes de discrimination à l'égard des femmes (CEDAW) est un traité international adopté en 1979 par l’assemblée générale des Nations Unies.</a:t>
            </a:r>
            <a:endParaRPr lang="en-GB" altLang="en-US"/>
          </a:p>
        </p:txBody>
      </p:sp>
      <p:sp>
        <p:nvSpPr>
          <p:cNvPr id="62468" name="Slide Number Placeholder 3">
            <a:extLst>
              <a:ext uri="{FF2B5EF4-FFF2-40B4-BE49-F238E27FC236}">
                <a16:creationId xmlns:a16="http://schemas.microsoft.com/office/drawing/2014/main" id="{C83AB6CA-50BD-41B7-A59D-5242F97915DC}"/>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0588">
              <a:spcBef>
                <a:spcPct val="30000"/>
              </a:spcBef>
              <a:defRPr sz="900">
                <a:solidFill>
                  <a:schemeClr val="tx1"/>
                </a:solidFill>
                <a:latin typeface="Arial" panose="020B0604020202020204" pitchFamily="34" charset="0"/>
              </a:defRPr>
            </a:lvl1pPr>
            <a:lvl2pPr marL="722313" indent="-276225" defTabSz="890588">
              <a:spcBef>
                <a:spcPct val="30000"/>
              </a:spcBef>
              <a:defRPr sz="900">
                <a:solidFill>
                  <a:schemeClr val="tx1"/>
                </a:solidFill>
                <a:latin typeface="Arial" panose="020B0604020202020204" pitchFamily="34" charset="0"/>
              </a:defRPr>
            </a:lvl2pPr>
            <a:lvl3pPr marL="1111250" indent="-220663" defTabSz="890588">
              <a:spcBef>
                <a:spcPct val="30000"/>
              </a:spcBef>
              <a:defRPr sz="900">
                <a:solidFill>
                  <a:schemeClr val="tx1"/>
                </a:solidFill>
                <a:latin typeface="Arial" panose="020B0604020202020204" pitchFamily="34" charset="0"/>
              </a:defRPr>
            </a:lvl3pPr>
            <a:lvl4pPr marL="1555750" indent="-220663" defTabSz="890588">
              <a:spcBef>
                <a:spcPct val="30000"/>
              </a:spcBef>
              <a:defRPr sz="900">
                <a:solidFill>
                  <a:schemeClr val="tx1"/>
                </a:solidFill>
                <a:latin typeface="Arial" panose="020B0604020202020204" pitchFamily="34" charset="0"/>
              </a:defRPr>
            </a:lvl4pPr>
            <a:lvl5pPr marL="2000250" indent="-220663" defTabSz="890588">
              <a:spcBef>
                <a:spcPct val="30000"/>
              </a:spcBef>
              <a:defRPr sz="900">
                <a:solidFill>
                  <a:schemeClr val="tx1"/>
                </a:solidFill>
                <a:latin typeface="Arial" panose="020B0604020202020204" pitchFamily="34" charset="0"/>
              </a:defRPr>
            </a:lvl5pPr>
            <a:lvl6pPr marL="2457450" indent="-220663" defTabSz="890588" eaLnBrk="0" fontAlgn="base" hangingPunct="0">
              <a:spcBef>
                <a:spcPct val="30000"/>
              </a:spcBef>
              <a:spcAft>
                <a:spcPct val="0"/>
              </a:spcAft>
              <a:defRPr sz="900">
                <a:solidFill>
                  <a:schemeClr val="tx1"/>
                </a:solidFill>
                <a:latin typeface="Arial" panose="020B0604020202020204" pitchFamily="34" charset="0"/>
              </a:defRPr>
            </a:lvl6pPr>
            <a:lvl7pPr marL="2914650" indent="-220663" defTabSz="890588" eaLnBrk="0" fontAlgn="base" hangingPunct="0">
              <a:spcBef>
                <a:spcPct val="30000"/>
              </a:spcBef>
              <a:spcAft>
                <a:spcPct val="0"/>
              </a:spcAft>
              <a:defRPr sz="900">
                <a:solidFill>
                  <a:schemeClr val="tx1"/>
                </a:solidFill>
                <a:latin typeface="Arial" panose="020B0604020202020204" pitchFamily="34" charset="0"/>
              </a:defRPr>
            </a:lvl7pPr>
            <a:lvl8pPr marL="3371850" indent="-220663" defTabSz="890588" eaLnBrk="0" fontAlgn="base" hangingPunct="0">
              <a:spcBef>
                <a:spcPct val="30000"/>
              </a:spcBef>
              <a:spcAft>
                <a:spcPct val="0"/>
              </a:spcAft>
              <a:defRPr sz="900">
                <a:solidFill>
                  <a:schemeClr val="tx1"/>
                </a:solidFill>
                <a:latin typeface="Arial" panose="020B0604020202020204" pitchFamily="34" charset="0"/>
              </a:defRPr>
            </a:lvl8pPr>
            <a:lvl9pPr marL="3829050" indent="-220663" defTabSz="890588" eaLnBrk="0" fontAlgn="base" hangingPunct="0">
              <a:spcBef>
                <a:spcPct val="30000"/>
              </a:spcBef>
              <a:spcAft>
                <a:spcPct val="0"/>
              </a:spcAft>
              <a:defRPr sz="900">
                <a:solidFill>
                  <a:schemeClr val="tx1"/>
                </a:solidFill>
                <a:latin typeface="Arial" panose="020B0604020202020204" pitchFamily="34" charset="0"/>
              </a:defRPr>
            </a:lvl9pPr>
          </a:lstStyle>
          <a:p>
            <a:pPr>
              <a:spcBef>
                <a:spcPct val="0"/>
              </a:spcBef>
            </a:pPr>
            <a:fld id="{CD62D4C1-F69C-443A-9C40-846E1253BB98}" type="slidenum">
              <a:rPr lang="en-GB" altLang="en-US" sz="1200">
                <a:solidFill>
                  <a:srgbClr val="000000"/>
                </a:solidFill>
                <a:ea typeface="MS PGothic" panose="020B0600070205080204" pitchFamily="34" charset="-128"/>
              </a:rPr>
              <a:pPr>
                <a:spcBef>
                  <a:spcPct val="0"/>
                </a:spcBef>
              </a:pPr>
              <a:t>12</a:t>
            </a:fld>
            <a:endParaRPr lang="en-GB" altLang="en-US" sz="1200">
              <a:solidFill>
                <a:srgbClr val="000000"/>
              </a:solidFill>
              <a:ea typeface="MS PGothic" panose="020B0600070205080204"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562C6887-2E34-4F61-9C62-5F55893CDD3F}"/>
              </a:ext>
            </a:extLst>
          </p:cNvPr>
          <p:cNvSpPr>
            <a:spLocks noGrp="1" noRot="1" noChangeAspect="1" noTextEdit="1"/>
          </p:cNvSpPr>
          <p:nvPr>
            <p:ph type="sldImg"/>
          </p:nvPr>
        </p:nvSpPr>
        <p:spPr>
          <a:ln/>
        </p:spPr>
      </p:sp>
      <p:sp>
        <p:nvSpPr>
          <p:cNvPr id="64515" name="Notes Placeholder 2">
            <a:extLst>
              <a:ext uri="{FF2B5EF4-FFF2-40B4-BE49-F238E27FC236}">
                <a16:creationId xmlns:a16="http://schemas.microsoft.com/office/drawing/2014/main" id="{9D187E72-0881-44C8-AF11-D01192E8302E}"/>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64516" name="Slide Number Placeholder 3">
            <a:extLst>
              <a:ext uri="{FF2B5EF4-FFF2-40B4-BE49-F238E27FC236}">
                <a16:creationId xmlns:a16="http://schemas.microsoft.com/office/drawing/2014/main" id="{3F218A4E-0894-402C-8E48-EF46341D8CF8}"/>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0588">
              <a:spcBef>
                <a:spcPct val="30000"/>
              </a:spcBef>
              <a:defRPr sz="900">
                <a:solidFill>
                  <a:schemeClr val="tx1"/>
                </a:solidFill>
                <a:latin typeface="Arial" panose="020B0604020202020204" pitchFamily="34" charset="0"/>
              </a:defRPr>
            </a:lvl1pPr>
            <a:lvl2pPr marL="722313" indent="-276225" defTabSz="890588">
              <a:spcBef>
                <a:spcPct val="30000"/>
              </a:spcBef>
              <a:defRPr sz="900">
                <a:solidFill>
                  <a:schemeClr val="tx1"/>
                </a:solidFill>
                <a:latin typeface="Arial" panose="020B0604020202020204" pitchFamily="34" charset="0"/>
              </a:defRPr>
            </a:lvl2pPr>
            <a:lvl3pPr marL="1111250" indent="-220663" defTabSz="890588">
              <a:spcBef>
                <a:spcPct val="30000"/>
              </a:spcBef>
              <a:defRPr sz="900">
                <a:solidFill>
                  <a:schemeClr val="tx1"/>
                </a:solidFill>
                <a:latin typeface="Arial" panose="020B0604020202020204" pitchFamily="34" charset="0"/>
              </a:defRPr>
            </a:lvl3pPr>
            <a:lvl4pPr marL="1555750" indent="-220663" defTabSz="890588">
              <a:spcBef>
                <a:spcPct val="30000"/>
              </a:spcBef>
              <a:defRPr sz="900">
                <a:solidFill>
                  <a:schemeClr val="tx1"/>
                </a:solidFill>
                <a:latin typeface="Arial" panose="020B0604020202020204" pitchFamily="34" charset="0"/>
              </a:defRPr>
            </a:lvl4pPr>
            <a:lvl5pPr marL="2000250" indent="-220663" defTabSz="890588">
              <a:spcBef>
                <a:spcPct val="30000"/>
              </a:spcBef>
              <a:defRPr sz="900">
                <a:solidFill>
                  <a:schemeClr val="tx1"/>
                </a:solidFill>
                <a:latin typeface="Arial" panose="020B0604020202020204" pitchFamily="34" charset="0"/>
              </a:defRPr>
            </a:lvl5pPr>
            <a:lvl6pPr marL="2457450" indent="-220663" defTabSz="890588" eaLnBrk="0" fontAlgn="base" hangingPunct="0">
              <a:spcBef>
                <a:spcPct val="30000"/>
              </a:spcBef>
              <a:spcAft>
                <a:spcPct val="0"/>
              </a:spcAft>
              <a:defRPr sz="900">
                <a:solidFill>
                  <a:schemeClr val="tx1"/>
                </a:solidFill>
                <a:latin typeface="Arial" panose="020B0604020202020204" pitchFamily="34" charset="0"/>
              </a:defRPr>
            </a:lvl6pPr>
            <a:lvl7pPr marL="2914650" indent="-220663" defTabSz="890588" eaLnBrk="0" fontAlgn="base" hangingPunct="0">
              <a:spcBef>
                <a:spcPct val="30000"/>
              </a:spcBef>
              <a:spcAft>
                <a:spcPct val="0"/>
              </a:spcAft>
              <a:defRPr sz="900">
                <a:solidFill>
                  <a:schemeClr val="tx1"/>
                </a:solidFill>
                <a:latin typeface="Arial" panose="020B0604020202020204" pitchFamily="34" charset="0"/>
              </a:defRPr>
            </a:lvl7pPr>
            <a:lvl8pPr marL="3371850" indent="-220663" defTabSz="890588" eaLnBrk="0" fontAlgn="base" hangingPunct="0">
              <a:spcBef>
                <a:spcPct val="30000"/>
              </a:spcBef>
              <a:spcAft>
                <a:spcPct val="0"/>
              </a:spcAft>
              <a:defRPr sz="900">
                <a:solidFill>
                  <a:schemeClr val="tx1"/>
                </a:solidFill>
                <a:latin typeface="Arial" panose="020B0604020202020204" pitchFamily="34" charset="0"/>
              </a:defRPr>
            </a:lvl8pPr>
            <a:lvl9pPr marL="3829050" indent="-220663" defTabSz="890588" eaLnBrk="0" fontAlgn="base" hangingPunct="0">
              <a:spcBef>
                <a:spcPct val="30000"/>
              </a:spcBef>
              <a:spcAft>
                <a:spcPct val="0"/>
              </a:spcAft>
              <a:defRPr sz="900">
                <a:solidFill>
                  <a:schemeClr val="tx1"/>
                </a:solidFill>
                <a:latin typeface="Arial" panose="020B0604020202020204" pitchFamily="34" charset="0"/>
              </a:defRPr>
            </a:lvl9pPr>
          </a:lstStyle>
          <a:p>
            <a:pPr>
              <a:spcBef>
                <a:spcPct val="0"/>
              </a:spcBef>
            </a:pPr>
            <a:fld id="{57D7CB60-DEBF-4729-BB41-7141BAF1BA36}" type="slidenum">
              <a:rPr lang="en-GB" altLang="en-US" sz="1200">
                <a:ea typeface="MS PGothic" panose="020B0600070205080204" pitchFamily="34" charset="-128"/>
              </a:rPr>
              <a:pPr>
                <a:spcBef>
                  <a:spcPct val="0"/>
                </a:spcBef>
              </a:pPr>
              <a:t>13</a:t>
            </a:fld>
            <a:endParaRPr lang="en-GB" altLang="en-US" sz="1200">
              <a:ea typeface="MS PGothic"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hite">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id="{545EFCDD-90A2-4C95-B360-2819A66217EE}"/>
              </a:ext>
            </a:extLst>
          </p:cNvPr>
          <p:cNvSpPr>
            <a:spLocks noChangeAspect="1"/>
          </p:cNvSpPr>
          <p:nvPr userDrawn="1"/>
        </p:nvSpPr>
        <p:spPr bwMode="auto">
          <a:xfrm>
            <a:off x="10362988" y="0"/>
            <a:ext cx="152612" cy="6858000"/>
          </a:xfrm>
          <a:custGeom>
            <a:avLst/>
            <a:gdLst>
              <a:gd name="T0" fmla="*/ 0 w 96"/>
              <a:gd name="T1" fmla="*/ 0 h 4314"/>
              <a:gd name="T2" fmla="*/ 0 w 96"/>
              <a:gd name="T3" fmla="*/ 2009 h 4314"/>
              <a:gd name="T4" fmla="*/ 96 w 96"/>
              <a:gd name="T5" fmla="*/ 2106 h 4314"/>
              <a:gd name="T6" fmla="*/ 0 w 96"/>
              <a:gd name="T7" fmla="*/ 2204 h 4314"/>
              <a:gd name="T8" fmla="*/ 0 w 96"/>
              <a:gd name="T9" fmla="*/ 4314 h 4314"/>
            </a:gdLst>
            <a:ahLst/>
            <a:cxnLst>
              <a:cxn ang="0">
                <a:pos x="T0" y="T1"/>
              </a:cxn>
              <a:cxn ang="0">
                <a:pos x="T2" y="T3"/>
              </a:cxn>
              <a:cxn ang="0">
                <a:pos x="T4" y="T5"/>
              </a:cxn>
              <a:cxn ang="0">
                <a:pos x="T6" y="T7"/>
              </a:cxn>
              <a:cxn ang="0">
                <a:pos x="T8" y="T9"/>
              </a:cxn>
            </a:cxnLst>
            <a:rect l="0" t="0" r="r" b="b"/>
            <a:pathLst>
              <a:path w="96" h="4314">
                <a:moveTo>
                  <a:pt x="0" y="0"/>
                </a:moveTo>
                <a:lnTo>
                  <a:pt x="0" y="2009"/>
                </a:lnTo>
                <a:lnTo>
                  <a:pt x="96" y="2106"/>
                </a:lnTo>
                <a:lnTo>
                  <a:pt x="0" y="2204"/>
                </a:lnTo>
                <a:lnTo>
                  <a:pt x="0" y="4314"/>
                </a:lnTo>
              </a:path>
            </a:pathLst>
          </a:custGeom>
          <a:noFill/>
          <a:ln w="19050" cap="flat">
            <a:solidFill>
              <a:srgbClr val="D30E6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chemeClr val="bg2"/>
              </a:solidFill>
            </a:endParaRPr>
          </a:p>
        </p:txBody>
      </p:sp>
      <p:sp>
        <p:nvSpPr>
          <p:cNvPr id="2" name="Title 1">
            <a:extLst>
              <a:ext uri="{FF2B5EF4-FFF2-40B4-BE49-F238E27FC236}">
                <a16:creationId xmlns:a16="http://schemas.microsoft.com/office/drawing/2014/main" id="{A0E91AE4-586C-4F96-8CB8-F56EDAA12996}"/>
              </a:ext>
            </a:extLst>
          </p:cNvPr>
          <p:cNvSpPr>
            <a:spLocks noGrp="1"/>
          </p:cNvSpPr>
          <p:nvPr userDrawn="1">
            <p:ph type="ctrTitle" hasCustomPrompt="1"/>
          </p:nvPr>
        </p:nvSpPr>
        <p:spPr>
          <a:xfrm>
            <a:off x="749300" y="3092824"/>
            <a:ext cx="9144000" cy="1777626"/>
          </a:xfrm>
        </p:spPr>
        <p:txBody>
          <a:bodyPr anchor="b"/>
          <a:lstStyle>
            <a:lvl1pPr algn="l">
              <a:defRPr sz="4500">
                <a:solidFill>
                  <a:schemeClr val="accent1"/>
                </a:solidFill>
              </a:defRPr>
            </a:lvl1pPr>
          </a:lstStyle>
          <a:p>
            <a:r>
              <a:rPr lang="en-GB" dirty="0"/>
              <a:t>Long presentation title </a:t>
            </a:r>
            <a:br>
              <a:rPr lang="en-GB" dirty="0"/>
            </a:br>
            <a:r>
              <a:rPr lang="en-GB" dirty="0"/>
              <a:t>can run over two or</a:t>
            </a:r>
            <a:br>
              <a:rPr lang="en-GB" dirty="0"/>
            </a:br>
            <a:r>
              <a:rPr lang="en-GB" dirty="0"/>
              <a:t>maximum three lines</a:t>
            </a:r>
          </a:p>
        </p:txBody>
      </p:sp>
      <p:sp>
        <p:nvSpPr>
          <p:cNvPr id="3" name="Subtitle 2">
            <a:extLst>
              <a:ext uri="{FF2B5EF4-FFF2-40B4-BE49-F238E27FC236}">
                <a16:creationId xmlns:a16="http://schemas.microsoft.com/office/drawing/2014/main" id="{68029C7E-AA9B-4008-9034-AE8C9C51D4BA}"/>
              </a:ext>
            </a:extLst>
          </p:cNvPr>
          <p:cNvSpPr>
            <a:spLocks noGrp="1"/>
          </p:cNvSpPr>
          <p:nvPr userDrawn="1">
            <p:ph type="subTitle" idx="1"/>
          </p:nvPr>
        </p:nvSpPr>
        <p:spPr>
          <a:xfrm>
            <a:off x="749300" y="5167256"/>
            <a:ext cx="9144000" cy="387798"/>
          </a:xfrm>
        </p:spPr>
        <p:txBody>
          <a:bodyPr anchor="t" anchorCtr="0">
            <a:noAutofit/>
          </a:bodyPr>
          <a:lstStyle>
            <a:lvl1pPr marL="0" indent="0" algn="l">
              <a:buNone/>
              <a:defRPr sz="28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51" name="Date Placeholder 50">
            <a:extLst>
              <a:ext uri="{FF2B5EF4-FFF2-40B4-BE49-F238E27FC236}">
                <a16:creationId xmlns:a16="http://schemas.microsoft.com/office/drawing/2014/main" id="{6B9D3742-2F76-4DB1-9E1B-E63F3A201A45}"/>
              </a:ext>
            </a:extLst>
          </p:cNvPr>
          <p:cNvSpPr>
            <a:spLocks noGrp="1"/>
          </p:cNvSpPr>
          <p:nvPr userDrawn="1">
            <p:ph type="dt" sz="half" idx="10"/>
          </p:nvPr>
        </p:nvSpPr>
        <p:spPr>
          <a:xfrm>
            <a:off x="746124" y="5652812"/>
            <a:ext cx="4629149" cy="195814"/>
          </a:xfrm>
        </p:spPr>
        <p:txBody>
          <a:bodyPr lIns="0" rIns="0"/>
          <a:lstStyle>
            <a:lvl1pPr algn="l">
              <a:defRPr sz="900">
                <a:solidFill>
                  <a:schemeClr val="tx2"/>
                </a:solidFill>
              </a:defRPr>
            </a:lvl1pPr>
          </a:lstStyle>
          <a:p>
            <a:r>
              <a:rPr lang="en-GB" dirty="0"/>
              <a:t>30 </a:t>
            </a:r>
            <a:r>
              <a:rPr lang="en-GB" dirty="0" err="1"/>
              <a:t>july</a:t>
            </a:r>
            <a:r>
              <a:rPr lang="en-GB" dirty="0"/>
              <a:t> 2017</a:t>
            </a:r>
          </a:p>
        </p:txBody>
      </p:sp>
      <p:sp>
        <p:nvSpPr>
          <p:cNvPr id="55" name="Text Placeholder 54">
            <a:extLst>
              <a:ext uri="{FF2B5EF4-FFF2-40B4-BE49-F238E27FC236}">
                <a16:creationId xmlns:a16="http://schemas.microsoft.com/office/drawing/2014/main" id="{AA76BBAD-1D91-4B5F-82DB-D00A41E55935}"/>
              </a:ext>
            </a:extLst>
          </p:cNvPr>
          <p:cNvSpPr>
            <a:spLocks noGrp="1"/>
          </p:cNvSpPr>
          <p:nvPr userDrawn="1">
            <p:ph type="body" sz="quarter" idx="11" hasCustomPrompt="1"/>
          </p:nvPr>
        </p:nvSpPr>
        <p:spPr>
          <a:xfrm>
            <a:off x="749300" y="6105900"/>
            <a:ext cx="4625973" cy="332399"/>
          </a:xfrm>
        </p:spPr>
        <p:txBody>
          <a:bodyPr anchor="t" anchorCtr="0">
            <a:noAutofit/>
          </a:bodyPr>
          <a:lstStyle>
            <a:lvl1pPr marL="0" indent="0">
              <a:buNone/>
              <a:defRPr sz="2400">
                <a:solidFill>
                  <a:schemeClr val="tx2"/>
                </a:solidFill>
              </a:defRPr>
            </a:lvl1pPr>
            <a:lvl2pPr marL="268288" indent="0">
              <a:buNone/>
              <a:defRPr sz="1600"/>
            </a:lvl2pPr>
            <a:lvl3pPr marL="538162" indent="0">
              <a:buNone/>
              <a:defRPr sz="1600"/>
            </a:lvl3pPr>
            <a:lvl4pPr marL="806450" indent="0">
              <a:buNone/>
              <a:defRPr sz="1600"/>
            </a:lvl4pPr>
            <a:lvl5pPr marL="1076325" indent="0">
              <a:buNone/>
              <a:defRPr sz="1600"/>
            </a:lvl5pPr>
          </a:lstStyle>
          <a:p>
            <a:pPr lvl="0"/>
            <a:r>
              <a:rPr lang="en-US" dirty="0"/>
              <a:t>Presenter name</a:t>
            </a:r>
            <a:endParaRPr lang="en-GB" dirty="0"/>
          </a:p>
        </p:txBody>
      </p:sp>
    </p:spTree>
    <p:extLst>
      <p:ext uri="{BB962C8B-B14F-4D97-AF65-F5344CB8AC3E}">
        <p14:creationId xmlns:p14="http://schemas.microsoft.com/office/powerpoint/2010/main" val="2021299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amp;A">
    <p:spTree>
      <p:nvGrpSpPr>
        <p:cNvPr id="1" name=""/>
        <p:cNvGrpSpPr/>
        <p:nvPr/>
      </p:nvGrpSpPr>
      <p:grpSpPr>
        <a:xfrm>
          <a:off x="0" y="0"/>
          <a:ext cx="0" cy="0"/>
          <a:chOff x="0" y="0"/>
          <a:chExt cx="0" cy="0"/>
        </a:xfrm>
      </p:grpSpPr>
      <p:sp>
        <p:nvSpPr>
          <p:cNvPr id="6" name="Freeform 5">
            <a:extLst>
              <a:ext uri="{FF2B5EF4-FFF2-40B4-BE49-F238E27FC236}">
                <a16:creationId xmlns:a16="http://schemas.microsoft.com/office/drawing/2014/main" id="{4B9D5EE6-5135-4321-888C-209DD8207E24}"/>
              </a:ext>
            </a:extLst>
          </p:cNvPr>
          <p:cNvSpPr>
            <a:spLocks/>
          </p:cNvSpPr>
          <p:nvPr userDrawn="1"/>
        </p:nvSpPr>
        <p:spPr bwMode="auto">
          <a:xfrm>
            <a:off x="0" y="3175"/>
            <a:ext cx="10515600" cy="6858000"/>
          </a:xfrm>
          <a:custGeom>
            <a:avLst/>
            <a:gdLst>
              <a:gd name="T0" fmla="*/ 6528 w 6624"/>
              <a:gd name="T1" fmla="*/ 4320 h 4320"/>
              <a:gd name="T2" fmla="*/ 0 w 6624"/>
              <a:gd name="T3" fmla="*/ 4320 h 4320"/>
              <a:gd name="T4" fmla="*/ 0 w 6624"/>
              <a:gd name="T5" fmla="*/ 0 h 4320"/>
              <a:gd name="T6" fmla="*/ 6528 w 6624"/>
              <a:gd name="T7" fmla="*/ 0 h 4320"/>
              <a:gd name="T8" fmla="*/ 6528 w 6624"/>
              <a:gd name="T9" fmla="*/ 2012 h 4320"/>
              <a:gd name="T10" fmla="*/ 6624 w 6624"/>
              <a:gd name="T11" fmla="*/ 2109 h 4320"/>
              <a:gd name="T12" fmla="*/ 6528 w 6624"/>
              <a:gd name="T13" fmla="*/ 2207 h 4320"/>
              <a:gd name="T14" fmla="*/ 6528 w 6624"/>
              <a:gd name="T15" fmla="*/ 4320 h 43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24" h="4320">
                <a:moveTo>
                  <a:pt x="6528" y="4320"/>
                </a:moveTo>
                <a:lnTo>
                  <a:pt x="0" y="4320"/>
                </a:lnTo>
                <a:lnTo>
                  <a:pt x="0" y="0"/>
                </a:lnTo>
                <a:lnTo>
                  <a:pt x="6528" y="0"/>
                </a:lnTo>
                <a:lnTo>
                  <a:pt x="6528" y="2012"/>
                </a:lnTo>
                <a:lnTo>
                  <a:pt x="6624" y="2109"/>
                </a:lnTo>
                <a:lnTo>
                  <a:pt x="6528" y="2207"/>
                </a:lnTo>
                <a:lnTo>
                  <a:pt x="6528" y="432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GB"/>
          </a:p>
        </p:txBody>
      </p:sp>
      <p:sp>
        <p:nvSpPr>
          <p:cNvPr id="8" name="Freeform 5">
            <a:extLst>
              <a:ext uri="{FF2B5EF4-FFF2-40B4-BE49-F238E27FC236}">
                <a16:creationId xmlns:a16="http://schemas.microsoft.com/office/drawing/2014/main" id="{87D1A7E7-7903-4395-84F7-4F77731CEF2D}"/>
              </a:ext>
            </a:extLst>
          </p:cNvPr>
          <p:cNvSpPr>
            <a:spLocks/>
          </p:cNvSpPr>
          <p:nvPr userDrawn="1"/>
        </p:nvSpPr>
        <p:spPr bwMode="auto">
          <a:xfrm>
            <a:off x="0" y="-3175"/>
            <a:ext cx="463550" cy="6858000"/>
          </a:xfrm>
          <a:custGeom>
            <a:avLst/>
            <a:gdLst>
              <a:gd name="T0" fmla="*/ 194 w 292"/>
              <a:gd name="T1" fmla="*/ 4320 h 4320"/>
              <a:gd name="T2" fmla="*/ 0 w 292"/>
              <a:gd name="T3" fmla="*/ 4320 h 4320"/>
              <a:gd name="T4" fmla="*/ 0 w 292"/>
              <a:gd name="T5" fmla="*/ 0 h 4320"/>
              <a:gd name="T6" fmla="*/ 194 w 292"/>
              <a:gd name="T7" fmla="*/ 0 h 4320"/>
              <a:gd name="T8" fmla="*/ 194 w 292"/>
              <a:gd name="T9" fmla="*/ 2010 h 4320"/>
              <a:gd name="T10" fmla="*/ 292 w 292"/>
              <a:gd name="T11" fmla="*/ 2108 h 4320"/>
              <a:gd name="T12" fmla="*/ 194 w 292"/>
              <a:gd name="T13" fmla="*/ 2204 h 4320"/>
              <a:gd name="T14" fmla="*/ 194 w 292"/>
              <a:gd name="T15" fmla="*/ 4320 h 43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2" h="4320">
                <a:moveTo>
                  <a:pt x="194" y="4320"/>
                </a:moveTo>
                <a:lnTo>
                  <a:pt x="0" y="4320"/>
                </a:lnTo>
                <a:lnTo>
                  <a:pt x="0" y="0"/>
                </a:lnTo>
                <a:lnTo>
                  <a:pt x="194" y="0"/>
                </a:lnTo>
                <a:lnTo>
                  <a:pt x="194" y="2010"/>
                </a:lnTo>
                <a:lnTo>
                  <a:pt x="292" y="2108"/>
                </a:lnTo>
                <a:lnTo>
                  <a:pt x="194" y="2204"/>
                </a:lnTo>
                <a:lnTo>
                  <a:pt x="194" y="4320"/>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GB"/>
          </a:p>
        </p:txBody>
      </p:sp>
      <p:sp>
        <p:nvSpPr>
          <p:cNvPr id="9" name="TextBox 8">
            <a:extLst>
              <a:ext uri="{FF2B5EF4-FFF2-40B4-BE49-F238E27FC236}">
                <a16:creationId xmlns:a16="http://schemas.microsoft.com/office/drawing/2014/main" id="{E892E355-E7E1-4192-B220-85F098E74942}"/>
              </a:ext>
            </a:extLst>
          </p:cNvPr>
          <p:cNvSpPr txBox="1"/>
          <p:nvPr userDrawn="1"/>
        </p:nvSpPr>
        <p:spPr>
          <a:xfrm>
            <a:off x="686545" y="2133603"/>
            <a:ext cx="4270937" cy="2308324"/>
          </a:xfrm>
          <a:prstGeom prst="rect">
            <a:avLst/>
          </a:prstGeom>
          <a:noFill/>
        </p:spPr>
        <p:txBody>
          <a:bodyPr wrap="square" lIns="0" tIns="0" rIns="0" bIns="0" rtlCol="0">
            <a:spAutoFit/>
          </a:bodyPr>
          <a:lstStyle/>
          <a:p>
            <a:r>
              <a:rPr lang="nl-NL" sz="15000" dirty="0">
                <a:solidFill>
                  <a:schemeClr val="bg1"/>
                </a:solidFill>
              </a:rPr>
              <a:t>Q&amp;A</a:t>
            </a:r>
            <a:endParaRPr lang="en-GB" sz="15000" dirty="0">
              <a:solidFill>
                <a:schemeClr val="bg1"/>
              </a:solidFill>
            </a:endParaRPr>
          </a:p>
        </p:txBody>
      </p:sp>
    </p:spTree>
    <p:extLst>
      <p:ext uri="{BB962C8B-B14F-4D97-AF65-F5344CB8AC3E}">
        <p14:creationId xmlns:p14="http://schemas.microsoft.com/office/powerpoint/2010/main" val="3779048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losing">
    <p:spTree>
      <p:nvGrpSpPr>
        <p:cNvPr id="1" name=""/>
        <p:cNvGrpSpPr/>
        <p:nvPr/>
      </p:nvGrpSpPr>
      <p:grpSpPr>
        <a:xfrm>
          <a:off x="0" y="0"/>
          <a:ext cx="0" cy="0"/>
          <a:chOff x="0" y="0"/>
          <a:chExt cx="0" cy="0"/>
        </a:xfrm>
      </p:grpSpPr>
      <p:sp>
        <p:nvSpPr>
          <p:cNvPr id="6" name="Freeform 5">
            <a:extLst>
              <a:ext uri="{FF2B5EF4-FFF2-40B4-BE49-F238E27FC236}">
                <a16:creationId xmlns:a16="http://schemas.microsoft.com/office/drawing/2014/main" id="{191179C0-D432-40D9-A56F-3EE178DC4188}"/>
              </a:ext>
            </a:extLst>
          </p:cNvPr>
          <p:cNvSpPr>
            <a:spLocks/>
          </p:cNvSpPr>
          <p:nvPr userDrawn="1"/>
        </p:nvSpPr>
        <p:spPr bwMode="auto">
          <a:xfrm flipH="1">
            <a:off x="1676400" y="3175"/>
            <a:ext cx="10515600" cy="6858000"/>
          </a:xfrm>
          <a:custGeom>
            <a:avLst/>
            <a:gdLst>
              <a:gd name="T0" fmla="*/ 6528 w 6624"/>
              <a:gd name="T1" fmla="*/ 4320 h 4320"/>
              <a:gd name="T2" fmla="*/ 0 w 6624"/>
              <a:gd name="T3" fmla="*/ 4320 h 4320"/>
              <a:gd name="T4" fmla="*/ 0 w 6624"/>
              <a:gd name="T5" fmla="*/ 0 h 4320"/>
              <a:gd name="T6" fmla="*/ 6528 w 6624"/>
              <a:gd name="T7" fmla="*/ 0 h 4320"/>
              <a:gd name="T8" fmla="*/ 6528 w 6624"/>
              <a:gd name="T9" fmla="*/ 2012 h 4320"/>
              <a:gd name="T10" fmla="*/ 6624 w 6624"/>
              <a:gd name="T11" fmla="*/ 2109 h 4320"/>
              <a:gd name="T12" fmla="*/ 6528 w 6624"/>
              <a:gd name="T13" fmla="*/ 2207 h 4320"/>
              <a:gd name="T14" fmla="*/ 6528 w 6624"/>
              <a:gd name="T15" fmla="*/ 4320 h 43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24" h="4320">
                <a:moveTo>
                  <a:pt x="6528" y="4320"/>
                </a:moveTo>
                <a:lnTo>
                  <a:pt x="0" y="4320"/>
                </a:lnTo>
                <a:lnTo>
                  <a:pt x="0" y="0"/>
                </a:lnTo>
                <a:lnTo>
                  <a:pt x="6528" y="0"/>
                </a:lnTo>
                <a:lnTo>
                  <a:pt x="6528" y="2012"/>
                </a:lnTo>
                <a:lnTo>
                  <a:pt x="6624" y="2109"/>
                </a:lnTo>
                <a:lnTo>
                  <a:pt x="6528" y="2207"/>
                </a:lnTo>
                <a:lnTo>
                  <a:pt x="6528" y="4320"/>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7" name="Freeform 5">
            <a:extLst>
              <a:ext uri="{FF2B5EF4-FFF2-40B4-BE49-F238E27FC236}">
                <a16:creationId xmlns:a16="http://schemas.microsoft.com/office/drawing/2014/main" id="{151EC2DF-1C9A-450E-B306-516842387800}"/>
              </a:ext>
            </a:extLst>
          </p:cNvPr>
          <p:cNvSpPr>
            <a:spLocks/>
          </p:cNvSpPr>
          <p:nvPr userDrawn="1"/>
        </p:nvSpPr>
        <p:spPr bwMode="auto">
          <a:xfrm flipH="1">
            <a:off x="11728450" y="-3175"/>
            <a:ext cx="463550" cy="6858000"/>
          </a:xfrm>
          <a:custGeom>
            <a:avLst/>
            <a:gdLst>
              <a:gd name="T0" fmla="*/ 194 w 292"/>
              <a:gd name="T1" fmla="*/ 4320 h 4320"/>
              <a:gd name="T2" fmla="*/ 0 w 292"/>
              <a:gd name="T3" fmla="*/ 4320 h 4320"/>
              <a:gd name="T4" fmla="*/ 0 w 292"/>
              <a:gd name="T5" fmla="*/ 0 h 4320"/>
              <a:gd name="T6" fmla="*/ 194 w 292"/>
              <a:gd name="T7" fmla="*/ 0 h 4320"/>
              <a:gd name="T8" fmla="*/ 194 w 292"/>
              <a:gd name="T9" fmla="*/ 2010 h 4320"/>
              <a:gd name="T10" fmla="*/ 292 w 292"/>
              <a:gd name="T11" fmla="*/ 2108 h 4320"/>
              <a:gd name="T12" fmla="*/ 194 w 292"/>
              <a:gd name="T13" fmla="*/ 2204 h 4320"/>
              <a:gd name="T14" fmla="*/ 194 w 292"/>
              <a:gd name="T15" fmla="*/ 4320 h 43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2" h="4320">
                <a:moveTo>
                  <a:pt x="194" y="4320"/>
                </a:moveTo>
                <a:lnTo>
                  <a:pt x="0" y="4320"/>
                </a:lnTo>
                <a:lnTo>
                  <a:pt x="0" y="0"/>
                </a:lnTo>
                <a:lnTo>
                  <a:pt x="194" y="0"/>
                </a:lnTo>
                <a:lnTo>
                  <a:pt x="194" y="2010"/>
                </a:lnTo>
                <a:lnTo>
                  <a:pt x="292" y="2108"/>
                </a:lnTo>
                <a:lnTo>
                  <a:pt x="194" y="2204"/>
                </a:lnTo>
                <a:lnTo>
                  <a:pt x="194" y="432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GB"/>
          </a:p>
        </p:txBody>
      </p:sp>
      <p:grpSp>
        <p:nvGrpSpPr>
          <p:cNvPr id="10" name="Group 174">
            <a:extLst>
              <a:ext uri="{FF2B5EF4-FFF2-40B4-BE49-F238E27FC236}">
                <a16:creationId xmlns:a16="http://schemas.microsoft.com/office/drawing/2014/main" id="{D09B78F1-ADEE-4698-83BF-DF8A010D2E18}"/>
              </a:ext>
            </a:extLst>
          </p:cNvPr>
          <p:cNvGrpSpPr>
            <a:grpSpLocks noChangeAspect="1"/>
          </p:cNvGrpSpPr>
          <p:nvPr userDrawn="1"/>
        </p:nvGrpSpPr>
        <p:grpSpPr bwMode="auto">
          <a:xfrm>
            <a:off x="3918375" y="2277034"/>
            <a:ext cx="4962796" cy="2259106"/>
            <a:chOff x="0" y="412"/>
            <a:chExt cx="7680" cy="3496"/>
          </a:xfrm>
          <a:solidFill>
            <a:schemeClr val="bg1"/>
          </a:solidFill>
        </p:grpSpPr>
        <p:sp>
          <p:nvSpPr>
            <p:cNvPr id="11" name="AutoShape 173">
              <a:extLst>
                <a:ext uri="{FF2B5EF4-FFF2-40B4-BE49-F238E27FC236}">
                  <a16:creationId xmlns:a16="http://schemas.microsoft.com/office/drawing/2014/main" id="{D65508E7-8F41-4D55-A528-56871E6CAF7F}"/>
                </a:ext>
              </a:extLst>
            </p:cNvPr>
            <p:cNvSpPr>
              <a:spLocks noChangeAspect="1" noChangeArrowheads="1" noTextEdit="1"/>
            </p:cNvSpPr>
            <p:nvPr userDrawn="1"/>
          </p:nvSpPr>
          <p:spPr bwMode="auto">
            <a:xfrm>
              <a:off x="0" y="412"/>
              <a:ext cx="7680" cy="3496"/>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175">
              <a:extLst>
                <a:ext uri="{FF2B5EF4-FFF2-40B4-BE49-F238E27FC236}">
                  <a16:creationId xmlns:a16="http://schemas.microsoft.com/office/drawing/2014/main" id="{33D90BA2-CCBB-4786-8069-BB0535BE18C5}"/>
                </a:ext>
              </a:extLst>
            </p:cNvPr>
            <p:cNvSpPr>
              <a:spLocks noEditPoints="1"/>
            </p:cNvSpPr>
            <p:nvPr userDrawn="1"/>
          </p:nvSpPr>
          <p:spPr bwMode="auto">
            <a:xfrm>
              <a:off x="2673" y="2484"/>
              <a:ext cx="2213" cy="719"/>
            </a:xfrm>
            <a:custGeom>
              <a:avLst/>
              <a:gdLst>
                <a:gd name="T0" fmla="*/ 511 w 1532"/>
                <a:gd name="T1" fmla="*/ 44 h 497"/>
                <a:gd name="T2" fmla="*/ 571 w 1532"/>
                <a:gd name="T3" fmla="*/ 0 h 497"/>
                <a:gd name="T4" fmla="*/ 606 w 1532"/>
                <a:gd name="T5" fmla="*/ 43 h 497"/>
                <a:gd name="T6" fmla="*/ 606 w 1532"/>
                <a:gd name="T7" fmla="*/ 64 h 497"/>
                <a:gd name="T8" fmla="*/ 557 w 1532"/>
                <a:gd name="T9" fmla="*/ 435 h 497"/>
                <a:gd name="T10" fmla="*/ 555 w 1532"/>
                <a:gd name="T11" fmla="*/ 446 h 497"/>
                <a:gd name="T12" fmla="*/ 510 w 1532"/>
                <a:gd name="T13" fmla="*/ 497 h 497"/>
                <a:gd name="T14" fmla="*/ 470 w 1532"/>
                <a:gd name="T15" fmla="*/ 456 h 497"/>
                <a:gd name="T16" fmla="*/ 472 w 1532"/>
                <a:gd name="T17" fmla="*/ 433 h 497"/>
                <a:gd name="T18" fmla="*/ 513 w 1532"/>
                <a:gd name="T19" fmla="*/ 165 h 497"/>
                <a:gd name="T20" fmla="*/ 331 w 1532"/>
                <a:gd name="T21" fmla="*/ 427 h 497"/>
                <a:gd name="T22" fmla="*/ 279 w 1532"/>
                <a:gd name="T23" fmla="*/ 470 h 497"/>
                <a:gd name="T24" fmla="*/ 240 w 1532"/>
                <a:gd name="T25" fmla="*/ 421 h 497"/>
                <a:gd name="T26" fmla="*/ 198 w 1532"/>
                <a:gd name="T27" fmla="*/ 163 h 497"/>
                <a:gd name="T28" fmla="*/ 82 w 1532"/>
                <a:gd name="T29" fmla="*/ 450 h 497"/>
                <a:gd name="T30" fmla="*/ 36 w 1532"/>
                <a:gd name="T31" fmla="*/ 497 h 497"/>
                <a:gd name="T32" fmla="*/ 0 w 1532"/>
                <a:gd name="T33" fmla="*/ 463 h 497"/>
                <a:gd name="T34" fmla="*/ 11 w 1532"/>
                <a:gd name="T35" fmla="*/ 422 h 497"/>
                <a:gd name="T36" fmla="*/ 160 w 1532"/>
                <a:gd name="T37" fmla="*/ 56 h 497"/>
                <a:gd name="T38" fmla="*/ 170 w 1532"/>
                <a:gd name="T39" fmla="*/ 36 h 497"/>
                <a:gd name="T40" fmla="*/ 216 w 1532"/>
                <a:gd name="T41" fmla="*/ 0 h 497"/>
                <a:gd name="T42" fmla="*/ 261 w 1532"/>
                <a:gd name="T43" fmla="*/ 51 h 497"/>
                <a:gd name="T44" fmla="*/ 308 w 1532"/>
                <a:gd name="T45" fmla="*/ 330 h 497"/>
                <a:gd name="T46" fmla="*/ 511 w 1532"/>
                <a:gd name="T47" fmla="*/ 44 h 497"/>
                <a:gd name="T48" fmla="*/ 796 w 1532"/>
                <a:gd name="T49" fmla="*/ 83 h 497"/>
                <a:gd name="T50" fmla="*/ 896 w 1532"/>
                <a:gd name="T51" fmla="*/ 83 h 497"/>
                <a:gd name="T52" fmla="*/ 1008 w 1532"/>
                <a:gd name="T53" fmla="*/ 186 h 497"/>
                <a:gd name="T54" fmla="*/ 886 w 1532"/>
                <a:gd name="T55" fmla="*/ 379 h 497"/>
                <a:gd name="T56" fmla="*/ 758 w 1532"/>
                <a:gd name="T57" fmla="*/ 417 h 497"/>
                <a:gd name="T58" fmla="*/ 726 w 1532"/>
                <a:gd name="T59" fmla="*/ 414 h 497"/>
                <a:gd name="T60" fmla="*/ 796 w 1532"/>
                <a:gd name="T61" fmla="*/ 83 h 497"/>
                <a:gd name="T62" fmla="*/ 795 w 1532"/>
                <a:gd name="T63" fmla="*/ 7 h 497"/>
                <a:gd name="T64" fmla="*/ 720 w 1532"/>
                <a:gd name="T65" fmla="*/ 62 h 497"/>
                <a:gd name="T66" fmla="*/ 718 w 1532"/>
                <a:gd name="T67" fmla="*/ 70 h 497"/>
                <a:gd name="T68" fmla="*/ 640 w 1532"/>
                <a:gd name="T69" fmla="*/ 425 h 497"/>
                <a:gd name="T70" fmla="*/ 637 w 1532"/>
                <a:gd name="T71" fmla="*/ 453 h 497"/>
                <a:gd name="T72" fmla="*/ 734 w 1532"/>
                <a:gd name="T73" fmla="*/ 495 h 497"/>
                <a:gd name="T74" fmla="*/ 970 w 1532"/>
                <a:gd name="T75" fmla="*/ 422 h 497"/>
                <a:gd name="T76" fmla="*/ 1096 w 1532"/>
                <a:gd name="T77" fmla="*/ 186 h 497"/>
                <a:gd name="T78" fmla="*/ 909 w 1532"/>
                <a:gd name="T79" fmla="*/ 7 h 497"/>
                <a:gd name="T80" fmla="*/ 795 w 1532"/>
                <a:gd name="T81" fmla="*/ 7 h 497"/>
                <a:gd name="T82" fmla="*/ 1289 w 1532"/>
                <a:gd name="T83" fmla="*/ 83 h 497"/>
                <a:gd name="T84" fmla="*/ 1477 w 1532"/>
                <a:gd name="T85" fmla="*/ 83 h 497"/>
                <a:gd name="T86" fmla="*/ 1510 w 1532"/>
                <a:gd name="T87" fmla="*/ 79 h 497"/>
                <a:gd name="T88" fmla="*/ 1532 w 1532"/>
                <a:gd name="T89" fmla="*/ 42 h 497"/>
                <a:gd name="T90" fmla="*/ 1485 w 1532"/>
                <a:gd name="T91" fmla="*/ 7 h 497"/>
                <a:gd name="T92" fmla="*/ 1279 w 1532"/>
                <a:gd name="T93" fmla="*/ 7 h 497"/>
                <a:gd name="T94" fmla="*/ 1205 w 1532"/>
                <a:gd name="T95" fmla="*/ 72 h 497"/>
                <a:gd name="T96" fmla="*/ 1127 w 1532"/>
                <a:gd name="T97" fmla="*/ 428 h 497"/>
                <a:gd name="T98" fmla="*/ 1124 w 1532"/>
                <a:gd name="T99" fmla="*/ 459 h 497"/>
                <a:gd name="T100" fmla="*/ 1163 w 1532"/>
                <a:gd name="T101" fmla="*/ 497 h 497"/>
                <a:gd name="T102" fmla="*/ 1211 w 1532"/>
                <a:gd name="T103" fmla="*/ 438 h 497"/>
                <a:gd name="T104" fmla="*/ 1250 w 1532"/>
                <a:gd name="T105" fmla="*/ 261 h 497"/>
                <a:gd name="T106" fmla="*/ 1412 w 1532"/>
                <a:gd name="T107" fmla="*/ 261 h 497"/>
                <a:gd name="T108" fmla="*/ 1455 w 1532"/>
                <a:gd name="T109" fmla="*/ 253 h 497"/>
                <a:gd name="T110" fmla="*/ 1472 w 1532"/>
                <a:gd name="T111" fmla="*/ 218 h 497"/>
                <a:gd name="T112" fmla="*/ 1458 w 1532"/>
                <a:gd name="T113" fmla="*/ 192 h 497"/>
                <a:gd name="T114" fmla="*/ 1419 w 1532"/>
                <a:gd name="T115" fmla="*/ 185 h 497"/>
                <a:gd name="T116" fmla="*/ 1267 w 1532"/>
                <a:gd name="T117" fmla="*/ 185 h 497"/>
                <a:gd name="T118" fmla="*/ 1289 w 1532"/>
                <a:gd name="T119" fmla="*/ 83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32" h="497">
                  <a:moveTo>
                    <a:pt x="511" y="44"/>
                  </a:moveTo>
                  <a:cubicBezTo>
                    <a:pt x="533" y="14"/>
                    <a:pt x="552" y="0"/>
                    <a:pt x="571" y="0"/>
                  </a:cubicBezTo>
                  <a:cubicBezTo>
                    <a:pt x="594" y="0"/>
                    <a:pt x="606" y="15"/>
                    <a:pt x="606" y="43"/>
                  </a:cubicBezTo>
                  <a:cubicBezTo>
                    <a:pt x="606" y="50"/>
                    <a:pt x="606" y="59"/>
                    <a:pt x="606" y="64"/>
                  </a:cubicBezTo>
                  <a:cubicBezTo>
                    <a:pt x="557" y="435"/>
                    <a:pt x="557" y="435"/>
                    <a:pt x="557" y="435"/>
                  </a:cubicBezTo>
                  <a:cubicBezTo>
                    <a:pt x="555" y="446"/>
                    <a:pt x="555" y="446"/>
                    <a:pt x="555" y="446"/>
                  </a:cubicBezTo>
                  <a:cubicBezTo>
                    <a:pt x="551" y="481"/>
                    <a:pt x="537" y="497"/>
                    <a:pt x="510" y="497"/>
                  </a:cubicBezTo>
                  <a:cubicBezTo>
                    <a:pt x="485" y="497"/>
                    <a:pt x="470" y="482"/>
                    <a:pt x="470" y="456"/>
                  </a:cubicBezTo>
                  <a:cubicBezTo>
                    <a:pt x="470" y="449"/>
                    <a:pt x="471" y="441"/>
                    <a:pt x="472" y="433"/>
                  </a:cubicBezTo>
                  <a:cubicBezTo>
                    <a:pt x="513" y="165"/>
                    <a:pt x="513" y="165"/>
                    <a:pt x="513" y="165"/>
                  </a:cubicBezTo>
                  <a:cubicBezTo>
                    <a:pt x="331" y="427"/>
                    <a:pt x="331" y="427"/>
                    <a:pt x="331" y="427"/>
                  </a:cubicBezTo>
                  <a:cubicBezTo>
                    <a:pt x="306" y="462"/>
                    <a:pt x="297" y="470"/>
                    <a:pt x="279" y="470"/>
                  </a:cubicBezTo>
                  <a:cubicBezTo>
                    <a:pt x="257" y="470"/>
                    <a:pt x="245" y="454"/>
                    <a:pt x="240" y="421"/>
                  </a:cubicBezTo>
                  <a:cubicBezTo>
                    <a:pt x="198" y="163"/>
                    <a:pt x="198" y="163"/>
                    <a:pt x="198" y="163"/>
                  </a:cubicBezTo>
                  <a:cubicBezTo>
                    <a:pt x="82" y="450"/>
                    <a:pt x="82" y="450"/>
                    <a:pt x="82" y="450"/>
                  </a:cubicBezTo>
                  <a:cubicBezTo>
                    <a:pt x="67" y="486"/>
                    <a:pt x="56" y="497"/>
                    <a:pt x="36" y="497"/>
                  </a:cubicBezTo>
                  <a:cubicBezTo>
                    <a:pt x="15" y="497"/>
                    <a:pt x="0" y="482"/>
                    <a:pt x="0" y="463"/>
                  </a:cubicBezTo>
                  <a:cubicBezTo>
                    <a:pt x="0" y="453"/>
                    <a:pt x="4" y="439"/>
                    <a:pt x="11" y="422"/>
                  </a:cubicBezTo>
                  <a:cubicBezTo>
                    <a:pt x="160" y="56"/>
                    <a:pt x="160" y="56"/>
                    <a:pt x="160" y="56"/>
                  </a:cubicBezTo>
                  <a:cubicBezTo>
                    <a:pt x="163" y="51"/>
                    <a:pt x="164" y="48"/>
                    <a:pt x="170" y="36"/>
                  </a:cubicBezTo>
                  <a:cubicBezTo>
                    <a:pt x="185" y="8"/>
                    <a:pt x="196" y="0"/>
                    <a:pt x="216" y="0"/>
                  </a:cubicBezTo>
                  <a:cubicBezTo>
                    <a:pt x="240" y="0"/>
                    <a:pt x="254" y="16"/>
                    <a:pt x="261" y="51"/>
                  </a:cubicBezTo>
                  <a:cubicBezTo>
                    <a:pt x="308" y="330"/>
                    <a:pt x="308" y="330"/>
                    <a:pt x="308" y="330"/>
                  </a:cubicBezTo>
                  <a:lnTo>
                    <a:pt x="511" y="44"/>
                  </a:lnTo>
                  <a:close/>
                  <a:moveTo>
                    <a:pt x="796" y="83"/>
                  </a:moveTo>
                  <a:cubicBezTo>
                    <a:pt x="896" y="83"/>
                    <a:pt x="896" y="83"/>
                    <a:pt x="896" y="83"/>
                  </a:cubicBezTo>
                  <a:cubicBezTo>
                    <a:pt x="969" y="83"/>
                    <a:pt x="1008" y="118"/>
                    <a:pt x="1008" y="186"/>
                  </a:cubicBezTo>
                  <a:cubicBezTo>
                    <a:pt x="1008" y="260"/>
                    <a:pt x="959" y="337"/>
                    <a:pt x="886" y="379"/>
                  </a:cubicBezTo>
                  <a:cubicBezTo>
                    <a:pt x="845" y="402"/>
                    <a:pt x="798" y="417"/>
                    <a:pt x="758" y="417"/>
                  </a:cubicBezTo>
                  <a:cubicBezTo>
                    <a:pt x="748" y="417"/>
                    <a:pt x="741" y="416"/>
                    <a:pt x="726" y="414"/>
                  </a:cubicBezTo>
                  <a:lnTo>
                    <a:pt x="796" y="83"/>
                  </a:lnTo>
                  <a:close/>
                  <a:moveTo>
                    <a:pt x="795" y="7"/>
                  </a:moveTo>
                  <a:cubicBezTo>
                    <a:pt x="743" y="7"/>
                    <a:pt x="731" y="17"/>
                    <a:pt x="720" y="62"/>
                  </a:cubicBezTo>
                  <a:cubicBezTo>
                    <a:pt x="718" y="70"/>
                    <a:pt x="718" y="70"/>
                    <a:pt x="718" y="70"/>
                  </a:cubicBezTo>
                  <a:cubicBezTo>
                    <a:pt x="640" y="425"/>
                    <a:pt x="640" y="425"/>
                    <a:pt x="640" y="425"/>
                  </a:cubicBezTo>
                  <a:cubicBezTo>
                    <a:pt x="638" y="436"/>
                    <a:pt x="637" y="447"/>
                    <a:pt x="637" y="453"/>
                  </a:cubicBezTo>
                  <a:cubicBezTo>
                    <a:pt x="637" y="484"/>
                    <a:pt x="663" y="495"/>
                    <a:pt x="734" y="495"/>
                  </a:cubicBezTo>
                  <a:cubicBezTo>
                    <a:pt x="824" y="495"/>
                    <a:pt x="906" y="470"/>
                    <a:pt x="970" y="422"/>
                  </a:cubicBezTo>
                  <a:cubicBezTo>
                    <a:pt x="1047" y="364"/>
                    <a:pt x="1096" y="275"/>
                    <a:pt x="1096" y="186"/>
                  </a:cubicBezTo>
                  <a:cubicBezTo>
                    <a:pt x="1096" y="75"/>
                    <a:pt x="1025" y="7"/>
                    <a:pt x="909" y="7"/>
                  </a:cubicBezTo>
                  <a:lnTo>
                    <a:pt x="795" y="7"/>
                  </a:lnTo>
                  <a:close/>
                  <a:moveTo>
                    <a:pt x="1289" y="83"/>
                  </a:moveTo>
                  <a:cubicBezTo>
                    <a:pt x="1477" y="83"/>
                    <a:pt x="1477" y="83"/>
                    <a:pt x="1477" y="83"/>
                  </a:cubicBezTo>
                  <a:cubicBezTo>
                    <a:pt x="1495" y="83"/>
                    <a:pt x="1501" y="83"/>
                    <a:pt x="1510" y="79"/>
                  </a:cubicBezTo>
                  <a:cubicBezTo>
                    <a:pt x="1523" y="73"/>
                    <a:pt x="1532" y="58"/>
                    <a:pt x="1532" y="42"/>
                  </a:cubicBezTo>
                  <a:cubicBezTo>
                    <a:pt x="1532" y="18"/>
                    <a:pt x="1518" y="7"/>
                    <a:pt x="1485" y="7"/>
                  </a:cubicBezTo>
                  <a:cubicBezTo>
                    <a:pt x="1279" y="7"/>
                    <a:pt x="1279" y="7"/>
                    <a:pt x="1279" y="7"/>
                  </a:cubicBezTo>
                  <a:cubicBezTo>
                    <a:pt x="1228" y="7"/>
                    <a:pt x="1217" y="18"/>
                    <a:pt x="1205" y="72"/>
                  </a:cubicBezTo>
                  <a:cubicBezTo>
                    <a:pt x="1127" y="428"/>
                    <a:pt x="1127" y="428"/>
                    <a:pt x="1127" y="428"/>
                  </a:cubicBezTo>
                  <a:cubicBezTo>
                    <a:pt x="1125" y="443"/>
                    <a:pt x="1124" y="451"/>
                    <a:pt x="1124" y="459"/>
                  </a:cubicBezTo>
                  <a:cubicBezTo>
                    <a:pt x="1124" y="481"/>
                    <a:pt x="1140" y="497"/>
                    <a:pt x="1163" y="497"/>
                  </a:cubicBezTo>
                  <a:cubicBezTo>
                    <a:pt x="1189" y="497"/>
                    <a:pt x="1203" y="481"/>
                    <a:pt x="1211" y="438"/>
                  </a:cubicBezTo>
                  <a:cubicBezTo>
                    <a:pt x="1250" y="261"/>
                    <a:pt x="1250" y="261"/>
                    <a:pt x="1250" y="261"/>
                  </a:cubicBezTo>
                  <a:cubicBezTo>
                    <a:pt x="1412" y="261"/>
                    <a:pt x="1412" y="261"/>
                    <a:pt x="1412" y="261"/>
                  </a:cubicBezTo>
                  <a:cubicBezTo>
                    <a:pt x="1437" y="261"/>
                    <a:pt x="1446" y="259"/>
                    <a:pt x="1455" y="253"/>
                  </a:cubicBezTo>
                  <a:cubicBezTo>
                    <a:pt x="1465" y="245"/>
                    <a:pt x="1472" y="232"/>
                    <a:pt x="1472" y="218"/>
                  </a:cubicBezTo>
                  <a:cubicBezTo>
                    <a:pt x="1472" y="207"/>
                    <a:pt x="1467" y="197"/>
                    <a:pt x="1458" y="192"/>
                  </a:cubicBezTo>
                  <a:cubicBezTo>
                    <a:pt x="1450" y="186"/>
                    <a:pt x="1444" y="185"/>
                    <a:pt x="1419" y="185"/>
                  </a:cubicBezTo>
                  <a:cubicBezTo>
                    <a:pt x="1267" y="185"/>
                    <a:pt x="1267" y="185"/>
                    <a:pt x="1267" y="185"/>
                  </a:cubicBezTo>
                  <a:lnTo>
                    <a:pt x="1289"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176">
              <a:extLst>
                <a:ext uri="{FF2B5EF4-FFF2-40B4-BE49-F238E27FC236}">
                  <a16:creationId xmlns:a16="http://schemas.microsoft.com/office/drawing/2014/main" id="{32D029DF-DDB2-4573-85EC-F23AF22B3D07}"/>
                </a:ext>
              </a:extLst>
            </p:cNvPr>
            <p:cNvSpPr>
              <a:spLocks noEditPoints="1"/>
            </p:cNvSpPr>
            <p:nvPr userDrawn="1"/>
          </p:nvSpPr>
          <p:spPr bwMode="auto">
            <a:xfrm>
              <a:off x="868" y="967"/>
              <a:ext cx="6114" cy="2862"/>
            </a:xfrm>
            <a:custGeom>
              <a:avLst/>
              <a:gdLst>
                <a:gd name="T0" fmla="*/ 1114 w 4232"/>
                <a:gd name="T1" fmla="*/ 0 h 1979"/>
                <a:gd name="T2" fmla="*/ 1245 w 4232"/>
                <a:gd name="T3" fmla="*/ 1090 h 1979"/>
                <a:gd name="T4" fmla="*/ 1066 w 4232"/>
                <a:gd name="T5" fmla="*/ 1167 h 1979"/>
                <a:gd name="T6" fmla="*/ 1167 w 4232"/>
                <a:gd name="T7" fmla="*/ 1335 h 1979"/>
                <a:gd name="T8" fmla="*/ 842 w 4232"/>
                <a:gd name="T9" fmla="*/ 1409 h 1979"/>
                <a:gd name="T10" fmla="*/ 1012 w 4232"/>
                <a:gd name="T11" fmla="*/ 166 h 1979"/>
                <a:gd name="T12" fmla="*/ 1213 w 4232"/>
                <a:gd name="T13" fmla="*/ 748 h 1979"/>
                <a:gd name="T14" fmla="*/ 1209 w 4232"/>
                <a:gd name="T15" fmla="*/ 782 h 1979"/>
                <a:gd name="T16" fmla="*/ 880 w 4232"/>
                <a:gd name="T17" fmla="*/ 588 h 1979"/>
                <a:gd name="T18" fmla="*/ 1174 w 4232"/>
                <a:gd name="T19" fmla="*/ 552 h 1979"/>
                <a:gd name="T20" fmla="*/ 751 w 4232"/>
                <a:gd name="T21" fmla="*/ 297 h 1979"/>
                <a:gd name="T22" fmla="*/ 711 w 4232"/>
                <a:gd name="T23" fmla="*/ 597 h 1979"/>
                <a:gd name="T24" fmla="*/ 634 w 4232"/>
                <a:gd name="T25" fmla="*/ 953 h 1979"/>
                <a:gd name="T26" fmla="*/ 519 w 4232"/>
                <a:gd name="T27" fmla="*/ 492 h 1979"/>
                <a:gd name="T28" fmla="*/ 448 w 4232"/>
                <a:gd name="T29" fmla="*/ 848 h 1979"/>
                <a:gd name="T30" fmla="*/ 347 w 4232"/>
                <a:gd name="T31" fmla="*/ 822 h 1979"/>
                <a:gd name="T32" fmla="*/ 541 w 4232"/>
                <a:gd name="T33" fmla="*/ 1240 h 1979"/>
                <a:gd name="T34" fmla="*/ 514 w 4232"/>
                <a:gd name="T35" fmla="*/ 446 h 1979"/>
                <a:gd name="T36" fmla="*/ 205 w 4232"/>
                <a:gd name="T37" fmla="*/ 591 h 1979"/>
                <a:gd name="T38" fmla="*/ 394 w 4232"/>
                <a:gd name="T39" fmla="*/ 598 h 1979"/>
                <a:gd name="T40" fmla="*/ 176 w 4232"/>
                <a:gd name="T41" fmla="*/ 957 h 1979"/>
                <a:gd name="T42" fmla="*/ 309 w 4232"/>
                <a:gd name="T43" fmla="*/ 781 h 1979"/>
                <a:gd name="T44" fmla="*/ 275 w 4232"/>
                <a:gd name="T45" fmla="*/ 1141 h 1979"/>
                <a:gd name="T46" fmla="*/ 325 w 4232"/>
                <a:gd name="T47" fmla="*/ 1370 h 1979"/>
                <a:gd name="T48" fmla="*/ 342 w 4232"/>
                <a:gd name="T49" fmla="*/ 1341 h 1979"/>
                <a:gd name="T50" fmla="*/ 794 w 4232"/>
                <a:gd name="T51" fmla="*/ 1368 h 1979"/>
                <a:gd name="T52" fmla="*/ 529 w 4232"/>
                <a:gd name="T53" fmla="*/ 1499 h 1979"/>
                <a:gd name="T54" fmla="*/ 762 w 4232"/>
                <a:gd name="T55" fmla="*/ 1056 h 1979"/>
                <a:gd name="T56" fmla="*/ 894 w 4232"/>
                <a:gd name="T57" fmla="*/ 1313 h 1979"/>
                <a:gd name="T58" fmla="*/ 1157 w 4232"/>
                <a:gd name="T59" fmla="*/ 775 h 1979"/>
                <a:gd name="T60" fmla="*/ 687 w 4232"/>
                <a:gd name="T61" fmla="*/ 975 h 1979"/>
                <a:gd name="T62" fmla="*/ 1119 w 4232"/>
                <a:gd name="T63" fmla="*/ 943 h 1979"/>
                <a:gd name="T64" fmla="*/ 1413 w 4232"/>
                <a:gd name="T65" fmla="*/ 1787 h 1979"/>
                <a:gd name="T66" fmla="*/ 1457 w 4232"/>
                <a:gd name="T67" fmla="*/ 1754 h 1979"/>
                <a:gd name="T68" fmla="*/ 1537 w 4232"/>
                <a:gd name="T69" fmla="*/ 1774 h 1979"/>
                <a:gd name="T70" fmla="*/ 1572 w 4232"/>
                <a:gd name="T71" fmla="*/ 1832 h 1979"/>
                <a:gd name="T72" fmla="*/ 1793 w 4232"/>
                <a:gd name="T73" fmla="*/ 1754 h 1979"/>
                <a:gd name="T74" fmla="*/ 1819 w 4232"/>
                <a:gd name="T75" fmla="*/ 1822 h 1979"/>
                <a:gd name="T76" fmla="*/ 1919 w 4232"/>
                <a:gd name="T77" fmla="*/ 1910 h 1979"/>
                <a:gd name="T78" fmla="*/ 1992 w 4232"/>
                <a:gd name="T79" fmla="*/ 1910 h 1979"/>
                <a:gd name="T80" fmla="*/ 2269 w 4232"/>
                <a:gd name="T81" fmla="*/ 1799 h 1979"/>
                <a:gd name="T82" fmla="*/ 2128 w 4232"/>
                <a:gd name="T83" fmla="*/ 1835 h 1979"/>
                <a:gd name="T84" fmla="*/ 2242 w 4232"/>
                <a:gd name="T85" fmla="*/ 1845 h 1979"/>
                <a:gd name="T86" fmla="*/ 2446 w 4232"/>
                <a:gd name="T87" fmla="*/ 1694 h 1979"/>
                <a:gd name="T88" fmla="*/ 2444 w 4232"/>
                <a:gd name="T89" fmla="*/ 1713 h 1979"/>
                <a:gd name="T90" fmla="*/ 2626 w 4232"/>
                <a:gd name="T91" fmla="*/ 1805 h 1979"/>
                <a:gd name="T92" fmla="*/ 2958 w 4232"/>
                <a:gd name="T93" fmla="*/ 1832 h 1979"/>
                <a:gd name="T94" fmla="*/ 2993 w 4232"/>
                <a:gd name="T95" fmla="*/ 1799 h 1979"/>
                <a:gd name="T96" fmla="*/ 3216 w 4232"/>
                <a:gd name="T97" fmla="*/ 1821 h 1979"/>
                <a:gd name="T98" fmla="*/ 3156 w 4232"/>
                <a:gd name="T99" fmla="*/ 1902 h 1979"/>
                <a:gd name="T100" fmla="*/ 3290 w 4232"/>
                <a:gd name="T101" fmla="*/ 1757 h 1979"/>
                <a:gd name="T102" fmla="*/ 3492 w 4232"/>
                <a:gd name="T103" fmla="*/ 1686 h 1979"/>
                <a:gd name="T104" fmla="*/ 3585 w 4232"/>
                <a:gd name="T105" fmla="*/ 1913 h 1979"/>
                <a:gd name="T106" fmla="*/ 3752 w 4232"/>
                <a:gd name="T107" fmla="*/ 1910 h 1979"/>
                <a:gd name="T108" fmla="*/ 3691 w 4232"/>
                <a:gd name="T109" fmla="*/ 1754 h 1979"/>
                <a:gd name="T110" fmla="*/ 3819 w 4232"/>
                <a:gd name="T111" fmla="*/ 1783 h 1979"/>
                <a:gd name="T112" fmla="*/ 3923 w 4232"/>
                <a:gd name="T113" fmla="*/ 1910 h 1979"/>
                <a:gd name="T114" fmla="*/ 4038 w 4232"/>
                <a:gd name="T115" fmla="*/ 1891 h 1979"/>
                <a:gd name="T116" fmla="*/ 4147 w 4232"/>
                <a:gd name="T117" fmla="*/ 1905 h 1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32" h="1979">
                  <a:moveTo>
                    <a:pt x="449" y="1517"/>
                  </a:moveTo>
                  <a:cubicBezTo>
                    <a:pt x="504" y="1532"/>
                    <a:pt x="504" y="1532"/>
                    <a:pt x="504" y="1532"/>
                  </a:cubicBezTo>
                  <a:cubicBezTo>
                    <a:pt x="442" y="1737"/>
                    <a:pt x="442" y="1737"/>
                    <a:pt x="442" y="1737"/>
                  </a:cubicBezTo>
                  <a:cubicBezTo>
                    <a:pt x="371" y="1694"/>
                    <a:pt x="371" y="1694"/>
                    <a:pt x="371" y="1694"/>
                  </a:cubicBezTo>
                  <a:lnTo>
                    <a:pt x="449" y="1517"/>
                  </a:lnTo>
                  <a:close/>
                  <a:moveTo>
                    <a:pt x="1441" y="800"/>
                  </a:moveTo>
                  <a:cubicBezTo>
                    <a:pt x="1437" y="800"/>
                    <a:pt x="1437" y="800"/>
                    <a:pt x="1437" y="800"/>
                  </a:cubicBezTo>
                  <a:cubicBezTo>
                    <a:pt x="1438" y="800"/>
                    <a:pt x="1438" y="800"/>
                    <a:pt x="1438" y="800"/>
                  </a:cubicBezTo>
                  <a:lnTo>
                    <a:pt x="1441" y="800"/>
                  </a:lnTo>
                  <a:close/>
                  <a:moveTo>
                    <a:pt x="1162" y="17"/>
                  </a:moveTo>
                  <a:cubicBezTo>
                    <a:pt x="1114" y="0"/>
                    <a:pt x="1114" y="0"/>
                    <a:pt x="1114" y="0"/>
                  </a:cubicBezTo>
                  <a:cubicBezTo>
                    <a:pt x="1039" y="173"/>
                    <a:pt x="1039" y="173"/>
                    <a:pt x="1039" y="173"/>
                  </a:cubicBezTo>
                  <a:cubicBezTo>
                    <a:pt x="1082" y="202"/>
                    <a:pt x="1082" y="202"/>
                    <a:pt x="1082" y="202"/>
                  </a:cubicBezTo>
                  <a:lnTo>
                    <a:pt x="1162" y="17"/>
                  </a:lnTo>
                  <a:close/>
                  <a:moveTo>
                    <a:pt x="1117" y="1088"/>
                  </a:moveTo>
                  <a:cubicBezTo>
                    <a:pt x="1115" y="1091"/>
                    <a:pt x="1115" y="1091"/>
                    <a:pt x="1115" y="1091"/>
                  </a:cubicBezTo>
                  <a:cubicBezTo>
                    <a:pt x="1120" y="1092"/>
                    <a:pt x="1120" y="1092"/>
                    <a:pt x="1120" y="1092"/>
                  </a:cubicBezTo>
                  <a:cubicBezTo>
                    <a:pt x="1146" y="1095"/>
                    <a:pt x="1146" y="1095"/>
                    <a:pt x="1146" y="1095"/>
                  </a:cubicBezTo>
                  <a:cubicBezTo>
                    <a:pt x="1173" y="1096"/>
                    <a:pt x="1173" y="1096"/>
                    <a:pt x="1173" y="1096"/>
                  </a:cubicBezTo>
                  <a:cubicBezTo>
                    <a:pt x="1202" y="1095"/>
                    <a:pt x="1202" y="1095"/>
                    <a:pt x="1202" y="1095"/>
                  </a:cubicBezTo>
                  <a:cubicBezTo>
                    <a:pt x="1240" y="1090"/>
                    <a:pt x="1240" y="1090"/>
                    <a:pt x="1240" y="1090"/>
                  </a:cubicBezTo>
                  <a:cubicBezTo>
                    <a:pt x="1245" y="1090"/>
                    <a:pt x="1245" y="1090"/>
                    <a:pt x="1245" y="1090"/>
                  </a:cubicBezTo>
                  <a:cubicBezTo>
                    <a:pt x="1256" y="1092"/>
                    <a:pt x="1256" y="1092"/>
                    <a:pt x="1256" y="1092"/>
                  </a:cubicBezTo>
                  <a:cubicBezTo>
                    <a:pt x="1288" y="1101"/>
                    <a:pt x="1288" y="1101"/>
                    <a:pt x="1288" y="1101"/>
                  </a:cubicBezTo>
                  <a:cubicBezTo>
                    <a:pt x="1294" y="1104"/>
                    <a:pt x="1294" y="1104"/>
                    <a:pt x="1294" y="1104"/>
                  </a:cubicBezTo>
                  <a:cubicBezTo>
                    <a:pt x="1294" y="1104"/>
                    <a:pt x="1294" y="1104"/>
                    <a:pt x="1294" y="1104"/>
                  </a:cubicBezTo>
                  <a:cubicBezTo>
                    <a:pt x="1273" y="1110"/>
                    <a:pt x="1273" y="1110"/>
                    <a:pt x="1273" y="1110"/>
                  </a:cubicBezTo>
                  <a:cubicBezTo>
                    <a:pt x="1253" y="1112"/>
                    <a:pt x="1253" y="1112"/>
                    <a:pt x="1253" y="1112"/>
                  </a:cubicBezTo>
                  <a:cubicBezTo>
                    <a:pt x="1210" y="1115"/>
                    <a:pt x="1210" y="1115"/>
                    <a:pt x="1210" y="1115"/>
                  </a:cubicBezTo>
                  <a:cubicBezTo>
                    <a:pt x="1143" y="1117"/>
                    <a:pt x="1143" y="1117"/>
                    <a:pt x="1143" y="1117"/>
                  </a:cubicBezTo>
                  <a:cubicBezTo>
                    <a:pt x="1100" y="1116"/>
                    <a:pt x="1100" y="1116"/>
                    <a:pt x="1100" y="1116"/>
                  </a:cubicBezTo>
                  <a:cubicBezTo>
                    <a:pt x="1093" y="1129"/>
                    <a:pt x="1093" y="1129"/>
                    <a:pt x="1093" y="1129"/>
                  </a:cubicBezTo>
                  <a:cubicBezTo>
                    <a:pt x="1066" y="1167"/>
                    <a:pt x="1066" y="1167"/>
                    <a:pt x="1066" y="1167"/>
                  </a:cubicBezTo>
                  <a:cubicBezTo>
                    <a:pt x="1039" y="1203"/>
                    <a:pt x="1039" y="1203"/>
                    <a:pt x="1039" y="1203"/>
                  </a:cubicBezTo>
                  <a:cubicBezTo>
                    <a:pt x="997" y="1254"/>
                    <a:pt x="997" y="1254"/>
                    <a:pt x="997" y="1254"/>
                  </a:cubicBezTo>
                  <a:cubicBezTo>
                    <a:pt x="931" y="1326"/>
                    <a:pt x="931" y="1326"/>
                    <a:pt x="931" y="1326"/>
                  </a:cubicBezTo>
                  <a:cubicBezTo>
                    <a:pt x="904" y="1352"/>
                    <a:pt x="904" y="1352"/>
                    <a:pt x="904" y="1352"/>
                  </a:cubicBezTo>
                  <a:cubicBezTo>
                    <a:pt x="913" y="1353"/>
                    <a:pt x="913" y="1353"/>
                    <a:pt x="913" y="1353"/>
                  </a:cubicBezTo>
                  <a:cubicBezTo>
                    <a:pt x="947" y="1354"/>
                    <a:pt x="947" y="1354"/>
                    <a:pt x="947" y="1354"/>
                  </a:cubicBezTo>
                  <a:cubicBezTo>
                    <a:pt x="982" y="1352"/>
                    <a:pt x="982" y="1352"/>
                    <a:pt x="982" y="1352"/>
                  </a:cubicBezTo>
                  <a:cubicBezTo>
                    <a:pt x="1059" y="1346"/>
                    <a:pt x="1059" y="1346"/>
                    <a:pt x="1059" y="1346"/>
                  </a:cubicBezTo>
                  <a:cubicBezTo>
                    <a:pt x="1129" y="1339"/>
                    <a:pt x="1129" y="1339"/>
                    <a:pt x="1129" y="1339"/>
                  </a:cubicBezTo>
                  <a:cubicBezTo>
                    <a:pt x="1164" y="1333"/>
                    <a:pt x="1164" y="1333"/>
                    <a:pt x="1164" y="1333"/>
                  </a:cubicBezTo>
                  <a:cubicBezTo>
                    <a:pt x="1167" y="1335"/>
                    <a:pt x="1167" y="1335"/>
                    <a:pt x="1167" y="1335"/>
                  </a:cubicBezTo>
                  <a:cubicBezTo>
                    <a:pt x="1168" y="1336"/>
                    <a:pt x="1168" y="1336"/>
                    <a:pt x="1168" y="1336"/>
                  </a:cubicBezTo>
                  <a:cubicBezTo>
                    <a:pt x="1166" y="1339"/>
                    <a:pt x="1166" y="1339"/>
                    <a:pt x="1166" y="1339"/>
                  </a:cubicBezTo>
                  <a:cubicBezTo>
                    <a:pt x="1159" y="1343"/>
                    <a:pt x="1159" y="1343"/>
                    <a:pt x="1159" y="1343"/>
                  </a:cubicBezTo>
                  <a:cubicBezTo>
                    <a:pt x="1133" y="1352"/>
                    <a:pt x="1133" y="1352"/>
                    <a:pt x="1133" y="1352"/>
                  </a:cubicBezTo>
                  <a:cubicBezTo>
                    <a:pt x="1080" y="1366"/>
                    <a:pt x="1080" y="1366"/>
                    <a:pt x="1080" y="1366"/>
                  </a:cubicBezTo>
                  <a:cubicBezTo>
                    <a:pt x="1038" y="1374"/>
                    <a:pt x="1038" y="1374"/>
                    <a:pt x="1038" y="1374"/>
                  </a:cubicBezTo>
                  <a:cubicBezTo>
                    <a:pt x="1008" y="1377"/>
                    <a:pt x="1008" y="1377"/>
                    <a:pt x="1008" y="1377"/>
                  </a:cubicBezTo>
                  <a:cubicBezTo>
                    <a:pt x="975" y="1379"/>
                    <a:pt x="975" y="1379"/>
                    <a:pt x="975" y="1379"/>
                  </a:cubicBezTo>
                  <a:cubicBezTo>
                    <a:pt x="924" y="1378"/>
                    <a:pt x="924" y="1378"/>
                    <a:pt x="924" y="1378"/>
                  </a:cubicBezTo>
                  <a:cubicBezTo>
                    <a:pt x="879" y="1376"/>
                    <a:pt x="879" y="1376"/>
                    <a:pt x="879" y="1376"/>
                  </a:cubicBezTo>
                  <a:cubicBezTo>
                    <a:pt x="842" y="1409"/>
                    <a:pt x="842" y="1409"/>
                    <a:pt x="842" y="1409"/>
                  </a:cubicBezTo>
                  <a:cubicBezTo>
                    <a:pt x="771" y="1470"/>
                    <a:pt x="771" y="1470"/>
                    <a:pt x="771" y="1470"/>
                  </a:cubicBezTo>
                  <a:cubicBezTo>
                    <a:pt x="718" y="1512"/>
                    <a:pt x="718" y="1512"/>
                    <a:pt x="718" y="1512"/>
                  </a:cubicBezTo>
                  <a:cubicBezTo>
                    <a:pt x="690" y="1532"/>
                    <a:pt x="690" y="1532"/>
                    <a:pt x="690" y="1532"/>
                  </a:cubicBezTo>
                  <a:cubicBezTo>
                    <a:pt x="670" y="1541"/>
                    <a:pt x="670" y="1541"/>
                    <a:pt x="670" y="1541"/>
                  </a:cubicBezTo>
                  <a:cubicBezTo>
                    <a:pt x="842" y="1570"/>
                    <a:pt x="985" y="1518"/>
                    <a:pt x="1020" y="1520"/>
                  </a:cubicBezTo>
                  <a:cubicBezTo>
                    <a:pt x="980" y="1535"/>
                    <a:pt x="908" y="1566"/>
                    <a:pt x="815" y="1574"/>
                  </a:cubicBezTo>
                  <a:cubicBezTo>
                    <a:pt x="613" y="1580"/>
                    <a:pt x="469" y="1522"/>
                    <a:pt x="339" y="1444"/>
                  </a:cubicBezTo>
                  <a:cubicBezTo>
                    <a:pt x="204" y="1363"/>
                    <a:pt x="116" y="1147"/>
                    <a:pt x="109" y="1125"/>
                  </a:cubicBezTo>
                  <a:cubicBezTo>
                    <a:pt x="0" y="864"/>
                    <a:pt x="100" y="634"/>
                    <a:pt x="111" y="579"/>
                  </a:cubicBezTo>
                  <a:cubicBezTo>
                    <a:pt x="208" y="378"/>
                    <a:pt x="358" y="271"/>
                    <a:pt x="442" y="223"/>
                  </a:cubicBezTo>
                  <a:cubicBezTo>
                    <a:pt x="541" y="163"/>
                    <a:pt x="762" y="105"/>
                    <a:pt x="1012" y="166"/>
                  </a:cubicBezTo>
                  <a:cubicBezTo>
                    <a:pt x="1342" y="343"/>
                    <a:pt x="1489" y="516"/>
                    <a:pt x="1500" y="903"/>
                  </a:cubicBezTo>
                  <a:cubicBezTo>
                    <a:pt x="1500" y="903"/>
                    <a:pt x="1489" y="899"/>
                    <a:pt x="1471" y="875"/>
                  </a:cubicBezTo>
                  <a:cubicBezTo>
                    <a:pt x="1463" y="700"/>
                    <a:pt x="1390" y="493"/>
                    <a:pt x="1182" y="326"/>
                  </a:cubicBezTo>
                  <a:cubicBezTo>
                    <a:pt x="1184" y="335"/>
                    <a:pt x="1184" y="335"/>
                    <a:pt x="1184" y="335"/>
                  </a:cubicBezTo>
                  <a:cubicBezTo>
                    <a:pt x="1196" y="416"/>
                    <a:pt x="1196" y="416"/>
                    <a:pt x="1196" y="416"/>
                  </a:cubicBezTo>
                  <a:cubicBezTo>
                    <a:pt x="1206" y="496"/>
                    <a:pt x="1206" y="496"/>
                    <a:pt x="1206" y="496"/>
                  </a:cubicBezTo>
                  <a:cubicBezTo>
                    <a:pt x="1210" y="532"/>
                    <a:pt x="1210" y="532"/>
                    <a:pt x="1210" y="532"/>
                  </a:cubicBezTo>
                  <a:cubicBezTo>
                    <a:pt x="1215" y="605"/>
                    <a:pt x="1215" y="605"/>
                    <a:pt x="1215" y="605"/>
                  </a:cubicBezTo>
                  <a:cubicBezTo>
                    <a:pt x="1216" y="660"/>
                    <a:pt x="1216" y="660"/>
                    <a:pt x="1216" y="660"/>
                  </a:cubicBezTo>
                  <a:cubicBezTo>
                    <a:pt x="1215" y="714"/>
                    <a:pt x="1215" y="714"/>
                    <a:pt x="1215" y="714"/>
                  </a:cubicBezTo>
                  <a:cubicBezTo>
                    <a:pt x="1213" y="748"/>
                    <a:pt x="1213" y="748"/>
                    <a:pt x="1213" y="748"/>
                  </a:cubicBezTo>
                  <a:cubicBezTo>
                    <a:pt x="1212" y="750"/>
                    <a:pt x="1212" y="750"/>
                    <a:pt x="1212" y="750"/>
                  </a:cubicBezTo>
                  <a:cubicBezTo>
                    <a:pt x="1221" y="751"/>
                    <a:pt x="1221" y="751"/>
                    <a:pt x="1221" y="751"/>
                  </a:cubicBezTo>
                  <a:cubicBezTo>
                    <a:pt x="1394" y="772"/>
                    <a:pt x="1394" y="772"/>
                    <a:pt x="1394" y="772"/>
                  </a:cubicBezTo>
                  <a:cubicBezTo>
                    <a:pt x="1402" y="775"/>
                    <a:pt x="1402" y="775"/>
                    <a:pt x="1402" y="775"/>
                  </a:cubicBezTo>
                  <a:cubicBezTo>
                    <a:pt x="1412" y="782"/>
                    <a:pt x="1412" y="782"/>
                    <a:pt x="1412" y="782"/>
                  </a:cubicBezTo>
                  <a:cubicBezTo>
                    <a:pt x="1423" y="793"/>
                    <a:pt x="1423" y="793"/>
                    <a:pt x="1423" y="793"/>
                  </a:cubicBezTo>
                  <a:cubicBezTo>
                    <a:pt x="1432" y="799"/>
                    <a:pt x="1432" y="799"/>
                    <a:pt x="1432" y="799"/>
                  </a:cubicBezTo>
                  <a:cubicBezTo>
                    <a:pt x="1437" y="800"/>
                    <a:pt x="1437" y="800"/>
                    <a:pt x="1437" y="800"/>
                  </a:cubicBezTo>
                  <a:cubicBezTo>
                    <a:pt x="1404" y="798"/>
                    <a:pt x="1404" y="798"/>
                    <a:pt x="1404" y="798"/>
                  </a:cubicBezTo>
                  <a:cubicBezTo>
                    <a:pt x="1295" y="790"/>
                    <a:pt x="1295" y="790"/>
                    <a:pt x="1295" y="790"/>
                  </a:cubicBezTo>
                  <a:cubicBezTo>
                    <a:pt x="1209" y="782"/>
                    <a:pt x="1209" y="782"/>
                    <a:pt x="1209" y="782"/>
                  </a:cubicBezTo>
                  <a:cubicBezTo>
                    <a:pt x="1206" y="805"/>
                    <a:pt x="1206" y="805"/>
                    <a:pt x="1206" y="805"/>
                  </a:cubicBezTo>
                  <a:cubicBezTo>
                    <a:pt x="1195" y="863"/>
                    <a:pt x="1195" y="863"/>
                    <a:pt x="1195" y="863"/>
                  </a:cubicBezTo>
                  <a:cubicBezTo>
                    <a:pt x="1182" y="920"/>
                    <a:pt x="1182" y="920"/>
                    <a:pt x="1182" y="920"/>
                  </a:cubicBezTo>
                  <a:cubicBezTo>
                    <a:pt x="1166" y="976"/>
                    <a:pt x="1166" y="976"/>
                    <a:pt x="1166" y="976"/>
                  </a:cubicBezTo>
                  <a:cubicBezTo>
                    <a:pt x="1153" y="1011"/>
                    <a:pt x="1153" y="1011"/>
                    <a:pt x="1153" y="1011"/>
                  </a:cubicBezTo>
                  <a:cubicBezTo>
                    <a:pt x="1139" y="1045"/>
                    <a:pt x="1139" y="1045"/>
                    <a:pt x="1139" y="1045"/>
                  </a:cubicBezTo>
                  <a:lnTo>
                    <a:pt x="1117" y="1088"/>
                  </a:lnTo>
                  <a:close/>
                  <a:moveTo>
                    <a:pt x="1022" y="323"/>
                  </a:moveTo>
                  <a:cubicBezTo>
                    <a:pt x="982" y="403"/>
                    <a:pt x="982" y="403"/>
                    <a:pt x="982" y="403"/>
                  </a:cubicBezTo>
                  <a:cubicBezTo>
                    <a:pt x="924" y="510"/>
                    <a:pt x="924" y="510"/>
                    <a:pt x="924" y="510"/>
                  </a:cubicBezTo>
                  <a:cubicBezTo>
                    <a:pt x="880" y="588"/>
                    <a:pt x="880" y="588"/>
                    <a:pt x="880" y="588"/>
                  </a:cubicBezTo>
                  <a:cubicBezTo>
                    <a:pt x="840" y="656"/>
                    <a:pt x="840" y="656"/>
                    <a:pt x="840" y="656"/>
                  </a:cubicBezTo>
                  <a:cubicBezTo>
                    <a:pt x="876" y="671"/>
                    <a:pt x="876" y="671"/>
                    <a:pt x="876" y="671"/>
                  </a:cubicBezTo>
                  <a:cubicBezTo>
                    <a:pt x="927" y="689"/>
                    <a:pt x="927" y="689"/>
                    <a:pt x="927" y="689"/>
                  </a:cubicBezTo>
                  <a:cubicBezTo>
                    <a:pt x="975" y="703"/>
                    <a:pt x="975" y="703"/>
                    <a:pt x="975" y="703"/>
                  </a:cubicBezTo>
                  <a:cubicBezTo>
                    <a:pt x="1008" y="711"/>
                    <a:pt x="1008" y="711"/>
                    <a:pt x="1008" y="711"/>
                  </a:cubicBezTo>
                  <a:cubicBezTo>
                    <a:pt x="1153" y="741"/>
                    <a:pt x="1153" y="741"/>
                    <a:pt x="1153" y="741"/>
                  </a:cubicBezTo>
                  <a:cubicBezTo>
                    <a:pt x="1162" y="742"/>
                    <a:pt x="1162" y="742"/>
                    <a:pt x="1162" y="742"/>
                  </a:cubicBezTo>
                  <a:cubicBezTo>
                    <a:pt x="1167" y="696"/>
                    <a:pt x="1167" y="696"/>
                    <a:pt x="1167" y="696"/>
                  </a:cubicBezTo>
                  <a:cubicBezTo>
                    <a:pt x="1170" y="661"/>
                    <a:pt x="1170" y="661"/>
                    <a:pt x="1170" y="661"/>
                  </a:cubicBezTo>
                  <a:cubicBezTo>
                    <a:pt x="1172" y="625"/>
                    <a:pt x="1172" y="625"/>
                    <a:pt x="1172" y="625"/>
                  </a:cubicBezTo>
                  <a:cubicBezTo>
                    <a:pt x="1174" y="552"/>
                    <a:pt x="1174" y="552"/>
                    <a:pt x="1174" y="552"/>
                  </a:cubicBezTo>
                  <a:cubicBezTo>
                    <a:pt x="1174" y="499"/>
                    <a:pt x="1174" y="499"/>
                    <a:pt x="1174" y="499"/>
                  </a:cubicBezTo>
                  <a:cubicBezTo>
                    <a:pt x="1172" y="432"/>
                    <a:pt x="1172" y="432"/>
                    <a:pt x="1172" y="432"/>
                  </a:cubicBezTo>
                  <a:cubicBezTo>
                    <a:pt x="1168" y="339"/>
                    <a:pt x="1168" y="339"/>
                    <a:pt x="1168" y="339"/>
                  </a:cubicBezTo>
                  <a:cubicBezTo>
                    <a:pt x="1166" y="314"/>
                    <a:pt x="1166" y="314"/>
                    <a:pt x="1166" y="314"/>
                  </a:cubicBezTo>
                  <a:cubicBezTo>
                    <a:pt x="1141" y="295"/>
                    <a:pt x="1116" y="277"/>
                    <a:pt x="1088" y="259"/>
                  </a:cubicBezTo>
                  <a:cubicBezTo>
                    <a:pt x="1077" y="256"/>
                    <a:pt x="1066" y="252"/>
                    <a:pt x="1056" y="249"/>
                  </a:cubicBezTo>
                  <a:lnTo>
                    <a:pt x="1022" y="323"/>
                  </a:lnTo>
                  <a:close/>
                  <a:moveTo>
                    <a:pt x="893" y="215"/>
                  </a:moveTo>
                  <a:cubicBezTo>
                    <a:pt x="871" y="226"/>
                    <a:pt x="871" y="226"/>
                    <a:pt x="871" y="226"/>
                  </a:cubicBezTo>
                  <a:cubicBezTo>
                    <a:pt x="809" y="261"/>
                    <a:pt x="809" y="261"/>
                    <a:pt x="809" y="261"/>
                  </a:cubicBezTo>
                  <a:cubicBezTo>
                    <a:pt x="751" y="297"/>
                    <a:pt x="751" y="297"/>
                    <a:pt x="751" y="297"/>
                  </a:cubicBezTo>
                  <a:cubicBezTo>
                    <a:pt x="704" y="328"/>
                    <a:pt x="704" y="328"/>
                    <a:pt x="704" y="328"/>
                  </a:cubicBezTo>
                  <a:cubicBezTo>
                    <a:pt x="656" y="362"/>
                    <a:pt x="656" y="362"/>
                    <a:pt x="656" y="362"/>
                  </a:cubicBezTo>
                  <a:cubicBezTo>
                    <a:pt x="611" y="398"/>
                    <a:pt x="611" y="398"/>
                    <a:pt x="611" y="398"/>
                  </a:cubicBezTo>
                  <a:cubicBezTo>
                    <a:pt x="569" y="436"/>
                    <a:pt x="569" y="436"/>
                    <a:pt x="569" y="436"/>
                  </a:cubicBezTo>
                  <a:cubicBezTo>
                    <a:pt x="544" y="462"/>
                    <a:pt x="544" y="462"/>
                    <a:pt x="544" y="462"/>
                  </a:cubicBezTo>
                  <a:cubicBezTo>
                    <a:pt x="538" y="469"/>
                    <a:pt x="538" y="469"/>
                    <a:pt x="538" y="469"/>
                  </a:cubicBezTo>
                  <a:cubicBezTo>
                    <a:pt x="553" y="484"/>
                    <a:pt x="553" y="484"/>
                    <a:pt x="553" y="484"/>
                  </a:cubicBezTo>
                  <a:cubicBezTo>
                    <a:pt x="587" y="514"/>
                    <a:pt x="587" y="514"/>
                    <a:pt x="587" y="514"/>
                  </a:cubicBezTo>
                  <a:cubicBezTo>
                    <a:pt x="627" y="544"/>
                    <a:pt x="627" y="544"/>
                    <a:pt x="627" y="544"/>
                  </a:cubicBezTo>
                  <a:cubicBezTo>
                    <a:pt x="668" y="572"/>
                    <a:pt x="668" y="572"/>
                    <a:pt x="668" y="572"/>
                  </a:cubicBezTo>
                  <a:cubicBezTo>
                    <a:pt x="711" y="597"/>
                    <a:pt x="711" y="597"/>
                    <a:pt x="711" y="597"/>
                  </a:cubicBezTo>
                  <a:cubicBezTo>
                    <a:pt x="772" y="627"/>
                    <a:pt x="772" y="627"/>
                    <a:pt x="772" y="627"/>
                  </a:cubicBezTo>
                  <a:cubicBezTo>
                    <a:pt x="781" y="631"/>
                    <a:pt x="781" y="631"/>
                    <a:pt x="781" y="631"/>
                  </a:cubicBezTo>
                  <a:cubicBezTo>
                    <a:pt x="781" y="630"/>
                    <a:pt x="781" y="630"/>
                    <a:pt x="781" y="630"/>
                  </a:cubicBezTo>
                  <a:cubicBezTo>
                    <a:pt x="813" y="580"/>
                    <a:pt x="813" y="580"/>
                    <a:pt x="813" y="580"/>
                  </a:cubicBezTo>
                  <a:cubicBezTo>
                    <a:pt x="875" y="478"/>
                    <a:pt x="875" y="478"/>
                    <a:pt x="875" y="478"/>
                  </a:cubicBezTo>
                  <a:cubicBezTo>
                    <a:pt x="966" y="322"/>
                    <a:pt x="966" y="322"/>
                    <a:pt x="966" y="322"/>
                  </a:cubicBezTo>
                  <a:cubicBezTo>
                    <a:pt x="1013" y="246"/>
                    <a:pt x="1013" y="246"/>
                    <a:pt x="1013" y="246"/>
                  </a:cubicBezTo>
                  <a:cubicBezTo>
                    <a:pt x="1017" y="239"/>
                    <a:pt x="1017" y="239"/>
                    <a:pt x="1017" y="239"/>
                  </a:cubicBezTo>
                  <a:cubicBezTo>
                    <a:pt x="974" y="228"/>
                    <a:pt x="933" y="219"/>
                    <a:pt x="893" y="215"/>
                  </a:cubicBezTo>
                  <a:close/>
                  <a:moveTo>
                    <a:pt x="625" y="949"/>
                  </a:moveTo>
                  <a:cubicBezTo>
                    <a:pt x="634" y="953"/>
                    <a:pt x="634" y="953"/>
                    <a:pt x="634" y="953"/>
                  </a:cubicBezTo>
                  <a:cubicBezTo>
                    <a:pt x="643" y="931"/>
                    <a:pt x="643" y="931"/>
                    <a:pt x="643" y="931"/>
                  </a:cubicBezTo>
                  <a:cubicBezTo>
                    <a:pt x="665" y="880"/>
                    <a:pt x="665" y="880"/>
                    <a:pt x="665" y="880"/>
                  </a:cubicBezTo>
                  <a:cubicBezTo>
                    <a:pt x="734" y="730"/>
                    <a:pt x="734" y="730"/>
                    <a:pt x="734" y="730"/>
                  </a:cubicBezTo>
                  <a:cubicBezTo>
                    <a:pt x="763" y="669"/>
                    <a:pt x="763" y="669"/>
                    <a:pt x="763" y="669"/>
                  </a:cubicBezTo>
                  <a:cubicBezTo>
                    <a:pt x="733" y="654"/>
                    <a:pt x="733" y="654"/>
                    <a:pt x="733" y="654"/>
                  </a:cubicBezTo>
                  <a:cubicBezTo>
                    <a:pt x="699" y="635"/>
                    <a:pt x="699" y="635"/>
                    <a:pt x="699" y="635"/>
                  </a:cubicBezTo>
                  <a:cubicBezTo>
                    <a:pt x="650" y="603"/>
                    <a:pt x="650" y="603"/>
                    <a:pt x="650" y="603"/>
                  </a:cubicBezTo>
                  <a:cubicBezTo>
                    <a:pt x="602" y="570"/>
                    <a:pt x="602" y="570"/>
                    <a:pt x="602" y="570"/>
                  </a:cubicBezTo>
                  <a:cubicBezTo>
                    <a:pt x="572" y="547"/>
                    <a:pt x="572" y="547"/>
                    <a:pt x="572" y="547"/>
                  </a:cubicBezTo>
                  <a:cubicBezTo>
                    <a:pt x="538" y="512"/>
                    <a:pt x="538" y="512"/>
                    <a:pt x="538" y="512"/>
                  </a:cubicBezTo>
                  <a:cubicBezTo>
                    <a:pt x="519" y="492"/>
                    <a:pt x="519" y="492"/>
                    <a:pt x="519" y="492"/>
                  </a:cubicBezTo>
                  <a:cubicBezTo>
                    <a:pt x="492" y="530"/>
                    <a:pt x="492" y="530"/>
                    <a:pt x="492" y="530"/>
                  </a:cubicBezTo>
                  <a:cubicBezTo>
                    <a:pt x="461" y="575"/>
                    <a:pt x="461" y="575"/>
                    <a:pt x="461" y="575"/>
                  </a:cubicBezTo>
                  <a:cubicBezTo>
                    <a:pt x="441" y="606"/>
                    <a:pt x="441" y="606"/>
                    <a:pt x="441" y="606"/>
                  </a:cubicBezTo>
                  <a:cubicBezTo>
                    <a:pt x="422" y="638"/>
                    <a:pt x="422" y="638"/>
                    <a:pt x="422" y="638"/>
                  </a:cubicBezTo>
                  <a:cubicBezTo>
                    <a:pt x="396" y="688"/>
                    <a:pt x="396" y="688"/>
                    <a:pt x="396" y="688"/>
                  </a:cubicBezTo>
                  <a:cubicBezTo>
                    <a:pt x="381" y="722"/>
                    <a:pt x="381" y="722"/>
                    <a:pt x="381" y="722"/>
                  </a:cubicBezTo>
                  <a:cubicBezTo>
                    <a:pt x="367" y="760"/>
                    <a:pt x="367" y="760"/>
                    <a:pt x="367" y="760"/>
                  </a:cubicBezTo>
                  <a:cubicBezTo>
                    <a:pt x="361" y="776"/>
                    <a:pt x="361" y="776"/>
                    <a:pt x="361" y="776"/>
                  </a:cubicBezTo>
                  <a:cubicBezTo>
                    <a:pt x="362" y="777"/>
                    <a:pt x="362" y="777"/>
                    <a:pt x="362" y="777"/>
                  </a:cubicBezTo>
                  <a:cubicBezTo>
                    <a:pt x="413" y="820"/>
                    <a:pt x="413" y="820"/>
                    <a:pt x="413" y="820"/>
                  </a:cubicBezTo>
                  <a:cubicBezTo>
                    <a:pt x="448" y="848"/>
                    <a:pt x="448" y="848"/>
                    <a:pt x="448" y="848"/>
                  </a:cubicBezTo>
                  <a:cubicBezTo>
                    <a:pt x="481" y="873"/>
                    <a:pt x="481" y="873"/>
                    <a:pt x="481" y="873"/>
                  </a:cubicBezTo>
                  <a:cubicBezTo>
                    <a:pt x="514" y="893"/>
                    <a:pt x="514" y="893"/>
                    <a:pt x="514" y="893"/>
                  </a:cubicBezTo>
                  <a:cubicBezTo>
                    <a:pt x="561" y="920"/>
                    <a:pt x="561" y="920"/>
                    <a:pt x="561" y="920"/>
                  </a:cubicBezTo>
                  <a:lnTo>
                    <a:pt x="625" y="949"/>
                  </a:lnTo>
                  <a:close/>
                  <a:moveTo>
                    <a:pt x="594" y="989"/>
                  </a:moveTo>
                  <a:cubicBezTo>
                    <a:pt x="558" y="968"/>
                    <a:pt x="558" y="968"/>
                    <a:pt x="558" y="968"/>
                  </a:cubicBezTo>
                  <a:cubicBezTo>
                    <a:pt x="501" y="932"/>
                    <a:pt x="501" y="932"/>
                    <a:pt x="501" y="932"/>
                  </a:cubicBezTo>
                  <a:cubicBezTo>
                    <a:pt x="427" y="880"/>
                    <a:pt x="427" y="880"/>
                    <a:pt x="427" y="880"/>
                  </a:cubicBezTo>
                  <a:cubicBezTo>
                    <a:pt x="359" y="830"/>
                    <a:pt x="359" y="830"/>
                    <a:pt x="359" y="830"/>
                  </a:cubicBezTo>
                  <a:cubicBezTo>
                    <a:pt x="348" y="819"/>
                    <a:pt x="348" y="819"/>
                    <a:pt x="348" y="819"/>
                  </a:cubicBezTo>
                  <a:cubicBezTo>
                    <a:pt x="347" y="822"/>
                    <a:pt x="347" y="822"/>
                    <a:pt x="347" y="822"/>
                  </a:cubicBezTo>
                  <a:cubicBezTo>
                    <a:pt x="336" y="863"/>
                    <a:pt x="336" y="863"/>
                    <a:pt x="336" y="863"/>
                  </a:cubicBezTo>
                  <a:cubicBezTo>
                    <a:pt x="327" y="905"/>
                    <a:pt x="327" y="905"/>
                    <a:pt x="327" y="905"/>
                  </a:cubicBezTo>
                  <a:cubicBezTo>
                    <a:pt x="317" y="967"/>
                    <a:pt x="317" y="967"/>
                    <a:pt x="317" y="967"/>
                  </a:cubicBezTo>
                  <a:cubicBezTo>
                    <a:pt x="310" y="1029"/>
                    <a:pt x="310" y="1029"/>
                    <a:pt x="310" y="1029"/>
                  </a:cubicBezTo>
                  <a:cubicBezTo>
                    <a:pt x="307" y="1070"/>
                    <a:pt x="307" y="1070"/>
                    <a:pt x="307" y="1070"/>
                  </a:cubicBezTo>
                  <a:cubicBezTo>
                    <a:pt x="306" y="1078"/>
                    <a:pt x="306" y="1078"/>
                    <a:pt x="306" y="1078"/>
                  </a:cubicBezTo>
                  <a:cubicBezTo>
                    <a:pt x="315" y="1084"/>
                    <a:pt x="315" y="1084"/>
                    <a:pt x="315" y="1084"/>
                  </a:cubicBezTo>
                  <a:cubicBezTo>
                    <a:pt x="392" y="1140"/>
                    <a:pt x="392" y="1140"/>
                    <a:pt x="392" y="1140"/>
                  </a:cubicBezTo>
                  <a:cubicBezTo>
                    <a:pt x="467" y="1194"/>
                    <a:pt x="467" y="1194"/>
                    <a:pt x="467" y="1194"/>
                  </a:cubicBezTo>
                  <a:cubicBezTo>
                    <a:pt x="505" y="1219"/>
                    <a:pt x="505" y="1219"/>
                    <a:pt x="505" y="1219"/>
                  </a:cubicBezTo>
                  <a:cubicBezTo>
                    <a:pt x="541" y="1240"/>
                    <a:pt x="541" y="1240"/>
                    <a:pt x="541" y="1240"/>
                  </a:cubicBezTo>
                  <a:cubicBezTo>
                    <a:pt x="553" y="1197"/>
                    <a:pt x="553" y="1197"/>
                    <a:pt x="553" y="1197"/>
                  </a:cubicBezTo>
                  <a:cubicBezTo>
                    <a:pt x="597" y="1052"/>
                    <a:pt x="597" y="1052"/>
                    <a:pt x="597" y="1052"/>
                  </a:cubicBezTo>
                  <a:cubicBezTo>
                    <a:pt x="613" y="1008"/>
                    <a:pt x="613" y="1008"/>
                    <a:pt x="613" y="1008"/>
                  </a:cubicBezTo>
                  <a:cubicBezTo>
                    <a:pt x="616" y="999"/>
                    <a:pt x="616" y="999"/>
                    <a:pt x="616" y="999"/>
                  </a:cubicBezTo>
                  <a:lnTo>
                    <a:pt x="594" y="989"/>
                  </a:lnTo>
                  <a:close/>
                  <a:moveTo>
                    <a:pt x="420" y="331"/>
                  </a:moveTo>
                  <a:cubicBezTo>
                    <a:pt x="422" y="333"/>
                    <a:pt x="422" y="333"/>
                    <a:pt x="422" y="333"/>
                  </a:cubicBezTo>
                  <a:cubicBezTo>
                    <a:pt x="448" y="370"/>
                    <a:pt x="448" y="370"/>
                    <a:pt x="448" y="370"/>
                  </a:cubicBezTo>
                  <a:cubicBezTo>
                    <a:pt x="480" y="409"/>
                    <a:pt x="480" y="409"/>
                    <a:pt x="480" y="409"/>
                  </a:cubicBezTo>
                  <a:cubicBezTo>
                    <a:pt x="513" y="445"/>
                    <a:pt x="513" y="445"/>
                    <a:pt x="513" y="445"/>
                  </a:cubicBezTo>
                  <a:cubicBezTo>
                    <a:pt x="514" y="446"/>
                    <a:pt x="514" y="446"/>
                    <a:pt x="514" y="446"/>
                  </a:cubicBezTo>
                  <a:cubicBezTo>
                    <a:pt x="522" y="437"/>
                    <a:pt x="522" y="437"/>
                    <a:pt x="522" y="437"/>
                  </a:cubicBezTo>
                  <a:cubicBezTo>
                    <a:pt x="551" y="412"/>
                    <a:pt x="551" y="412"/>
                    <a:pt x="551" y="412"/>
                  </a:cubicBezTo>
                  <a:cubicBezTo>
                    <a:pt x="583" y="386"/>
                    <a:pt x="583" y="386"/>
                    <a:pt x="583" y="386"/>
                  </a:cubicBezTo>
                  <a:cubicBezTo>
                    <a:pt x="634" y="350"/>
                    <a:pt x="634" y="350"/>
                    <a:pt x="634" y="350"/>
                  </a:cubicBezTo>
                  <a:cubicBezTo>
                    <a:pt x="687" y="315"/>
                    <a:pt x="687" y="315"/>
                    <a:pt x="687" y="315"/>
                  </a:cubicBezTo>
                  <a:cubicBezTo>
                    <a:pt x="740" y="284"/>
                    <a:pt x="740" y="284"/>
                    <a:pt x="740" y="284"/>
                  </a:cubicBezTo>
                  <a:cubicBezTo>
                    <a:pt x="806" y="248"/>
                    <a:pt x="806" y="248"/>
                    <a:pt x="806" y="248"/>
                  </a:cubicBezTo>
                  <a:cubicBezTo>
                    <a:pt x="874" y="213"/>
                    <a:pt x="874" y="213"/>
                    <a:pt x="874" y="213"/>
                  </a:cubicBezTo>
                  <a:cubicBezTo>
                    <a:pt x="711" y="197"/>
                    <a:pt x="571" y="232"/>
                    <a:pt x="441" y="310"/>
                  </a:cubicBezTo>
                  <a:cubicBezTo>
                    <a:pt x="435" y="317"/>
                    <a:pt x="428" y="324"/>
                    <a:pt x="420" y="331"/>
                  </a:cubicBezTo>
                  <a:close/>
                  <a:moveTo>
                    <a:pt x="205" y="591"/>
                  </a:moveTo>
                  <a:cubicBezTo>
                    <a:pt x="214" y="606"/>
                    <a:pt x="214" y="606"/>
                    <a:pt x="214" y="606"/>
                  </a:cubicBezTo>
                  <a:cubicBezTo>
                    <a:pt x="229" y="630"/>
                    <a:pt x="229" y="630"/>
                    <a:pt x="229" y="630"/>
                  </a:cubicBezTo>
                  <a:cubicBezTo>
                    <a:pt x="258" y="668"/>
                    <a:pt x="258" y="668"/>
                    <a:pt x="258" y="668"/>
                  </a:cubicBezTo>
                  <a:cubicBezTo>
                    <a:pt x="286" y="701"/>
                    <a:pt x="286" y="701"/>
                    <a:pt x="286" y="701"/>
                  </a:cubicBezTo>
                  <a:cubicBezTo>
                    <a:pt x="321" y="737"/>
                    <a:pt x="321" y="737"/>
                    <a:pt x="321" y="737"/>
                  </a:cubicBezTo>
                  <a:cubicBezTo>
                    <a:pt x="322" y="739"/>
                    <a:pt x="322" y="739"/>
                    <a:pt x="322" y="739"/>
                  </a:cubicBezTo>
                  <a:cubicBezTo>
                    <a:pt x="326" y="728"/>
                    <a:pt x="326" y="728"/>
                    <a:pt x="326" y="728"/>
                  </a:cubicBezTo>
                  <a:cubicBezTo>
                    <a:pt x="339" y="695"/>
                    <a:pt x="339" y="695"/>
                    <a:pt x="339" y="695"/>
                  </a:cubicBezTo>
                  <a:cubicBezTo>
                    <a:pt x="347" y="678"/>
                    <a:pt x="347" y="678"/>
                    <a:pt x="347" y="678"/>
                  </a:cubicBezTo>
                  <a:cubicBezTo>
                    <a:pt x="365" y="646"/>
                    <a:pt x="365" y="646"/>
                    <a:pt x="365" y="646"/>
                  </a:cubicBezTo>
                  <a:cubicBezTo>
                    <a:pt x="394" y="598"/>
                    <a:pt x="394" y="598"/>
                    <a:pt x="394" y="598"/>
                  </a:cubicBezTo>
                  <a:cubicBezTo>
                    <a:pt x="416" y="567"/>
                    <a:pt x="416" y="567"/>
                    <a:pt x="416" y="567"/>
                  </a:cubicBezTo>
                  <a:cubicBezTo>
                    <a:pt x="462" y="506"/>
                    <a:pt x="462" y="506"/>
                    <a:pt x="462" y="506"/>
                  </a:cubicBezTo>
                  <a:cubicBezTo>
                    <a:pt x="495" y="466"/>
                    <a:pt x="495" y="466"/>
                    <a:pt x="495" y="466"/>
                  </a:cubicBezTo>
                  <a:cubicBezTo>
                    <a:pt x="480" y="450"/>
                    <a:pt x="480" y="450"/>
                    <a:pt x="480" y="450"/>
                  </a:cubicBezTo>
                  <a:cubicBezTo>
                    <a:pt x="435" y="398"/>
                    <a:pt x="435" y="398"/>
                    <a:pt x="435" y="398"/>
                  </a:cubicBezTo>
                  <a:cubicBezTo>
                    <a:pt x="398" y="351"/>
                    <a:pt x="398" y="351"/>
                    <a:pt x="398" y="351"/>
                  </a:cubicBezTo>
                  <a:cubicBezTo>
                    <a:pt x="342" y="401"/>
                    <a:pt x="274" y="460"/>
                    <a:pt x="205" y="591"/>
                  </a:cubicBezTo>
                  <a:close/>
                  <a:moveTo>
                    <a:pt x="140" y="890"/>
                  </a:moveTo>
                  <a:cubicBezTo>
                    <a:pt x="143" y="897"/>
                    <a:pt x="143" y="897"/>
                    <a:pt x="143" y="897"/>
                  </a:cubicBezTo>
                  <a:cubicBezTo>
                    <a:pt x="157" y="927"/>
                    <a:pt x="157" y="927"/>
                    <a:pt x="157" y="927"/>
                  </a:cubicBezTo>
                  <a:cubicBezTo>
                    <a:pt x="176" y="957"/>
                    <a:pt x="176" y="957"/>
                    <a:pt x="176" y="957"/>
                  </a:cubicBezTo>
                  <a:cubicBezTo>
                    <a:pt x="194" y="982"/>
                    <a:pt x="194" y="982"/>
                    <a:pt x="194" y="982"/>
                  </a:cubicBezTo>
                  <a:cubicBezTo>
                    <a:pt x="218" y="1008"/>
                    <a:pt x="218" y="1008"/>
                    <a:pt x="218" y="1008"/>
                  </a:cubicBezTo>
                  <a:cubicBezTo>
                    <a:pt x="246" y="1035"/>
                    <a:pt x="246" y="1035"/>
                    <a:pt x="246" y="1035"/>
                  </a:cubicBezTo>
                  <a:cubicBezTo>
                    <a:pt x="268" y="1052"/>
                    <a:pt x="268" y="1052"/>
                    <a:pt x="268" y="1052"/>
                  </a:cubicBezTo>
                  <a:cubicBezTo>
                    <a:pt x="271" y="1055"/>
                    <a:pt x="271" y="1055"/>
                    <a:pt x="271" y="1055"/>
                  </a:cubicBezTo>
                  <a:cubicBezTo>
                    <a:pt x="274" y="999"/>
                    <a:pt x="274" y="999"/>
                    <a:pt x="274" y="999"/>
                  </a:cubicBezTo>
                  <a:cubicBezTo>
                    <a:pt x="280" y="935"/>
                    <a:pt x="280" y="935"/>
                    <a:pt x="280" y="935"/>
                  </a:cubicBezTo>
                  <a:cubicBezTo>
                    <a:pt x="286" y="890"/>
                    <a:pt x="286" y="890"/>
                    <a:pt x="286" y="890"/>
                  </a:cubicBezTo>
                  <a:cubicBezTo>
                    <a:pt x="294" y="844"/>
                    <a:pt x="294" y="844"/>
                    <a:pt x="294" y="844"/>
                  </a:cubicBezTo>
                  <a:cubicBezTo>
                    <a:pt x="299" y="821"/>
                    <a:pt x="299" y="821"/>
                    <a:pt x="299" y="821"/>
                  </a:cubicBezTo>
                  <a:cubicBezTo>
                    <a:pt x="309" y="781"/>
                    <a:pt x="309" y="781"/>
                    <a:pt x="309" y="781"/>
                  </a:cubicBezTo>
                  <a:cubicBezTo>
                    <a:pt x="308" y="780"/>
                    <a:pt x="308" y="780"/>
                    <a:pt x="308" y="780"/>
                  </a:cubicBezTo>
                  <a:cubicBezTo>
                    <a:pt x="276" y="746"/>
                    <a:pt x="276" y="746"/>
                    <a:pt x="276" y="746"/>
                  </a:cubicBezTo>
                  <a:cubicBezTo>
                    <a:pt x="250" y="715"/>
                    <a:pt x="250" y="715"/>
                    <a:pt x="250" y="715"/>
                  </a:cubicBezTo>
                  <a:cubicBezTo>
                    <a:pt x="222" y="680"/>
                    <a:pt x="222" y="680"/>
                    <a:pt x="222" y="680"/>
                  </a:cubicBezTo>
                  <a:cubicBezTo>
                    <a:pt x="195" y="638"/>
                    <a:pt x="195" y="638"/>
                    <a:pt x="195" y="638"/>
                  </a:cubicBezTo>
                  <a:cubicBezTo>
                    <a:pt x="188" y="626"/>
                    <a:pt x="188" y="626"/>
                    <a:pt x="188" y="626"/>
                  </a:cubicBezTo>
                  <a:cubicBezTo>
                    <a:pt x="164" y="683"/>
                    <a:pt x="142" y="785"/>
                    <a:pt x="140" y="890"/>
                  </a:cubicBezTo>
                  <a:close/>
                  <a:moveTo>
                    <a:pt x="325" y="1370"/>
                  </a:moveTo>
                  <a:cubicBezTo>
                    <a:pt x="300" y="1264"/>
                    <a:pt x="300" y="1264"/>
                    <a:pt x="300" y="1264"/>
                  </a:cubicBezTo>
                  <a:cubicBezTo>
                    <a:pt x="285" y="1196"/>
                    <a:pt x="285" y="1196"/>
                    <a:pt x="285" y="1196"/>
                  </a:cubicBezTo>
                  <a:cubicBezTo>
                    <a:pt x="275" y="1141"/>
                    <a:pt x="275" y="1141"/>
                    <a:pt x="275" y="1141"/>
                  </a:cubicBezTo>
                  <a:cubicBezTo>
                    <a:pt x="271" y="1101"/>
                    <a:pt x="271" y="1101"/>
                    <a:pt x="271" y="1101"/>
                  </a:cubicBezTo>
                  <a:cubicBezTo>
                    <a:pt x="270" y="1087"/>
                    <a:pt x="270" y="1087"/>
                    <a:pt x="270" y="1087"/>
                  </a:cubicBezTo>
                  <a:cubicBezTo>
                    <a:pt x="252" y="1071"/>
                    <a:pt x="252" y="1071"/>
                    <a:pt x="252" y="1071"/>
                  </a:cubicBezTo>
                  <a:cubicBezTo>
                    <a:pt x="217" y="1036"/>
                    <a:pt x="217" y="1036"/>
                    <a:pt x="217" y="1036"/>
                  </a:cubicBezTo>
                  <a:cubicBezTo>
                    <a:pt x="197" y="1014"/>
                    <a:pt x="197" y="1014"/>
                    <a:pt x="197" y="1014"/>
                  </a:cubicBezTo>
                  <a:cubicBezTo>
                    <a:pt x="177" y="989"/>
                    <a:pt x="177" y="989"/>
                    <a:pt x="177" y="989"/>
                  </a:cubicBezTo>
                  <a:cubicBezTo>
                    <a:pt x="164" y="968"/>
                    <a:pt x="164" y="968"/>
                    <a:pt x="164" y="968"/>
                  </a:cubicBezTo>
                  <a:cubicBezTo>
                    <a:pt x="143" y="926"/>
                    <a:pt x="143" y="926"/>
                    <a:pt x="143" y="926"/>
                  </a:cubicBezTo>
                  <a:cubicBezTo>
                    <a:pt x="140" y="922"/>
                    <a:pt x="140" y="922"/>
                    <a:pt x="140" y="922"/>
                  </a:cubicBezTo>
                  <a:cubicBezTo>
                    <a:pt x="142" y="984"/>
                    <a:pt x="151" y="1045"/>
                    <a:pt x="173" y="1096"/>
                  </a:cubicBezTo>
                  <a:cubicBezTo>
                    <a:pt x="201" y="1197"/>
                    <a:pt x="252" y="1295"/>
                    <a:pt x="325" y="1370"/>
                  </a:cubicBezTo>
                  <a:close/>
                  <a:moveTo>
                    <a:pt x="509" y="1350"/>
                  </a:moveTo>
                  <a:cubicBezTo>
                    <a:pt x="530" y="1277"/>
                    <a:pt x="530" y="1277"/>
                    <a:pt x="530" y="1277"/>
                  </a:cubicBezTo>
                  <a:cubicBezTo>
                    <a:pt x="520" y="1271"/>
                    <a:pt x="520" y="1271"/>
                    <a:pt x="520" y="1271"/>
                  </a:cubicBezTo>
                  <a:cubicBezTo>
                    <a:pt x="486" y="1252"/>
                    <a:pt x="486" y="1252"/>
                    <a:pt x="486" y="1252"/>
                  </a:cubicBezTo>
                  <a:cubicBezTo>
                    <a:pt x="452" y="1230"/>
                    <a:pt x="452" y="1230"/>
                    <a:pt x="452" y="1230"/>
                  </a:cubicBezTo>
                  <a:cubicBezTo>
                    <a:pt x="418" y="1205"/>
                    <a:pt x="418" y="1205"/>
                    <a:pt x="418" y="1205"/>
                  </a:cubicBezTo>
                  <a:cubicBezTo>
                    <a:pt x="306" y="1116"/>
                    <a:pt x="306" y="1116"/>
                    <a:pt x="306" y="1116"/>
                  </a:cubicBezTo>
                  <a:cubicBezTo>
                    <a:pt x="308" y="1152"/>
                    <a:pt x="308" y="1152"/>
                    <a:pt x="308" y="1152"/>
                  </a:cubicBezTo>
                  <a:cubicBezTo>
                    <a:pt x="310" y="1172"/>
                    <a:pt x="310" y="1172"/>
                    <a:pt x="310" y="1172"/>
                  </a:cubicBezTo>
                  <a:cubicBezTo>
                    <a:pt x="316" y="1210"/>
                    <a:pt x="316" y="1210"/>
                    <a:pt x="316" y="1210"/>
                  </a:cubicBezTo>
                  <a:cubicBezTo>
                    <a:pt x="342" y="1341"/>
                    <a:pt x="342" y="1341"/>
                    <a:pt x="342" y="1341"/>
                  </a:cubicBezTo>
                  <a:cubicBezTo>
                    <a:pt x="349" y="1384"/>
                    <a:pt x="349" y="1384"/>
                    <a:pt x="349" y="1384"/>
                  </a:cubicBezTo>
                  <a:cubicBezTo>
                    <a:pt x="349" y="1394"/>
                    <a:pt x="349" y="1394"/>
                    <a:pt x="349" y="1394"/>
                  </a:cubicBezTo>
                  <a:cubicBezTo>
                    <a:pt x="388" y="1429"/>
                    <a:pt x="432" y="1459"/>
                    <a:pt x="481" y="1480"/>
                  </a:cubicBezTo>
                  <a:cubicBezTo>
                    <a:pt x="479" y="1477"/>
                    <a:pt x="479" y="1477"/>
                    <a:pt x="479" y="1477"/>
                  </a:cubicBezTo>
                  <a:cubicBezTo>
                    <a:pt x="480" y="1471"/>
                    <a:pt x="480" y="1471"/>
                    <a:pt x="480" y="1471"/>
                  </a:cubicBezTo>
                  <a:cubicBezTo>
                    <a:pt x="486" y="1441"/>
                    <a:pt x="486" y="1441"/>
                    <a:pt x="486" y="1441"/>
                  </a:cubicBezTo>
                  <a:lnTo>
                    <a:pt x="509" y="1350"/>
                  </a:lnTo>
                  <a:close/>
                  <a:moveTo>
                    <a:pt x="835" y="1375"/>
                  </a:moveTo>
                  <a:cubicBezTo>
                    <a:pt x="831" y="1374"/>
                    <a:pt x="831" y="1374"/>
                    <a:pt x="831" y="1374"/>
                  </a:cubicBezTo>
                  <a:cubicBezTo>
                    <a:pt x="813" y="1372"/>
                    <a:pt x="813" y="1372"/>
                    <a:pt x="813" y="1372"/>
                  </a:cubicBezTo>
                  <a:cubicBezTo>
                    <a:pt x="794" y="1368"/>
                    <a:pt x="794" y="1368"/>
                    <a:pt x="794" y="1368"/>
                  </a:cubicBezTo>
                  <a:cubicBezTo>
                    <a:pt x="757" y="1359"/>
                    <a:pt x="757" y="1359"/>
                    <a:pt x="757" y="1359"/>
                  </a:cubicBezTo>
                  <a:cubicBezTo>
                    <a:pt x="720" y="1347"/>
                    <a:pt x="720" y="1347"/>
                    <a:pt x="720" y="1347"/>
                  </a:cubicBezTo>
                  <a:cubicBezTo>
                    <a:pt x="619" y="1310"/>
                    <a:pt x="619" y="1310"/>
                    <a:pt x="619" y="1310"/>
                  </a:cubicBezTo>
                  <a:cubicBezTo>
                    <a:pt x="572" y="1293"/>
                    <a:pt x="572" y="1293"/>
                    <a:pt x="572" y="1293"/>
                  </a:cubicBezTo>
                  <a:cubicBezTo>
                    <a:pt x="568" y="1302"/>
                    <a:pt x="568" y="1302"/>
                    <a:pt x="568" y="1302"/>
                  </a:cubicBezTo>
                  <a:cubicBezTo>
                    <a:pt x="555" y="1342"/>
                    <a:pt x="555" y="1342"/>
                    <a:pt x="555" y="1342"/>
                  </a:cubicBezTo>
                  <a:cubicBezTo>
                    <a:pt x="544" y="1384"/>
                    <a:pt x="544" y="1384"/>
                    <a:pt x="544" y="1384"/>
                  </a:cubicBezTo>
                  <a:cubicBezTo>
                    <a:pt x="533" y="1431"/>
                    <a:pt x="533" y="1431"/>
                    <a:pt x="533" y="1431"/>
                  </a:cubicBezTo>
                  <a:cubicBezTo>
                    <a:pt x="522" y="1494"/>
                    <a:pt x="522" y="1494"/>
                    <a:pt x="522" y="1494"/>
                  </a:cubicBezTo>
                  <a:cubicBezTo>
                    <a:pt x="521" y="1496"/>
                    <a:pt x="521" y="1496"/>
                    <a:pt x="521" y="1496"/>
                  </a:cubicBezTo>
                  <a:cubicBezTo>
                    <a:pt x="524" y="1497"/>
                    <a:pt x="526" y="1498"/>
                    <a:pt x="529" y="1499"/>
                  </a:cubicBezTo>
                  <a:cubicBezTo>
                    <a:pt x="571" y="1518"/>
                    <a:pt x="612" y="1530"/>
                    <a:pt x="653" y="1538"/>
                  </a:cubicBezTo>
                  <a:cubicBezTo>
                    <a:pt x="810" y="1399"/>
                    <a:pt x="810" y="1399"/>
                    <a:pt x="810" y="1399"/>
                  </a:cubicBezTo>
                  <a:lnTo>
                    <a:pt x="835" y="1375"/>
                  </a:lnTo>
                  <a:close/>
                  <a:moveTo>
                    <a:pt x="1041" y="1114"/>
                  </a:moveTo>
                  <a:cubicBezTo>
                    <a:pt x="1032" y="1113"/>
                    <a:pt x="1032" y="1113"/>
                    <a:pt x="1032" y="1113"/>
                  </a:cubicBezTo>
                  <a:cubicBezTo>
                    <a:pt x="996" y="1111"/>
                    <a:pt x="996" y="1111"/>
                    <a:pt x="996" y="1111"/>
                  </a:cubicBezTo>
                  <a:cubicBezTo>
                    <a:pt x="959" y="1107"/>
                    <a:pt x="959" y="1107"/>
                    <a:pt x="959" y="1107"/>
                  </a:cubicBezTo>
                  <a:cubicBezTo>
                    <a:pt x="919" y="1100"/>
                    <a:pt x="919" y="1100"/>
                    <a:pt x="919" y="1100"/>
                  </a:cubicBezTo>
                  <a:cubicBezTo>
                    <a:pt x="876" y="1090"/>
                    <a:pt x="876" y="1090"/>
                    <a:pt x="876" y="1090"/>
                  </a:cubicBezTo>
                  <a:cubicBezTo>
                    <a:pt x="831" y="1078"/>
                    <a:pt x="831" y="1078"/>
                    <a:pt x="831" y="1078"/>
                  </a:cubicBezTo>
                  <a:cubicBezTo>
                    <a:pt x="762" y="1056"/>
                    <a:pt x="762" y="1056"/>
                    <a:pt x="762" y="1056"/>
                  </a:cubicBezTo>
                  <a:cubicBezTo>
                    <a:pt x="692" y="1031"/>
                    <a:pt x="692" y="1031"/>
                    <a:pt x="692" y="1031"/>
                  </a:cubicBezTo>
                  <a:cubicBezTo>
                    <a:pt x="668" y="1022"/>
                    <a:pt x="668" y="1022"/>
                    <a:pt x="668" y="1022"/>
                  </a:cubicBezTo>
                  <a:cubicBezTo>
                    <a:pt x="645" y="1084"/>
                    <a:pt x="645" y="1084"/>
                    <a:pt x="645" y="1084"/>
                  </a:cubicBezTo>
                  <a:cubicBezTo>
                    <a:pt x="615" y="1175"/>
                    <a:pt x="615" y="1175"/>
                    <a:pt x="615" y="1175"/>
                  </a:cubicBezTo>
                  <a:cubicBezTo>
                    <a:pt x="584" y="1259"/>
                    <a:pt x="584" y="1259"/>
                    <a:pt x="584" y="1259"/>
                  </a:cubicBezTo>
                  <a:cubicBezTo>
                    <a:pt x="704" y="1302"/>
                    <a:pt x="704" y="1302"/>
                    <a:pt x="704" y="1302"/>
                  </a:cubicBezTo>
                  <a:cubicBezTo>
                    <a:pt x="765" y="1322"/>
                    <a:pt x="765" y="1322"/>
                    <a:pt x="765" y="1322"/>
                  </a:cubicBezTo>
                  <a:cubicBezTo>
                    <a:pt x="806" y="1334"/>
                    <a:pt x="806" y="1334"/>
                    <a:pt x="806" y="1334"/>
                  </a:cubicBezTo>
                  <a:cubicBezTo>
                    <a:pt x="846" y="1343"/>
                    <a:pt x="846" y="1343"/>
                    <a:pt x="846" y="1343"/>
                  </a:cubicBezTo>
                  <a:cubicBezTo>
                    <a:pt x="863" y="1346"/>
                    <a:pt x="863" y="1346"/>
                    <a:pt x="863" y="1346"/>
                  </a:cubicBezTo>
                  <a:cubicBezTo>
                    <a:pt x="894" y="1313"/>
                    <a:pt x="894" y="1313"/>
                    <a:pt x="894" y="1313"/>
                  </a:cubicBezTo>
                  <a:cubicBezTo>
                    <a:pt x="936" y="1264"/>
                    <a:pt x="936" y="1264"/>
                    <a:pt x="936" y="1264"/>
                  </a:cubicBezTo>
                  <a:cubicBezTo>
                    <a:pt x="962" y="1231"/>
                    <a:pt x="962" y="1231"/>
                    <a:pt x="962" y="1231"/>
                  </a:cubicBezTo>
                  <a:cubicBezTo>
                    <a:pt x="999" y="1181"/>
                    <a:pt x="999" y="1181"/>
                    <a:pt x="999" y="1181"/>
                  </a:cubicBezTo>
                  <a:cubicBezTo>
                    <a:pt x="1022" y="1145"/>
                    <a:pt x="1022" y="1145"/>
                    <a:pt x="1022" y="1145"/>
                  </a:cubicBezTo>
                  <a:lnTo>
                    <a:pt x="1041" y="1114"/>
                  </a:lnTo>
                  <a:close/>
                  <a:moveTo>
                    <a:pt x="1119" y="943"/>
                  </a:moveTo>
                  <a:cubicBezTo>
                    <a:pt x="1130" y="907"/>
                    <a:pt x="1130" y="907"/>
                    <a:pt x="1130" y="907"/>
                  </a:cubicBezTo>
                  <a:cubicBezTo>
                    <a:pt x="1139" y="871"/>
                    <a:pt x="1139" y="871"/>
                    <a:pt x="1139" y="871"/>
                  </a:cubicBezTo>
                  <a:cubicBezTo>
                    <a:pt x="1147" y="834"/>
                    <a:pt x="1147" y="834"/>
                    <a:pt x="1147" y="834"/>
                  </a:cubicBezTo>
                  <a:cubicBezTo>
                    <a:pt x="1153" y="798"/>
                    <a:pt x="1153" y="798"/>
                    <a:pt x="1153" y="798"/>
                  </a:cubicBezTo>
                  <a:cubicBezTo>
                    <a:pt x="1157" y="775"/>
                    <a:pt x="1157" y="775"/>
                    <a:pt x="1157" y="775"/>
                  </a:cubicBezTo>
                  <a:cubicBezTo>
                    <a:pt x="1138" y="772"/>
                    <a:pt x="1138" y="772"/>
                    <a:pt x="1138" y="772"/>
                  </a:cubicBezTo>
                  <a:cubicBezTo>
                    <a:pt x="1062" y="758"/>
                    <a:pt x="1062" y="758"/>
                    <a:pt x="1062" y="758"/>
                  </a:cubicBezTo>
                  <a:cubicBezTo>
                    <a:pt x="991" y="742"/>
                    <a:pt x="991" y="742"/>
                    <a:pt x="991" y="742"/>
                  </a:cubicBezTo>
                  <a:cubicBezTo>
                    <a:pt x="924" y="725"/>
                    <a:pt x="924" y="725"/>
                    <a:pt x="924" y="725"/>
                  </a:cubicBezTo>
                  <a:cubicBezTo>
                    <a:pt x="873" y="710"/>
                    <a:pt x="873" y="710"/>
                    <a:pt x="873" y="710"/>
                  </a:cubicBezTo>
                  <a:cubicBezTo>
                    <a:pt x="819" y="691"/>
                    <a:pt x="819" y="691"/>
                    <a:pt x="819" y="691"/>
                  </a:cubicBezTo>
                  <a:cubicBezTo>
                    <a:pt x="811" y="704"/>
                    <a:pt x="811" y="704"/>
                    <a:pt x="811" y="704"/>
                  </a:cubicBezTo>
                  <a:cubicBezTo>
                    <a:pt x="788" y="749"/>
                    <a:pt x="788" y="749"/>
                    <a:pt x="788" y="749"/>
                  </a:cubicBezTo>
                  <a:cubicBezTo>
                    <a:pt x="756" y="814"/>
                    <a:pt x="756" y="814"/>
                    <a:pt x="756" y="814"/>
                  </a:cubicBezTo>
                  <a:cubicBezTo>
                    <a:pt x="726" y="880"/>
                    <a:pt x="726" y="880"/>
                    <a:pt x="726" y="880"/>
                  </a:cubicBezTo>
                  <a:cubicBezTo>
                    <a:pt x="687" y="975"/>
                    <a:pt x="687" y="975"/>
                    <a:pt x="687" y="975"/>
                  </a:cubicBezTo>
                  <a:cubicBezTo>
                    <a:pt x="788" y="1016"/>
                    <a:pt x="788" y="1016"/>
                    <a:pt x="788" y="1016"/>
                  </a:cubicBezTo>
                  <a:cubicBezTo>
                    <a:pt x="854" y="1039"/>
                    <a:pt x="854" y="1039"/>
                    <a:pt x="854" y="1039"/>
                  </a:cubicBezTo>
                  <a:cubicBezTo>
                    <a:pt x="899" y="1053"/>
                    <a:pt x="899" y="1053"/>
                    <a:pt x="899" y="1053"/>
                  </a:cubicBezTo>
                  <a:cubicBezTo>
                    <a:pt x="942" y="1064"/>
                    <a:pt x="942" y="1064"/>
                    <a:pt x="942" y="1064"/>
                  </a:cubicBezTo>
                  <a:cubicBezTo>
                    <a:pt x="985" y="1072"/>
                    <a:pt x="985" y="1072"/>
                    <a:pt x="985" y="1072"/>
                  </a:cubicBezTo>
                  <a:cubicBezTo>
                    <a:pt x="1039" y="1078"/>
                    <a:pt x="1039" y="1078"/>
                    <a:pt x="1039" y="1078"/>
                  </a:cubicBezTo>
                  <a:cubicBezTo>
                    <a:pt x="1059" y="1082"/>
                    <a:pt x="1059" y="1082"/>
                    <a:pt x="1059" y="1082"/>
                  </a:cubicBezTo>
                  <a:cubicBezTo>
                    <a:pt x="1065" y="1071"/>
                    <a:pt x="1065" y="1071"/>
                    <a:pt x="1065" y="1071"/>
                  </a:cubicBezTo>
                  <a:cubicBezTo>
                    <a:pt x="1084" y="1032"/>
                    <a:pt x="1084" y="1032"/>
                    <a:pt x="1084" y="1032"/>
                  </a:cubicBezTo>
                  <a:cubicBezTo>
                    <a:pt x="1100" y="995"/>
                    <a:pt x="1100" y="995"/>
                    <a:pt x="1100" y="995"/>
                  </a:cubicBezTo>
                  <a:lnTo>
                    <a:pt x="1119" y="943"/>
                  </a:lnTo>
                  <a:close/>
                  <a:moveTo>
                    <a:pt x="1210" y="1721"/>
                  </a:moveTo>
                  <a:cubicBezTo>
                    <a:pt x="1274" y="1721"/>
                    <a:pt x="1274" y="1721"/>
                    <a:pt x="1274" y="1721"/>
                  </a:cubicBezTo>
                  <a:cubicBezTo>
                    <a:pt x="1274" y="1910"/>
                    <a:pt x="1274" y="1910"/>
                    <a:pt x="1274" y="1910"/>
                  </a:cubicBezTo>
                  <a:cubicBezTo>
                    <a:pt x="1302" y="1910"/>
                    <a:pt x="1302" y="1910"/>
                    <a:pt x="1302" y="1910"/>
                  </a:cubicBezTo>
                  <a:cubicBezTo>
                    <a:pt x="1302" y="1721"/>
                    <a:pt x="1302" y="1721"/>
                    <a:pt x="1302" y="1721"/>
                  </a:cubicBezTo>
                  <a:cubicBezTo>
                    <a:pt x="1367" y="1721"/>
                    <a:pt x="1367" y="1721"/>
                    <a:pt x="1367" y="1721"/>
                  </a:cubicBezTo>
                  <a:cubicBezTo>
                    <a:pt x="1367" y="1698"/>
                    <a:pt x="1367" y="1698"/>
                    <a:pt x="1367" y="1698"/>
                  </a:cubicBezTo>
                  <a:cubicBezTo>
                    <a:pt x="1210" y="1698"/>
                    <a:pt x="1210" y="1698"/>
                    <a:pt x="1210" y="1698"/>
                  </a:cubicBezTo>
                  <a:lnTo>
                    <a:pt x="1210" y="1721"/>
                  </a:lnTo>
                  <a:close/>
                  <a:moveTo>
                    <a:pt x="1415" y="1787"/>
                  </a:moveTo>
                  <a:cubicBezTo>
                    <a:pt x="1413" y="1787"/>
                    <a:pt x="1413" y="1787"/>
                    <a:pt x="1413" y="1787"/>
                  </a:cubicBezTo>
                  <a:cubicBezTo>
                    <a:pt x="1412" y="1757"/>
                    <a:pt x="1412" y="1757"/>
                    <a:pt x="1412" y="1757"/>
                  </a:cubicBezTo>
                  <a:cubicBezTo>
                    <a:pt x="1388" y="1757"/>
                    <a:pt x="1388" y="1757"/>
                    <a:pt x="1388" y="1757"/>
                  </a:cubicBezTo>
                  <a:cubicBezTo>
                    <a:pt x="1389" y="1772"/>
                    <a:pt x="1389" y="1787"/>
                    <a:pt x="1389" y="1805"/>
                  </a:cubicBezTo>
                  <a:cubicBezTo>
                    <a:pt x="1389" y="1910"/>
                    <a:pt x="1389" y="1910"/>
                    <a:pt x="1389" y="1910"/>
                  </a:cubicBezTo>
                  <a:cubicBezTo>
                    <a:pt x="1417" y="1910"/>
                    <a:pt x="1417" y="1910"/>
                    <a:pt x="1417" y="1910"/>
                  </a:cubicBezTo>
                  <a:cubicBezTo>
                    <a:pt x="1417" y="1828"/>
                    <a:pt x="1417" y="1828"/>
                    <a:pt x="1417" y="1828"/>
                  </a:cubicBezTo>
                  <a:cubicBezTo>
                    <a:pt x="1417" y="1824"/>
                    <a:pt x="1417" y="1819"/>
                    <a:pt x="1418" y="1816"/>
                  </a:cubicBezTo>
                  <a:cubicBezTo>
                    <a:pt x="1422" y="1795"/>
                    <a:pt x="1436" y="1780"/>
                    <a:pt x="1455" y="1780"/>
                  </a:cubicBezTo>
                  <a:cubicBezTo>
                    <a:pt x="1459" y="1780"/>
                    <a:pt x="1462" y="1780"/>
                    <a:pt x="1465" y="1781"/>
                  </a:cubicBezTo>
                  <a:cubicBezTo>
                    <a:pt x="1465" y="1755"/>
                    <a:pt x="1465" y="1755"/>
                    <a:pt x="1465" y="1755"/>
                  </a:cubicBezTo>
                  <a:cubicBezTo>
                    <a:pt x="1462" y="1754"/>
                    <a:pt x="1460" y="1754"/>
                    <a:pt x="1457" y="1754"/>
                  </a:cubicBezTo>
                  <a:cubicBezTo>
                    <a:pt x="1438" y="1754"/>
                    <a:pt x="1421" y="1767"/>
                    <a:pt x="1415" y="1787"/>
                  </a:cubicBezTo>
                  <a:close/>
                  <a:moveTo>
                    <a:pt x="1599" y="1873"/>
                  </a:moveTo>
                  <a:cubicBezTo>
                    <a:pt x="1599" y="1886"/>
                    <a:pt x="1600" y="1899"/>
                    <a:pt x="1602" y="1910"/>
                  </a:cubicBezTo>
                  <a:cubicBezTo>
                    <a:pt x="1576" y="1910"/>
                    <a:pt x="1576" y="1910"/>
                    <a:pt x="1576" y="1910"/>
                  </a:cubicBezTo>
                  <a:cubicBezTo>
                    <a:pt x="1574" y="1890"/>
                    <a:pt x="1574" y="1890"/>
                    <a:pt x="1574" y="1890"/>
                  </a:cubicBezTo>
                  <a:cubicBezTo>
                    <a:pt x="1573" y="1890"/>
                    <a:pt x="1573" y="1890"/>
                    <a:pt x="1573" y="1890"/>
                  </a:cubicBezTo>
                  <a:cubicBezTo>
                    <a:pt x="1565" y="1902"/>
                    <a:pt x="1548" y="1913"/>
                    <a:pt x="1527" y="1913"/>
                  </a:cubicBezTo>
                  <a:cubicBezTo>
                    <a:pt x="1496" y="1913"/>
                    <a:pt x="1480" y="1891"/>
                    <a:pt x="1480" y="1869"/>
                  </a:cubicBezTo>
                  <a:cubicBezTo>
                    <a:pt x="1480" y="1833"/>
                    <a:pt x="1513" y="1812"/>
                    <a:pt x="1572" y="1813"/>
                  </a:cubicBezTo>
                  <a:cubicBezTo>
                    <a:pt x="1572" y="1810"/>
                    <a:pt x="1572" y="1810"/>
                    <a:pt x="1572" y="1810"/>
                  </a:cubicBezTo>
                  <a:cubicBezTo>
                    <a:pt x="1572" y="1797"/>
                    <a:pt x="1568" y="1774"/>
                    <a:pt x="1537" y="1774"/>
                  </a:cubicBezTo>
                  <a:cubicBezTo>
                    <a:pt x="1523" y="1774"/>
                    <a:pt x="1508" y="1779"/>
                    <a:pt x="1497" y="1786"/>
                  </a:cubicBezTo>
                  <a:cubicBezTo>
                    <a:pt x="1491" y="1767"/>
                    <a:pt x="1491" y="1767"/>
                    <a:pt x="1491" y="1767"/>
                  </a:cubicBezTo>
                  <a:cubicBezTo>
                    <a:pt x="1504" y="1759"/>
                    <a:pt x="1522" y="1754"/>
                    <a:pt x="1541" y="1754"/>
                  </a:cubicBezTo>
                  <a:cubicBezTo>
                    <a:pt x="1588" y="1754"/>
                    <a:pt x="1599" y="1786"/>
                    <a:pt x="1599" y="1816"/>
                  </a:cubicBezTo>
                  <a:lnTo>
                    <a:pt x="1599" y="1873"/>
                  </a:lnTo>
                  <a:close/>
                  <a:moveTo>
                    <a:pt x="1572" y="1832"/>
                  </a:moveTo>
                  <a:cubicBezTo>
                    <a:pt x="1542" y="1831"/>
                    <a:pt x="1508" y="1837"/>
                    <a:pt x="1508" y="1866"/>
                  </a:cubicBezTo>
                  <a:cubicBezTo>
                    <a:pt x="1508" y="1884"/>
                    <a:pt x="1520" y="1893"/>
                    <a:pt x="1534" y="1893"/>
                  </a:cubicBezTo>
                  <a:cubicBezTo>
                    <a:pt x="1554" y="1893"/>
                    <a:pt x="1566" y="1880"/>
                    <a:pt x="1571" y="1867"/>
                  </a:cubicBezTo>
                  <a:cubicBezTo>
                    <a:pt x="1572" y="1864"/>
                    <a:pt x="1572" y="1861"/>
                    <a:pt x="1572" y="1858"/>
                  </a:cubicBezTo>
                  <a:lnTo>
                    <a:pt x="1572" y="1832"/>
                  </a:lnTo>
                  <a:close/>
                  <a:moveTo>
                    <a:pt x="1657" y="1697"/>
                  </a:moveTo>
                  <a:cubicBezTo>
                    <a:pt x="1647" y="1697"/>
                    <a:pt x="1640" y="1705"/>
                    <a:pt x="1640" y="1715"/>
                  </a:cubicBezTo>
                  <a:cubicBezTo>
                    <a:pt x="1640" y="1724"/>
                    <a:pt x="1647" y="1732"/>
                    <a:pt x="1657" y="1732"/>
                  </a:cubicBezTo>
                  <a:cubicBezTo>
                    <a:pt x="1668" y="1732"/>
                    <a:pt x="1675" y="1724"/>
                    <a:pt x="1674" y="1715"/>
                  </a:cubicBezTo>
                  <a:cubicBezTo>
                    <a:pt x="1674" y="1705"/>
                    <a:pt x="1668" y="1697"/>
                    <a:pt x="1657" y="1697"/>
                  </a:cubicBezTo>
                  <a:close/>
                  <a:moveTo>
                    <a:pt x="1643" y="1910"/>
                  </a:moveTo>
                  <a:cubicBezTo>
                    <a:pt x="1671" y="1910"/>
                    <a:pt x="1671" y="1910"/>
                    <a:pt x="1671" y="1910"/>
                  </a:cubicBezTo>
                  <a:cubicBezTo>
                    <a:pt x="1671" y="1757"/>
                    <a:pt x="1671" y="1757"/>
                    <a:pt x="1671" y="1757"/>
                  </a:cubicBezTo>
                  <a:cubicBezTo>
                    <a:pt x="1643" y="1757"/>
                    <a:pt x="1643" y="1757"/>
                    <a:pt x="1643" y="1757"/>
                  </a:cubicBezTo>
                  <a:lnTo>
                    <a:pt x="1643" y="1910"/>
                  </a:lnTo>
                  <a:close/>
                  <a:moveTo>
                    <a:pt x="1793" y="1754"/>
                  </a:moveTo>
                  <a:cubicBezTo>
                    <a:pt x="1768" y="1754"/>
                    <a:pt x="1750" y="1768"/>
                    <a:pt x="1742" y="1783"/>
                  </a:cubicBezTo>
                  <a:cubicBezTo>
                    <a:pt x="1742" y="1783"/>
                    <a:pt x="1742" y="1783"/>
                    <a:pt x="1742" y="1783"/>
                  </a:cubicBezTo>
                  <a:cubicBezTo>
                    <a:pt x="1740" y="1757"/>
                    <a:pt x="1740" y="1757"/>
                    <a:pt x="1740" y="1757"/>
                  </a:cubicBezTo>
                  <a:cubicBezTo>
                    <a:pt x="1716" y="1757"/>
                    <a:pt x="1716" y="1757"/>
                    <a:pt x="1716" y="1757"/>
                  </a:cubicBezTo>
                  <a:cubicBezTo>
                    <a:pt x="1717" y="1770"/>
                    <a:pt x="1717" y="1783"/>
                    <a:pt x="1717" y="1799"/>
                  </a:cubicBezTo>
                  <a:cubicBezTo>
                    <a:pt x="1717" y="1910"/>
                    <a:pt x="1717" y="1910"/>
                    <a:pt x="1717" y="1910"/>
                  </a:cubicBezTo>
                  <a:cubicBezTo>
                    <a:pt x="1745" y="1910"/>
                    <a:pt x="1745" y="1910"/>
                    <a:pt x="1745" y="1910"/>
                  </a:cubicBezTo>
                  <a:cubicBezTo>
                    <a:pt x="1745" y="1818"/>
                    <a:pt x="1745" y="1818"/>
                    <a:pt x="1745" y="1818"/>
                  </a:cubicBezTo>
                  <a:cubicBezTo>
                    <a:pt x="1745" y="1813"/>
                    <a:pt x="1745" y="1809"/>
                    <a:pt x="1747" y="1805"/>
                  </a:cubicBezTo>
                  <a:cubicBezTo>
                    <a:pt x="1751" y="1790"/>
                    <a:pt x="1765" y="1777"/>
                    <a:pt x="1784" y="1777"/>
                  </a:cubicBezTo>
                  <a:cubicBezTo>
                    <a:pt x="1810" y="1777"/>
                    <a:pt x="1819" y="1797"/>
                    <a:pt x="1819" y="1822"/>
                  </a:cubicBezTo>
                  <a:cubicBezTo>
                    <a:pt x="1819" y="1910"/>
                    <a:pt x="1819" y="1910"/>
                    <a:pt x="1819" y="1910"/>
                  </a:cubicBezTo>
                  <a:cubicBezTo>
                    <a:pt x="1847" y="1910"/>
                    <a:pt x="1847" y="1910"/>
                    <a:pt x="1847" y="1910"/>
                  </a:cubicBezTo>
                  <a:cubicBezTo>
                    <a:pt x="1847" y="1819"/>
                    <a:pt x="1847" y="1819"/>
                    <a:pt x="1847" y="1819"/>
                  </a:cubicBezTo>
                  <a:cubicBezTo>
                    <a:pt x="1847" y="1766"/>
                    <a:pt x="1814" y="1754"/>
                    <a:pt x="1793" y="1754"/>
                  </a:cubicBezTo>
                  <a:close/>
                  <a:moveTo>
                    <a:pt x="1905" y="1697"/>
                  </a:moveTo>
                  <a:cubicBezTo>
                    <a:pt x="1895" y="1697"/>
                    <a:pt x="1888" y="1705"/>
                    <a:pt x="1888" y="1715"/>
                  </a:cubicBezTo>
                  <a:cubicBezTo>
                    <a:pt x="1888" y="1724"/>
                    <a:pt x="1895" y="1732"/>
                    <a:pt x="1904" y="1732"/>
                  </a:cubicBezTo>
                  <a:cubicBezTo>
                    <a:pt x="1915" y="1732"/>
                    <a:pt x="1922" y="1724"/>
                    <a:pt x="1922" y="1715"/>
                  </a:cubicBezTo>
                  <a:cubicBezTo>
                    <a:pt x="1922" y="1705"/>
                    <a:pt x="1915" y="1697"/>
                    <a:pt x="1905" y="1697"/>
                  </a:cubicBezTo>
                  <a:close/>
                  <a:moveTo>
                    <a:pt x="1891" y="1910"/>
                  </a:moveTo>
                  <a:cubicBezTo>
                    <a:pt x="1919" y="1910"/>
                    <a:pt x="1919" y="1910"/>
                    <a:pt x="1919" y="1910"/>
                  </a:cubicBezTo>
                  <a:cubicBezTo>
                    <a:pt x="1919" y="1757"/>
                    <a:pt x="1919" y="1757"/>
                    <a:pt x="1919" y="1757"/>
                  </a:cubicBezTo>
                  <a:cubicBezTo>
                    <a:pt x="1891" y="1757"/>
                    <a:pt x="1891" y="1757"/>
                    <a:pt x="1891" y="1757"/>
                  </a:cubicBezTo>
                  <a:lnTo>
                    <a:pt x="1891" y="1910"/>
                  </a:lnTo>
                  <a:close/>
                  <a:moveTo>
                    <a:pt x="2041" y="1754"/>
                  </a:moveTo>
                  <a:cubicBezTo>
                    <a:pt x="2015" y="1754"/>
                    <a:pt x="1998" y="1768"/>
                    <a:pt x="1990" y="1783"/>
                  </a:cubicBezTo>
                  <a:cubicBezTo>
                    <a:pt x="1990" y="1783"/>
                    <a:pt x="1990" y="1783"/>
                    <a:pt x="1990" y="1783"/>
                  </a:cubicBezTo>
                  <a:cubicBezTo>
                    <a:pt x="1988" y="1757"/>
                    <a:pt x="1988" y="1757"/>
                    <a:pt x="1988" y="1757"/>
                  </a:cubicBezTo>
                  <a:cubicBezTo>
                    <a:pt x="1964" y="1757"/>
                    <a:pt x="1964" y="1757"/>
                    <a:pt x="1964" y="1757"/>
                  </a:cubicBezTo>
                  <a:cubicBezTo>
                    <a:pt x="1964" y="1770"/>
                    <a:pt x="1965" y="1783"/>
                    <a:pt x="1965" y="1799"/>
                  </a:cubicBezTo>
                  <a:cubicBezTo>
                    <a:pt x="1965" y="1910"/>
                    <a:pt x="1965" y="1910"/>
                    <a:pt x="1965" y="1910"/>
                  </a:cubicBezTo>
                  <a:cubicBezTo>
                    <a:pt x="1992" y="1910"/>
                    <a:pt x="1992" y="1910"/>
                    <a:pt x="1992" y="1910"/>
                  </a:cubicBezTo>
                  <a:cubicBezTo>
                    <a:pt x="1992" y="1818"/>
                    <a:pt x="1992" y="1818"/>
                    <a:pt x="1992" y="1818"/>
                  </a:cubicBezTo>
                  <a:cubicBezTo>
                    <a:pt x="1992" y="1813"/>
                    <a:pt x="1993" y="1809"/>
                    <a:pt x="1994" y="1805"/>
                  </a:cubicBezTo>
                  <a:cubicBezTo>
                    <a:pt x="1999" y="1790"/>
                    <a:pt x="2013" y="1777"/>
                    <a:pt x="2031" y="1777"/>
                  </a:cubicBezTo>
                  <a:cubicBezTo>
                    <a:pt x="2058" y="1777"/>
                    <a:pt x="2067" y="1797"/>
                    <a:pt x="2067" y="1822"/>
                  </a:cubicBezTo>
                  <a:cubicBezTo>
                    <a:pt x="2067" y="1910"/>
                    <a:pt x="2067" y="1910"/>
                    <a:pt x="2067" y="1910"/>
                  </a:cubicBezTo>
                  <a:cubicBezTo>
                    <a:pt x="2094" y="1910"/>
                    <a:pt x="2094" y="1910"/>
                    <a:pt x="2094" y="1910"/>
                  </a:cubicBezTo>
                  <a:cubicBezTo>
                    <a:pt x="2094" y="1819"/>
                    <a:pt x="2094" y="1819"/>
                    <a:pt x="2094" y="1819"/>
                  </a:cubicBezTo>
                  <a:cubicBezTo>
                    <a:pt x="2094" y="1766"/>
                    <a:pt x="2062" y="1754"/>
                    <a:pt x="2041" y="1754"/>
                  </a:cubicBezTo>
                  <a:close/>
                  <a:moveTo>
                    <a:pt x="2246" y="1757"/>
                  </a:moveTo>
                  <a:cubicBezTo>
                    <a:pt x="2270" y="1757"/>
                    <a:pt x="2270" y="1757"/>
                    <a:pt x="2270" y="1757"/>
                  </a:cubicBezTo>
                  <a:cubicBezTo>
                    <a:pt x="2270" y="1768"/>
                    <a:pt x="2269" y="1781"/>
                    <a:pt x="2269" y="1799"/>
                  </a:cubicBezTo>
                  <a:cubicBezTo>
                    <a:pt x="2269" y="1888"/>
                    <a:pt x="2269" y="1888"/>
                    <a:pt x="2269" y="1888"/>
                  </a:cubicBezTo>
                  <a:cubicBezTo>
                    <a:pt x="2269" y="1922"/>
                    <a:pt x="2262" y="1944"/>
                    <a:pt x="2247" y="1957"/>
                  </a:cubicBezTo>
                  <a:cubicBezTo>
                    <a:pt x="2233" y="1971"/>
                    <a:pt x="2211" y="1975"/>
                    <a:pt x="2192" y="1975"/>
                  </a:cubicBezTo>
                  <a:cubicBezTo>
                    <a:pt x="2174" y="1975"/>
                    <a:pt x="2154" y="1971"/>
                    <a:pt x="2141" y="1963"/>
                  </a:cubicBezTo>
                  <a:cubicBezTo>
                    <a:pt x="2148" y="1942"/>
                    <a:pt x="2148" y="1942"/>
                    <a:pt x="2148" y="1942"/>
                  </a:cubicBezTo>
                  <a:cubicBezTo>
                    <a:pt x="2158" y="1948"/>
                    <a:pt x="2174" y="1954"/>
                    <a:pt x="2193" y="1954"/>
                  </a:cubicBezTo>
                  <a:cubicBezTo>
                    <a:pt x="2221" y="1954"/>
                    <a:pt x="2242" y="1939"/>
                    <a:pt x="2242" y="1900"/>
                  </a:cubicBezTo>
                  <a:cubicBezTo>
                    <a:pt x="2242" y="1883"/>
                    <a:pt x="2242" y="1883"/>
                    <a:pt x="2242" y="1883"/>
                  </a:cubicBezTo>
                  <a:cubicBezTo>
                    <a:pt x="2241" y="1883"/>
                    <a:pt x="2241" y="1883"/>
                    <a:pt x="2241" y="1883"/>
                  </a:cubicBezTo>
                  <a:cubicBezTo>
                    <a:pt x="2233" y="1898"/>
                    <a:pt x="2216" y="1909"/>
                    <a:pt x="2193" y="1909"/>
                  </a:cubicBezTo>
                  <a:cubicBezTo>
                    <a:pt x="2155" y="1909"/>
                    <a:pt x="2128" y="1877"/>
                    <a:pt x="2128" y="1835"/>
                  </a:cubicBezTo>
                  <a:cubicBezTo>
                    <a:pt x="2128" y="1783"/>
                    <a:pt x="2162" y="1754"/>
                    <a:pt x="2197" y="1754"/>
                  </a:cubicBezTo>
                  <a:cubicBezTo>
                    <a:pt x="2223" y="1754"/>
                    <a:pt x="2238" y="1768"/>
                    <a:pt x="2244" y="1780"/>
                  </a:cubicBezTo>
                  <a:cubicBezTo>
                    <a:pt x="2245" y="1780"/>
                    <a:pt x="2245" y="1780"/>
                    <a:pt x="2245" y="1780"/>
                  </a:cubicBezTo>
                  <a:lnTo>
                    <a:pt x="2246" y="1757"/>
                  </a:lnTo>
                  <a:close/>
                  <a:moveTo>
                    <a:pt x="2242" y="1817"/>
                  </a:moveTo>
                  <a:cubicBezTo>
                    <a:pt x="2242" y="1813"/>
                    <a:pt x="2241" y="1809"/>
                    <a:pt x="2240" y="1805"/>
                  </a:cubicBezTo>
                  <a:cubicBezTo>
                    <a:pt x="2235" y="1789"/>
                    <a:pt x="2222" y="1776"/>
                    <a:pt x="2201" y="1776"/>
                  </a:cubicBezTo>
                  <a:cubicBezTo>
                    <a:pt x="2175" y="1776"/>
                    <a:pt x="2156" y="1798"/>
                    <a:pt x="2156" y="1833"/>
                  </a:cubicBezTo>
                  <a:cubicBezTo>
                    <a:pt x="2156" y="1863"/>
                    <a:pt x="2171" y="1888"/>
                    <a:pt x="2201" y="1888"/>
                  </a:cubicBezTo>
                  <a:cubicBezTo>
                    <a:pt x="2218" y="1888"/>
                    <a:pt x="2233" y="1877"/>
                    <a:pt x="2239" y="1860"/>
                  </a:cubicBezTo>
                  <a:cubicBezTo>
                    <a:pt x="2241" y="1855"/>
                    <a:pt x="2242" y="1849"/>
                    <a:pt x="2242" y="1845"/>
                  </a:cubicBezTo>
                  <a:lnTo>
                    <a:pt x="2242" y="1817"/>
                  </a:lnTo>
                  <a:close/>
                  <a:moveTo>
                    <a:pt x="2513" y="1872"/>
                  </a:moveTo>
                  <a:cubicBezTo>
                    <a:pt x="2524" y="1884"/>
                    <a:pt x="2535" y="1896"/>
                    <a:pt x="2548" y="1910"/>
                  </a:cubicBezTo>
                  <a:cubicBezTo>
                    <a:pt x="2515" y="1910"/>
                    <a:pt x="2515" y="1910"/>
                    <a:pt x="2515" y="1910"/>
                  </a:cubicBezTo>
                  <a:cubicBezTo>
                    <a:pt x="2509" y="1904"/>
                    <a:pt x="2503" y="1898"/>
                    <a:pt x="2495" y="1889"/>
                  </a:cubicBezTo>
                  <a:cubicBezTo>
                    <a:pt x="2477" y="1906"/>
                    <a:pt x="2456" y="1913"/>
                    <a:pt x="2433" y="1913"/>
                  </a:cubicBezTo>
                  <a:cubicBezTo>
                    <a:pt x="2392" y="1913"/>
                    <a:pt x="2368" y="1885"/>
                    <a:pt x="2368" y="1854"/>
                  </a:cubicBezTo>
                  <a:cubicBezTo>
                    <a:pt x="2368" y="1825"/>
                    <a:pt x="2385" y="1805"/>
                    <a:pt x="2410" y="1792"/>
                  </a:cubicBezTo>
                  <a:cubicBezTo>
                    <a:pt x="2410" y="1791"/>
                    <a:pt x="2410" y="1791"/>
                    <a:pt x="2410" y="1791"/>
                  </a:cubicBezTo>
                  <a:cubicBezTo>
                    <a:pt x="2399" y="1777"/>
                    <a:pt x="2392" y="1761"/>
                    <a:pt x="2392" y="1746"/>
                  </a:cubicBezTo>
                  <a:cubicBezTo>
                    <a:pt x="2392" y="1721"/>
                    <a:pt x="2411" y="1694"/>
                    <a:pt x="2446" y="1694"/>
                  </a:cubicBezTo>
                  <a:cubicBezTo>
                    <a:pt x="2472" y="1694"/>
                    <a:pt x="2493" y="1712"/>
                    <a:pt x="2493" y="1739"/>
                  </a:cubicBezTo>
                  <a:cubicBezTo>
                    <a:pt x="2493" y="1761"/>
                    <a:pt x="2480" y="1779"/>
                    <a:pt x="2446" y="1796"/>
                  </a:cubicBezTo>
                  <a:cubicBezTo>
                    <a:pt x="2446" y="1797"/>
                    <a:pt x="2446" y="1797"/>
                    <a:pt x="2446" y="1797"/>
                  </a:cubicBezTo>
                  <a:cubicBezTo>
                    <a:pt x="2464" y="1817"/>
                    <a:pt x="2484" y="1841"/>
                    <a:pt x="2498" y="1856"/>
                  </a:cubicBezTo>
                  <a:cubicBezTo>
                    <a:pt x="2507" y="1841"/>
                    <a:pt x="2514" y="1821"/>
                    <a:pt x="2518" y="1794"/>
                  </a:cubicBezTo>
                  <a:cubicBezTo>
                    <a:pt x="2543" y="1794"/>
                    <a:pt x="2543" y="1794"/>
                    <a:pt x="2543" y="1794"/>
                  </a:cubicBezTo>
                  <a:cubicBezTo>
                    <a:pt x="2538" y="1827"/>
                    <a:pt x="2528" y="1854"/>
                    <a:pt x="2513" y="1872"/>
                  </a:cubicBezTo>
                  <a:close/>
                  <a:moveTo>
                    <a:pt x="2417" y="1744"/>
                  </a:moveTo>
                  <a:cubicBezTo>
                    <a:pt x="2417" y="1759"/>
                    <a:pt x="2424" y="1771"/>
                    <a:pt x="2433" y="1782"/>
                  </a:cubicBezTo>
                  <a:cubicBezTo>
                    <a:pt x="2455" y="1770"/>
                    <a:pt x="2468" y="1758"/>
                    <a:pt x="2468" y="1740"/>
                  </a:cubicBezTo>
                  <a:cubicBezTo>
                    <a:pt x="2468" y="1727"/>
                    <a:pt x="2461" y="1713"/>
                    <a:pt x="2444" y="1713"/>
                  </a:cubicBezTo>
                  <a:cubicBezTo>
                    <a:pt x="2426" y="1713"/>
                    <a:pt x="2417" y="1727"/>
                    <a:pt x="2417" y="1744"/>
                  </a:cubicBezTo>
                  <a:close/>
                  <a:moveTo>
                    <a:pt x="2482" y="1873"/>
                  </a:moveTo>
                  <a:cubicBezTo>
                    <a:pt x="2469" y="1859"/>
                    <a:pt x="2445" y="1833"/>
                    <a:pt x="2422" y="1806"/>
                  </a:cubicBezTo>
                  <a:cubicBezTo>
                    <a:pt x="2411" y="1814"/>
                    <a:pt x="2394" y="1827"/>
                    <a:pt x="2394" y="1849"/>
                  </a:cubicBezTo>
                  <a:cubicBezTo>
                    <a:pt x="2394" y="1874"/>
                    <a:pt x="2412" y="1892"/>
                    <a:pt x="2438" y="1892"/>
                  </a:cubicBezTo>
                  <a:cubicBezTo>
                    <a:pt x="2456" y="1892"/>
                    <a:pt x="2472" y="1884"/>
                    <a:pt x="2482" y="1873"/>
                  </a:cubicBezTo>
                  <a:close/>
                  <a:moveTo>
                    <a:pt x="2738" y="1717"/>
                  </a:moveTo>
                  <a:cubicBezTo>
                    <a:pt x="2756" y="1717"/>
                    <a:pt x="2770" y="1721"/>
                    <a:pt x="2781" y="1726"/>
                  </a:cubicBezTo>
                  <a:cubicBezTo>
                    <a:pt x="2787" y="1704"/>
                    <a:pt x="2787" y="1704"/>
                    <a:pt x="2787" y="1704"/>
                  </a:cubicBezTo>
                  <a:cubicBezTo>
                    <a:pt x="2780" y="1700"/>
                    <a:pt x="2763" y="1694"/>
                    <a:pt x="2737" y="1694"/>
                  </a:cubicBezTo>
                  <a:cubicBezTo>
                    <a:pt x="2671" y="1694"/>
                    <a:pt x="2626" y="1739"/>
                    <a:pt x="2626" y="1805"/>
                  </a:cubicBezTo>
                  <a:cubicBezTo>
                    <a:pt x="2626" y="1875"/>
                    <a:pt x="2671" y="1913"/>
                    <a:pt x="2731" y="1913"/>
                  </a:cubicBezTo>
                  <a:cubicBezTo>
                    <a:pt x="2757" y="1913"/>
                    <a:pt x="2777" y="1908"/>
                    <a:pt x="2787" y="1903"/>
                  </a:cubicBezTo>
                  <a:cubicBezTo>
                    <a:pt x="2781" y="1881"/>
                    <a:pt x="2781" y="1881"/>
                    <a:pt x="2781" y="1881"/>
                  </a:cubicBezTo>
                  <a:cubicBezTo>
                    <a:pt x="2770" y="1886"/>
                    <a:pt x="2753" y="1890"/>
                    <a:pt x="2737" y="1890"/>
                  </a:cubicBezTo>
                  <a:cubicBezTo>
                    <a:pt x="2685" y="1890"/>
                    <a:pt x="2655" y="1856"/>
                    <a:pt x="2655" y="1805"/>
                  </a:cubicBezTo>
                  <a:cubicBezTo>
                    <a:pt x="2655" y="1749"/>
                    <a:pt x="2688" y="1717"/>
                    <a:pt x="2738" y="1717"/>
                  </a:cubicBezTo>
                  <a:close/>
                  <a:moveTo>
                    <a:pt x="2958" y="1832"/>
                  </a:moveTo>
                  <a:cubicBezTo>
                    <a:pt x="2958" y="1888"/>
                    <a:pt x="2919" y="1913"/>
                    <a:pt x="2882" y="1913"/>
                  </a:cubicBezTo>
                  <a:cubicBezTo>
                    <a:pt x="2841" y="1913"/>
                    <a:pt x="2809" y="1883"/>
                    <a:pt x="2809" y="1835"/>
                  </a:cubicBezTo>
                  <a:cubicBezTo>
                    <a:pt x="2809" y="1784"/>
                    <a:pt x="2842" y="1754"/>
                    <a:pt x="2885" y="1754"/>
                  </a:cubicBezTo>
                  <a:cubicBezTo>
                    <a:pt x="2928" y="1754"/>
                    <a:pt x="2958" y="1786"/>
                    <a:pt x="2958" y="1832"/>
                  </a:cubicBezTo>
                  <a:close/>
                  <a:moveTo>
                    <a:pt x="2929" y="1833"/>
                  </a:moveTo>
                  <a:cubicBezTo>
                    <a:pt x="2929" y="1807"/>
                    <a:pt x="2917" y="1775"/>
                    <a:pt x="2884" y="1775"/>
                  </a:cubicBezTo>
                  <a:cubicBezTo>
                    <a:pt x="2851" y="1775"/>
                    <a:pt x="2837" y="1805"/>
                    <a:pt x="2837" y="1834"/>
                  </a:cubicBezTo>
                  <a:cubicBezTo>
                    <a:pt x="2837" y="1867"/>
                    <a:pt x="2856" y="1892"/>
                    <a:pt x="2883" y="1892"/>
                  </a:cubicBezTo>
                  <a:cubicBezTo>
                    <a:pt x="2910" y="1892"/>
                    <a:pt x="2929" y="1867"/>
                    <a:pt x="2929" y="1833"/>
                  </a:cubicBezTo>
                  <a:close/>
                  <a:moveTo>
                    <a:pt x="3068" y="1754"/>
                  </a:moveTo>
                  <a:cubicBezTo>
                    <a:pt x="3043" y="1754"/>
                    <a:pt x="3026" y="1768"/>
                    <a:pt x="3018" y="1783"/>
                  </a:cubicBezTo>
                  <a:cubicBezTo>
                    <a:pt x="3017" y="1783"/>
                    <a:pt x="3017" y="1783"/>
                    <a:pt x="3017" y="1783"/>
                  </a:cubicBezTo>
                  <a:cubicBezTo>
                    <a:pt x="3016" y="1757"/>
                    <a:pt x="3016" y="1757"/>
                    <a:pt x="3016" y="1757"/>
                  </a:cubicBezTo>
                  <a:cubicBezTo>
                    <a:pt x="2991" y="1757"/>
                    <a:pt x="2991" y="1757"/>
                    <a:pt x="2991" y="1757"/>
                  </a:cubicBezTo>
                  <a:cubicBezTo>
                    <a:pt x="2992" y="1770"/>
                    <a:pt x="2993" y="1783"/>
                    <a:pt x="2993" y="1799"/>
                  </a:cubicBezTo>
                  <a:cubicBezTo>
                    <a:pt x="2993" y="1910"/>
                    <a:pt x="2993" y="1910"/>
                    <a:pt x="2993" y="1910"/>
                  </a:cubicBezTo>
                  <a:cubicBezTo>
                    <a:pt x="3020" y="1910"/>
                    <a:pt x="3020" y="1910"/>
                    <a:pt x="3020" y="1910"/>
                  </a:cubicBezTo>
                  <a:cubicBezTo>
                    <a:pt x="3020" y="1818"/>
                    <a:pt x="3020" y="1818"/>
                    <a:pt x="3020" y="1818"/>
                  </a:cubicBezTo>
                  <a:cubicBezTo>
                    <a:pt x="3020" y="1813"/>
                    <a:pt x="3021" y="1809"/>
                    <a:pt x="3022" y="1805"/>
                  </a:cubicBezTo>
                  <a:cubicBezTo>
                    <a:pt x="3027" y="1790"/>
                    <a:pt x="3041" y="1777"/>
                    <a:pt x="3059" y="1777"/>
                  </a:cubicBezTo>
                  <a:cubicBezTo>
                    <a:pt x="3085" y="1777"/>
                    <a:pt x="3094" y="1797"/>
                    <a:pt x="3094" y="1822"/>
                  </a:cubicBezTo>
                  <a:cubicBezTo>
                    <a:pt x="3094" y="1910"/>
                    <a:pt x="3094" y="1910"/>
                    <a:pt x="3094" y="1910"/>
                  </a:cubicBezTo>
                  <a:cubicBezTo>
                    <a:pt x="3122" y="1910"/>
                    <a:pt x="3122" y="1910"/>
                    <a:pt x="3122" y="1910"/>
                  </a:cubicBezTo>
                  <a:cubicBezTo>
                    <a:pt x="3122" y="1819"/>
                    <a:pt x="3122" y="1819"/>
                    <a:pt x="3122" y="1819"/>
                  </a:cubicBezTo>
                  <a:cubicBezTo>
                    <a:pt x="3122" y="1766"/>
                    <a:pt x="3089" y="1754"/>
                    <a:pt x="3068" y="1754"/>
                  </a:cubicBezTo>
                  <a:close/>
                  <a:moveTo>
                    <a:pt x="3216" y="1821"/>
                  </a:moveTo>
                  <a:cubicBezTo>
                    <a:pt x="3196" y="1814"/>
                    <a:pt x="3187" y="1808"/>
                    <a:pt x="3187" y="1795"/>
                  </a:cubicBezTo>
                  <a:cubicBezTo>
                    <a:pt x="3187" y="1784"/>
                    <a:pt x="3196" y="1775"/>
                    <a:pt x="3212" y="1775"/>
                  </a:cubicBezTo>
                  <a:cubicBezTo>
                    <a:pt x="3227" y="1775"/>
                    <a:pt x="3238" y="1780"/>
                    <a:pt x="3244" y="1783"/>
                  </a:cubicBezTo>
                  <a:cubicBezTo>
                    <a:pt x="3250" y="1763"/>
                    <a:pt x="3250" y="1763"/>
                    <a:pt x="3250" y="1763"/>
                  </a:cubicBezTo>
                  <a:cubicBezTo>
                    <a:pt x="3242" y="1758"/>
                    <a:pt x="3228" y="1754"/>
                    <a:pt x="3213" y="1754"/>
                  </a:cubicBezTo>
                  <a:cubicBezTo>
                    <a:pt x="3180" y="1754"/>
                    <a:pt x="3161" y="1774"/>
                    <a:pt x="3161" y="1799"/>
                  </a:cubicBezTo>
                  <a:cubicBezTo>
                    <a:pt x="3161" y="1817"/>
                    <a:pt x="3173" y="1832"/>
                    <a:pt x="3201" y="1842"/>
                  </a:cubicBezTo>
                  <a:cubicBezTo>
                    <a:pt x="3221" y="1849"/>
                    <a:pt x="3229" y="1856"/>
                    <a:pt x="3229" y="1870"/>
                  </a:cubicBezTo>
                  <a:cubicBezTo>
                    <a:pt x="3229" y="1882"/>
                    <a:pt x="3220" y="1892"/>
                    <a:pt x="3200" y="1892"/>
                  </a:cubicBezTo>
                  <a:cubicBezTo>
                    <a:pt x="3186" y="1892"/>
                    <a:pt x="3171" y="1887"/>
                    <a:pt x="3163" y="1881"/>
                  </a:cubicBezTo>
                  <a:cubicBezTo>
                    <a:pt x="3156" y="1902"/>
                    <a:pt x="3156" y="1902"/>
                    <a:pt x="3156" y="1902"/>
                  </a:cubicBezTo>
                  <a:cubicBezTo>
                    <a:pt x="3167" y="1909"/>
                    <a:pt x="3182" y="1913"/>
                    <a:pt x="3199" y="1913"/>
                  </a:cubicBezTo>
                  <a:cubicBezTo>
                    <a:pt x="3235" y="1913"/>
                    <a:pt x="3256" y="1894"/>
                    <a:pt x="3256" y="1867"/>
                  </a:cubicBezTo>
                  <a:cubicBezTo>
                    <a:pt x="3256" y="1844"/>
                    <a:pt x="3242" y="1831"/>
                    <a:pt x="3216" y="1821"/>
                  </a:cubicBezTo>
                  <a:close/>
                  <a:moveTo>
                    <a:pt x="3419" y="1757"/>
                  </a:moveTo>
                  <a:cubicBezTo>
                    <a:pt x="3391" y="1757"/>
                    <a:pt x="3391" y="1757"/>
                    <a:pt x="3391" y="1757"/>
                  </a:cubicBezTo>
                  <a:cubicBezTo>
                    <a:pt x="3391" y="1851"/>
                    <a:pt x="3391" y="1851"/>
                    <a:pt x="3391" y="1851"/>
                  </a:cubicBezTo>
                  <a:cubicBezTo>
                    <a:pt x="3391" y="1856"/>
                    <a:pt x="3390" y="1861"/>
                    <a:pt x="3388" y="1865"/>
                  </a:cubicBezTo>
                  <a:cubicBezTo>
                    <a:pt x="3383" y="1877"/>
                    <a:pt x="3370" y="1890"/>
                    <a:pt x="3352" y="1890"/>
                  </a:cubicBezTo>
                  <a:cubicBezTo>
                    <a:pt x="3327" y="1890"/>
                    <a:pt x="3318" y="1871"/>
                    <a:pt x="3318" y="1842"/>
                  </a:cubicBezTo>
                  <a:cubicBezTo>
                    <a:pt x="3318" y="1757"/>
                    <a:pt x="3318" y="1757"/>
                    <a:pt x="3318" y="1757"/>
                  </a:cubicBezTo>
                  <a:cubicBezTo>
                    <a:pt x="3290" y="1757"/>
                    <a:pt x="3290" y="1757"/>
                    <a:pt x="3290" y="1757"/>
                  </a:cubicBezTo>
                  <a:cubicBezTo>
                    <a:pt x="3290" y="1846"/>
                    <a:pt x="3290" y="1846"/>
                    <a:pt x="3290" y="1846"/>
                  </a:cubicBezTo>
                  <a:cubicBezTo>
                    <a:pt x="3290" y="1900"/>
                    <a:pt x="3319" y="1913"/>
                    <a:pt x="3343" y="1913"/>
                  </a:cubicBezTo>
                  <a:cubicBezTo>
                    <a:pt x="3370" y="1913"/>
                    <a:pt x="3386" y="1897"/>
                    <a:pt x="3393" y="1885"/>
                  </a:cubicBezTo>
                  <a:cubicBezTo>
                    <a:pt x="3394" y="1885"/>
                    <a:pt x="3394" y="1885"/>
                    <a:pt x="3394" y="1885"/>
                  </a:cubicBezTo>
                  <a:cubicBezTo>
                    <a:pt x="3395" y="1910"/>
                    <a:pt x="3395" y="1910"/>
                    <a:pt x="3395" y="1910"/>
                  </a:cubicBezTo>
                  <a:cubicBezTo>
                    <a:pt x="3420" y="1910"/>
                    <a:pt x="3420" y="1910"/>
                    <a:pt x="3420" y="1910"/>
                  </a:cubicBezTo>
                  <a:cubicBezTo>
                    <a:pt x="3419" y="1898"/>
                    <a:pt x="3419" y="1884"/>
                    <a:pt x="3419" y="1868"/>
                  </a:cubicBezTo>
                  <a:lnTo>
                    <a:pt x="3419" y="1757"/>
                  </a:lnTo>
                  <a:close/>
                  <a:moveTo>
                    <a:pt x="3464" y="1910"/>
                  </a:moveTo>
                  <a:cubicBezTo>
                    <a:pt x="3492" y="1910"/>
                    <a:pt x="3492" y="1910"/>
                    <a:pt x="3492" y="1910"/>
                  </a:cubicBezTo>
                  <a:cubicBezTo>
                    <a:pt x="3492" y="1686"/>
                    <a:pt x="3492" y="1686"/>
                    <a:pt x="3492" y="1686"/>
                  </a:cubicBezTo>
                  <a:cubicBezTo>
                    <a:pt x="3464" y="1686"/>
                    <a:pt x="3464" y="1686"/>
                    <a:pt x="3464" y="1686"/>
                  </a:cubicBezTo>
                  <a:lnTo>
                    <a:pt x="3464" y="1910"/>
                  </a:lnTo>
                  <a:close/>
                  <a:moveTo>
                    <a:pt x="3572" y="1714"/>
                  </a:moveTo>
                  <a:cubicBezTo>
                    <a:pt x="3545" y="1721"/>
                    <a:pt x="3545" y="1721"/>
                    <a:pt x="3545" y="1721"/>
                  </a:cubicBezTo>
                  <a:cubicBezTo>
                    <a:pt x="3545" y="1757"/>
                    <a:pt x="3545" y="1757"/>
                    <a:pt x="3545" y="1757"/>
                  </a:cubicBezTo>
                  <a:cubicBezTo>
                    <a:pt x="3521" y="1757"/>
                    <a:pt x="3521" y="1757"/>
                    <a:pt x="3521" y="1757"/>
                  </a:cubicBezTo>
                  <a:cubicBezTo>
                    <a:pt x="3521" y="1778"/>
                    <a:pt x="3521" y="1778"/>
                    <a:pt x="3521" y="1778"/>
                  </a:cubicBezTo>
                  <a:cubicBezTo>
                    <a:pt x="3545" y="1778"/>
                    <a:pt x="3545" y="1778"/>
                    <a:pt x="3545" y="1778"/>
                  </a:cubicBezTo>
                  <a:cubicBezTo>
                    <a:pt x="3545" y="1861"/>
                    <a:pt x="3545" y="1861"/>
                    <a:pt x="3545" y="1861"/>
                  </a:cubicBezTo>
                  <a:cubicBezTo>
                    <a:pt x="3545" y="1879"/>
                    <a:pt x="3548" y="1893"/>
                    <a:pt x="3555" y="1901"/>
                  </a:cubicBezTo>
                  <a:cubicBezTo>
                    <a:pt x="3562" y="1909"/>
                    <a:pt x="3572" y="1913"/>
                    <a:pt x="3585" y="1913"/>
                  </a:cubicBezTo>
                  <a:cubicBezTo>
                    <a:pt x="3596" y="1913"/>
                    <a:pt x="3604" y="1911"/>
                    <a:pt x="3610" y="1909"/>
                  </a:cubicBezTo>
                  <a:cubicBezTo>
                    <a:pt x="3609" y="1888"/>
                    <a:pt x="3609" y="1888"/>
                    <a:pt x="3609" y="1888"/>
                  </a:cubicBezTo>
                  <a:cubicBezTo>
                    <a:pt x="3605" y="1889"/>
                    <a:pt x="3600" y="1890"/>
                    <a:pt x="3592" y="1890"/>
                  </a:cubicBezTo>
                  <a:cubicBezTo>
                    <a:pt x="3577" y="1890"/>
                    <a:pt x="3572" y="1879"/>
                    <a:pt x="3572" y="1860"/>
                  </a:cubicBezTo>
                  <a:cubicBezTo>
                    <a:pt x="3572" y="1778"/>
                    <a:pt x="3572" y="1778"/>
                    <a:pt x="3572" y="1778"/>
                  </a:cubicBezTo>
                  <a:cubicBezTo>
                    <a:pt x="3611" y="1778"/>
                    <a:pt x="3611" y="1778"/>
                    <a:pt x="3611" y="1778"/>
                  </a:cubicBezTo>
                  <a:cubicBezTo>
                    <a:pt x="3611" y="1757"/>
                    <a:pt x="3611" y="1757"/>
                    <a:pt x="3611" y="1757"/>
                  </a:cubicBezTo>
                  <a:cubicBezTo>
                    <a:pt x="3572" y="1757"/>
                    <a:pt x="3572" y="1757"/>
                    <a:pt x="3572" y="1757"/>
                  </a:cubicBezTo>
                  <a:lnTo>
                    <a:pt x="3572" y="1714"/>
                  </a:lnTo>
                  <a:close/>
                  <a:moveTo>
                    <a:pt x="3749" y="1873"/>
                  </a:moveTo>
                  <a:cubicBezTo>
                    <a:pt x="3749" y="1886"/>
                    <a:pt x="3750" y="1899"/>
                    <a:pt x="3752" y="1910"/>
                  </a:cubicBezTo>
                  <a:cubicBezTo>
                    <a:pt x="3727" y="1910"/>
                    <a:pt x="3727" y="1910"/>
                    <a:pt x="3727" y="1910"/>
                  </a:cubicBezTo>
                  <a:cubicBezTo>
                    <a:pt x="3724" y="1890"/>
                    <a:pt x="3724" y="1890"/>
                    <a:pt x="3724" y="1890"/>
                  </a:cubicBezTo>
                  <a:cubicBezTo>
                    <a:pt x="3724" y="1890"/>
                    <a:pt x="3724" y="1890"/>
                    <a:pt x="3724" y="1890"/>
                  </a:cubicBezTo>
                  <a:cubicBezTo>
                    <a:pt x="3715" y="1902"/>
                    <a:pt x="3699" y="1913"/>
                    <a:pt x="3677" y="1913"/>
                  </a:cubicBezTo>
                  <a:cubicBezTo>
                    <a:pt x="3646" y="1913"/>
                    <a:pt x="3630" y="1891"/>
                    <a:pt x="3630" y="1869"/>
                  </a:cubicBezTo>
                  <a:cubicBezTo>
                    <a:pt x="3630" y="1833"/>
                    <a:pt x="3663" y="1812"/>
                    <a:pt x="3722" y="1813"/>
                  </a:cubicBezTo>
                  <a:cubicBezTo>
                    <a:pt x="3722" y="1810"/>
                    <a:pt x="3722" y="1810"/>
                    <a:pt x="3722" y="1810"/>
                  </a:cubicBezTo>
                  <a:cubicBezTo>
                    <a:pt x="3722" y="1797"/>
                    <a:pt x="3719" y="1774"/>
                    <a:pt x="3687" y="1774"/>
                  </a:cubicBezTo>
                  <a:cubicBezTo>
                    <a:pt x="3673" y="1774"/>
                    <a:pt x="3658" y="1779"/>
                    <a:pt x="3648" y="1786"/>
                  </a:cubicBezTo>
                  <a:cubicBezTo>
                    <a:pt x="3641" y="1767"/>
                    <a:pt x="3641" y="1767"/>
                    <a:pt x="3641" y="1767"/>
                  </a:cubicBezTo>
                  <a:cubicBezTo>
                    <a:pt x="3654" y="1759"/>
                    <a:pt x="3672" y="1754"/>
                    <a:pt x="3691" y="1754"/>
                  </a:cubicBezTo>
                  <a:cubicBezTo>
                    <a:pt x="3738" y="1754"/>
                    <a:pt x="3749" y="1786"/>
                    <a:pt x="3749" y="1816"/>
                  </a:cubicBezTo>
                  <a:lnTo>
                    <a:pt x="3749" y="1873"/>
                  </a:lnTo>
                  <a:close/>
                  <a:moveTo>
                    <a:pt x="3723" y="1832"/>
                  </a:moveTo>
                  <a:cubicBezTo>
                    <a:pt x="3692" y="1831"/>
                    <a:pt x="3658" y="1837"/>
                    <a:pt x="3658" y="1866"/>
                  </a:cubicBezTo>
                  <a:cubicBezTo>
                    <a:pt x="3658" y="1884"/>
                    <a:pt x="3670" y="1893"/>
                    <a:pt x="3684" y="1893"/>
                  </a:cubicBezTo>
                  <a:cubicBezTo>
                    <a:pt x="3704" y="1893"/>
                    <a:pt x="3717" y="1880"/>
                    <a:pt x="3721" y="1867"/>
                  </a:cubicBezTo>
                  <a:cubicBezTo>
                    <a:pt x="3722" y="1864"/>
                    <a:pt x="3723" y="1861"/>
                    <a:pt x="3723" y="1858"/>
                  </a:cubicBezTo>
                  <a:lnTo>
                    <a:pt x="3723" y="1832"/>
                  </a:lnTo>
                  <a:close/>
                  <a:moveTo>
                    <a:pt x="3870" y="1754"/>
                  </a:moveTo>
                  <a:cubicBezTo>
                    <a:pt x="3844" y="1754"/>
                    <a:pt x="3827" y="1768"/>
                    <a:pt x="3819" y="1783"/>
                  </a:cubicBezTo>
                  <a:cubicBezTo>
                    <a:pt x="3819" y="1783"/>
                    <a:pt x="3819" y="1783"/>
                    <a:pt x="3819" y="1783"/>
                  </a:cubicBezTo>
                  <a:cubicBezTo>
                    <a:pt x="3817" y="1757"/>
                    <a:pt x="3817" y="1757"/>
                    <a:pt x="3817" y="1757"/>
                  </a:cubicBezTo>
                  <a:cubicBezTo>
                    <a:pt x="3792" y="1757"/>
                    <a:pt x="3792" y="1757"/>
                    <a:pt x="3792" y="1757"/>
                  </a:cubicBezTo>
                  <a:cubicBezTo>
                    <a:pt x="3793" y="1770"/>
                    <a:pt x="3794" y="1783"/>
                    <a:pt x="3794" y="1799"/>
                  </a:cubicBezTo>
                  <a:cubicBezTo>
                    <a:pt x="3794" y="1910"/>
                    <a:pt x="3794" y="1910"/>
                    <a:pt x="3794" y="1910"/>
                  </a:cubicBezTo>
                  <a:cubicBezTo>
                    <a:pt x="3821" y="1910"/>
                    <a:pt x="3821" y="1910"/>
                    <a:pt x="3821" y="1910"/>
                  </a:cubicBezTo>
                  <a:cubicBezTo>
                    <a:pt x="3821" y="1818"/>
                    <a:pt x="3821" y="1818"/>
                    <a:pt x="3821" y="1818"/>
                  </a:cubicBezTo>
                  <a:cubicBezTo>
                    <a:pt x="3821" y="1813"/>
                    <a:pt x="3822" y="1809"/>
                    <a:pt x="3823" y="1805"/>
                  </a:cubicBezTo>
                  <a:cubicBezTo>
                    <a:pt x="3828" y="1790"/>
                    <a:pt x="3842" y="1777"/>
                    <a:pt x="3860" y="1777"/>
                  </a:cubicBezTo>
                  <a:cubicBezTo>
                    <a:pt x="3887" y="1777"/>
                    <a:pt x="3896" y="1797"/>
                    <a:pt x="3896" y="1822"/>
                  </a:cubicBezTo>
                  <a:cubicBezTo>
                    <a:pt x="3896" y="1910"/>
                    <a:pt x="3896" y="1910"/>
                    <a:pt x="3896" y="1910"/>
                  </a:cubicBezTo>
                  <a:cubicBezTo>
                    <a:pt x="3923" y="1910"/>
                    <a:pt x="3923" y="1910"/>
                    <a:pt x="3923" y="1910"/>
                  </a:cubicBezTo>
                  <a:cubicBezTo>
                    <a:pt x="3923" y="1819"/>
                    <a:pt x="3923" y="1819"/>
                    <a:pt x="3923" y="1819"/>
                  </a:cubicBezTo>
                  <a:cubicBezTo>
                    <a:pt x="3923" y="1766"/>
                    <a:pt x="3891" y="1754"/>
                    <a:pt x="3870" y="1754"/>
                  </a:cubicBezTo>
                  <a:close/>
                  <a:moveTo>
                    <a:pt x="4039" y="1776"/>
                  </a:moveTo>
                  <a:cubicBezTo>
                    <a:pt x="4054" y="1776"/>
                    <a:pt x="4064" y="1780"/>
                    <a:pt x="4071" y="1783"/>
                  </a:cubicBezTo>
                  <a:cubicBezTo>
                    <a:pt x="4077" y="1762"/>
                    <a:pt x="4077" y="1762"/>
                    <a:pt x="4077" y="1762"/>
                  </a:cubicBezTo>
                  <a:cubicBezTo>
                    <a:pt x="4070" y="1758"/>
                    <a:pt x="4055" y="1754"/>
                    <a:pt x="4039" y="1754"/>
                  </a:cubicBezTo>
                  <a:cubicBezTo>
                    <a:pt x="3989" y="1754"/>
                    <a:pt x="3957" y="1788"/>
                    <a:pt x="3957" y="1835"/>
                  </a:cubicBezTo>
                  <a:cubicBezTo>
                    <a:pt x="3957" y="1882"/>
                    <a:pt x="3987" y="1913"/>
                    <a:pt x="4033" y="1913"/>
                  </a:cubicBezTo>
                  <a:cubicBezTo>
                    <a:pt x="4053" y="1913"/>
                    <a:pt x="4069" y="1908"/>
                    <a:pt x="4077" y="1904"/>
                  </a:cubicBezTo>
                  <a:cubicBezTo>
                    <a:pt x="4072" y="1883"/>
                    <a:pt x="4072" y="1883"/>
                    <a:pt x="4072" y="1883"/>
                  </a:cubicBezTo>
                  <a:cubicBezTo>
                    <a:pt x="4064" y="1887"/>
                    <a:pt x="4054" y="1891"/>
                    <a:pt x="4038" y="1891"/>
                  </a:cubicBezTo>
                  <a:cubicBezTo>
                    <a:pt x="4008" y="1891"/>
                    <a:pt x="3985" y="1869"/>
                    <a:pt x="3985" y="1834"/>
                  </a:cubicBezTo>
                  <a:cubicBezTo>
                    <a:pt x="3985" y="1802"/>
                    <a:pt x="4004" y="1776"/>
                    <a:pt x="4039" y="1776"/>
                  </a:cubicBezTo>
                  <a:close/>
                  <a:moveTo>
                    <a:pt x="4203" y="1757"/>
                  </a:moveTo>
                  <a:cubicBezTo>
                    <a:pt x="4172" y="1847"/>
                    <a:pt x="4172" y="1847"/>
                    <a:pt x="4172" y="1847"/>
                  </a:cubicBezTo>
                  <a:cubicBezTo>
                    <a:pt x="4169" y="1858"/>
                    <a:pt x="4165" y="1869"/>
                    <a:pt x="4163" y="1878"/>
                  </a:cubicBezTo>
                  <a:cubicBezTo>
                    <a:pt x="4162" y="1878"/>
                    <a:pt x="4162" y="1878"/>
                    <a:pt x="4162" y="1878"/>
                  </a:cubicBezTo>
                  <a:cubicBezTo>
                    <a:pt x="4159" y="1869"/>
                    <a:pt x="4156" y="1857"/>
                    <a:pt x="4152" y="1847"/>
                  </a:cubicBezTo>
                  <a:cubicBezTo>
                    <a:pt x="4119" y="1757"/>
                    <a:pt x="4119" y="1757"/>
                    <a:pt x="4119" y="1757"/>
                  </a:cubicBezTo>
                  <a:cubicBezTo>
                    <a:pt x="4089" y="1757"/>
                    <a:pt x="4089" y="1757"/>
                    <a:pt x="4089" y="1757"/>
                  </a:cubicBezTo>
                  <a:cubicBezTo>
                    <a:pt x="4145" y="1898"/>
                    <a:pt x="4145" y="1898"/>
                    <a:pt x="4145" y="1898"/>
                  </a:cubicBezTo>
                  <a:cubicBezTo>
                    <a:pt x="4146" y="1901"/>
                    <a:pt x="4147" y="1903"/>
                    <a:pt x="4147" y="1905"/>
                  </a:cubicBezTo>
                  <a:cubicBezTo>
                    <a:pt x="4147" y="1906"/>
                    <a:pt x="4146" y="1909"/>
                    <a:pt x="4145" y="1911"/>
                  </a:cubicBezTo>
                  <a:cubicBezTo>
                    <a:pt x="4138" y="1926"/>
                    <a:pt x="4129" y="1936"/>
                    <a:pt x="4121" y="1942"/>
                  </a:cubicBezTo>
                  <a:cubicBezTo>
                    <a:pt x="4113" y="1949"/>
                    <a:pt x="4104" y="1954"/>
                    <a:pt x="4097" y="1956"/>
                  </a:cubicBezTo>
                  <a:cubicBezTo>
                    <a:pt x="4104" y="1979"/>
                    <a:pt x="4104" y="1979"/>
                    <a:pt x="4104" y="1979"/>
                  </a:cubicBezTo>
                  <a:cubicBezTo>
                    <a:pt x="4111" y="1978"/>
                    <a:pt x="4125" y="1973"/>
                    <a:pt x="4138" y="1961"/>
                  </a:cubicBezTo>
                  <a:cubicBezTo>
                    <a:pt x="4157" y="1945"/>
                    <a:pt x="4170" y="1918"/>
                    <a:pt x="4190" y="1866"/>
                  </a:cubicBezTo>
                  <a:cubicBezTo>
                    <a:pt x="4232" y="1757"/>
                    <a:pt x="4232" y="1757"/>
                    <a:pt x="4232" y="1757"/>
                  </a:cubicBezTo>
                  <a:lnTo>
                    <a:pt x="4203" y="175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pic>
        <p:nvPicPr>
          <p:cNvPr id="15" name="Picture 14">
            <a:extLst>
              <a:ext uri="{FF2B5EF4-FFF2-40B4-BE49-F238E27FC236}">
                <a16:creationId xmlns:a16="http://schemas.microsoft.com/office/drawing/2014/main" id="{CA6A24B9-9DDC-4EBC-BA7F-A89FF9F0099C}"/>
              </a:ext>
            </a:extLst>
          </p:cNvPr>
          <p:cNvPicPr>
            <a:picLocks noChangeAspect="1"/>
          </p:cNvPicPr>
          <p:nvPr userDrawn="1"/>
        </p:nvPicPr>
        <p:blipFill>
          <a:blip r:embed="rId2"/>
          <a:stretch>
            <a:fillRect/>
          </a:stretch>
        </p:blipFill>
        <p:spPr>
          <a:xfrm>
            <a:off x="11062447" y="5879529"/>
            <a:ext cx="610636" cy="774000"/>
          </a:xfrm>
          <a:prstGeom prst="rect">
            <a:avLst/>
          </a:prstGeom>
        </p:spPr>
      </p:pic>
    </p:spTree>
    <p:extLst>
      <p:ext uri="{BB962C8B-B14F-4D97-AF65-F5344CB8AC3E}">
        <p14:creationId xmlns:p14="http://schemas.microsoft.com/office/powerpoint/2010/main" val="3406161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62D35-713C-40FF-95D2-93ACD53C6325}"/>
              </a:ext>
            </a:extLst>
          </p:cNvPr>
          <p:cNvSpPr>
            <a:spLocks noGrp="1"/>
          </p:cNvSpPr>
          <p:nvPr>
            <p:ph type="title"/>
          </p:nvPr>
        </p:nvSpPr>
        <p:spPr>
          <a:xfrm>
            <a:off x="838200" y="618683"/>
            <a:ext cx="10863637" cy="373949"/>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20CE990E-59D7-4268-AB4F-5AE27075CA89}"/>
              </a:ext>
            </a:extLst>
          </p:cNvPr>
          <p:cNvSpPr>
            <a:spLocks noGrp="1"/>
          </p:cNvSpPr>
          <p:nvPr>
            <p:ph idx="1"/>
          </p:nvPr>
        </p:nvSpPr>
        <p:spPr>
          <a:xfrm>
            <a:off x="838200" y="1687317"/>
            <a:ext cx="10863637" cy="4260808"/>
          </a:xfrm>
        </p:spPr>
        <p:txBody>
          <a:bodyPr/>
          <a:lstStyle>
            <a:lvl1pPr>
              <a:defRPr sz="2100"/>
            </a:lvl1pPr>
            <a:lvl2pPr>
              <a:defRPr sz="1800"/>
            </a:lvl2pPr>
            <a:lvl3pPr>
              <a:defRPr sz="1500"/>
            </a:lvl3pPr>
            <a:lvl4pPr>
              <a:defRPr sz="1500"/>
            </a:lvl4pPr>
            <a:lvl5pPr>
              <a:defRPr sz="15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6" name="Text Placeholder 165">
            <a:extLst>
              <a:ext uri="{FF2B5EF4-FFF2-40B4-BE49-F238E27FC236}">
                <a16:creationId xmlns:a16="http://schemas.microsoft.com/office/drawing/2014/main" id="{55EBF3C5-BDF2-4187-A7BE-19107823E0D5}"/>
              </a:ext>
            </a:extLst>
          </p:cNvPr>
          <p:cNvSpPr>
            <a:spLocks noGrp="1"/>
          </p:cNvSpPr>
          <p:nvPr>
            <p:ph type="body" sz="quarter" idx="13"/>
          </p:nvPr>
        </p:nvSpPr>
        <p:spPr>
          <a:xfrm>
            <a:off x="838200" y="1263414"/>
            <a:ext cx="10861999" cy="249299"/>
          </a:xfrm>
        </p:spPr>
        <p:txBody>
          <a:bodyPr anchor="ctr">
            <a:spAutoFit/>
          </a:bodyPr>
          <a:lstStyle>
            <a:lvl1pPr marL="0" indent="0">
              <a:buNone/>
              <a:defRPr sz="1800" b="1"/>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en-US"/>
              <a:t>Click to edit Master text styles</a:t>
            </a:r>
          </a:p>
        </p:txBody>
      </p:sp>
      <p:sp>
        <p:nvSpPr>
          <p:cNvPr id="5" name="Date Placeholder 3">
            <a:extLst>
              <a:ext uri="{FF2B5EF4-FFF2-40B4-BE49-F238E27FC236}">
                <a16:creationId xmlns:a16="http://schemas.microsoft.com/office/drawing/2014/main" id="{7F39EBEA-9B42-4E26-8043-CBD14915819D}"/>
              </a:ext>
            </a:extLst>
          </p:cNvPr>
          <p:cNvSpPr>
            <a:spLocks noGrp="1"/>
          </p:cNvSpPr>
          <p:nvPr>
            <p:ph type="dt" sz="half" idx="14"/>
          </p:nvPr>
        </p:nvSpPr>
        <p:spPr/>
        <p:txBody>
          <a:bodyPr/>
          <a:lstStyle>
            <a:lvl1pPr>
              <a:defRPr/>
            </a:lvl1pPr>
          </a:lstStyle>
          <a:p>
            <a:pPr>
              <a:defRPr/>
            </a:pPr>
            <a:fld id="{FF33CBCB-73B6-4676-B9EB-D212F9C6B6C1}" type="datetimeFigureOut">
              <a:rPr lang="en-GB"/>
              <a:pPr>
                <a:defRPr/>
              </a:pPr>
              <a:t>13/10/2021</a:t>
            </a:fld>
            <a:endParaRPr lang="en-GB"/>
          </a:p>
        </p:txBody>
      </p:sp>
      <p:sp>
        <p:nvSpPr>
          <p:cNvPr id="6" name="Footer Placeholder 4">
            <a:extLst>
              <a:ext uri="{FF2B5EF4-FFF2-40B4-BE49-F238E27FC236}">
                <a16:creationId xmlns:a16="http://schemas.microsoft.com/office/drawing/2014/main" id="{F15055A3-9777-4138-93B6-A3EA5A5A40EC}"/>
              </a:ext>
            </a:extLst>
          </p:cNvPr>
          <p:cNvSpPr>
            <a:spLocks noGrp="1"/>
          </p:cNvSpPr>
          <p:nvPr>
            <p:ph type="ftr" sz="quarter" idx="15"/>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9C87DFA5-6B90-4E9C-B93A-A975F60FADC3}"/>
              </a:ext>
            </a:extLst>
          </p:cNvPr>
          <p:cNvSpPr>
            <a:spLocks noGrp="1"/>
          </p:cNvSpPr>
          <p:nvPr>
            <p:ph type="sldNum" sz="quarter" idx="16"/>
          </p:nvPr>
        </p:nvSpPr>
        <p:spPr/>
        <p:txBody>
          <a:bodyPr/>
          <a:lstStyle>
            <a:lvl1pPr>
              <a:defRPr/>
            </a:lvl1pPr>
          </a:lstStyle>
          <a:p>
            <a:fld id="{C9567536-869B-4C1F-8D6F-D06C68B1BEDC}" type="slidenum">
              <a:rPr lang="en-GB" altLang="en-BE"/>
              <a:pPr/>
              <a:t>‹#›</a:t>
            </a:fld>
            <a:endParaRPr lang="en-GB" altLang="en-BE"/>
          </a:p>
        </p:txBody>
      </p:sp>
    </p:spTree>
    <p:extLst>
      <p:ext uri="{BB962C8B-B14F-4D97-AF65-F5344CB8AC3E}">
        <p14:creationId xmlns:p14="http://schemas.microsoft.com/office/powerpoint/2010/main" val="36507870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7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62D35-713C-40FF-95D2-93ACD53C6325}"/>
              </a:ext>
            </a:extLst>
          </p:cNvPr>
          <p:cNvSpPr>
            <a:spLocks noGrp="1"/>
          </p:cNvSpPr>
          <p:nvPr>
            <p:ph type="title"/>
          </p:nvPr>
        </p:nvSpPr>
        <p:spPr>
          <a:xfrm>
            <a:off x="838200" y="618683"/>
            <a:ext cx="10863637" cy="373949"/>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20CE990E-59D7-4268-AB4F-5AE27075CA89}"/>
              </a:ext>
            </a:extLst>
          </p:cNvPr>
          <p:cNvSpPr>
            <a:spLocks noGrp="1"/>
          </p:cNvSpPr>
          <p:nvPr>
            <p:ph idx="1"/>
          </p:nvPr>
        </p:nvSpPr>
        <p:spPr>
          <a:xfrm>
            <a:off x="838200" y="1687317"/>
            <a:ext cx="10863637" cy="4260808"/>
          </a:xfrm>
        </p:spPr>
        <p:txBody>
          <a:bodyPr/>
          <a:lstStyle>
            <a:lvl1pPr>
              <a:defRPr sz="2100"/>
            </a:lvl1pPr>
            <a:lvl2pPr>
              <a:defRPr sz="1800"/>
            </a:lvl2pPr>
            <a:lvl3pPr>
              <a:defRPr sz="1500"/>
            </a:lvl3pPr>
            <a:lvl4pPr>
              <a:defRPr sz="1500"/>
            </a:lvl4pPr>
            <a:lvl5pPr>
              <a:defRPr sz="15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6" name="Text Placeholder 165">
            <a:extLst>
              <a:ext uri="{FF2B5EF4-FFF2-40B4-BE49-F238E27FC236}">
                <a16:creationId xmlns:a16="http://schemas.microsoft.com/office/drawing/2014/main" id="{55EBF3C5-BDF2-4187-A7BE-19107823E0D5}"/>
              </a:ext>
            </a:extLst>
          </p:cNvPr>
          <p:cNvSpPr>
            <a:spLocks noGrp="1"/>
          </p:cNvSpPr>
          <p:nvPr>
            <p:ph type="body" sz="quarter" idx="13"/>
          </p:nvPr>
        </p:nvSpPr>
        <p:spPr>
          <a:xfrm>
            <a:off x="838200" y="1263414"/>
            <a:ext cx="10861999" cy="249299"/>
          </a:xfrm>
        </p:spPr>
        <p:txBody>
          <a:bodyPr anchor="ctr">
            <a:spAutoFit/>
          </a:bodyPr>
          <a:lstStyle>
            <a:lvl1pPr marL="0" indent="0">
              <a:buNone/>
              <a:defRPr sz="1800" b="1"/>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en-US"/>
              <a:t>Click to edit Master text styles</a:t>
            </a:r>
          </a:p>
        </p:txBody>
      </p:sp>
      <p:sp>
        <p:nvSpPr>
          <p:cNvPr id="5" name="Date Placeholder 3">
            <a:extLst>
              <a:ext uri="{FF2B5EF4-FFF2-40B4-BE49-F238E27FC236}">
                <a16:creationId xmlns:a16="http://schemas.microsoft.com/office/drawing/2014/main" id="{D278B2D1-4A8A-4D1C-93C8-8BB1468A2DE8}"/>
              </a:ext>
            </a:extLst>
          </p:cNvPr>
          <p:cNvSpPr>
            <a:spLocks noGrp="1"/>
          </p:cNvSpPr>
          <p:nvPr>
            <p:ph type="dt" sz="half" idx="14"/>
          </p:nvPr>
        </p:nvSpPr>
        <p:spPr/>
        <p:txBody>
          <a:bodyPr/>
          <a:lstStyle>
            <a:lvl1pPr>
              <a:defRPr/>
            </a:lvl1pPr>
          </a:lstStyle>
          <a:p>
            <a:pPr>
              <a:defRPr/>
            </a:pPr>
            <a:fld id="{167EC605-89E0-4522-B6C4-96859D1B53A7}" type="datetimeFigureOut">
              <a:rPr lang="en-GB"/>
              <a:pPr>
                <a:defRPr/>
              </a:pPr>
              <a:t>13/10/2021</a:t>
            </a:fld>
            <a:endParaRPr lang="en-GB"/>
          </a:p>
        </p:txBody>
      </p:sp>
      <p:sp>
        <p:nvSpPr>
          <p:cNvPr id="6" name="Footer Placeholder 4">
            <a:extLst>
              <a:ext uri="{FF2B5EF4-FFF2-40B4-BE49-F238E27FC236}">
                <a16:creationId xmlns:a16="http://schemas.microsoft.com/office/drawing/2014/main" id="{D4F5164B-445B-46C4-9F23-90E142AD2649}"/>
              </a:ext>
            </a:extLst>
          </p:cNvPr>
          <p:cNvSpPr>
            <a:spLocks noGrp="1"/>
          </p:cNvSpPr>
          <p:nvPr>
            <p:ph type="ftr" sz="quarter" idx="15"/>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0A3AABA2-29DE-4E7D-AD9A-B7B21FB8DF62}"/>
              </a:ext>
            </a:extLst>
          </p:cNvPr>
          <p:cNvSpPr>
            <a:spLocks noGrp="1"/>
          </p:cNvSpPr>
          <p:nvPr>
            <p:ph type="sldNum" sz="quarter" idx="16"/>
          </p:nvPr>
        </p:nvSpPr>
        <p:spPr/>
        <p:txBody>
          <a:bodyPr/>
          <a:lstStyle>
            <a:lvl1pPr>
              <a:defRPr/>
            </a:lvl1pPr>
          </a:lstStyle>
          <a:p>
            <a:fld id="{ADB64609-1681-436D-9F21-8D75265F2F53}" type="slidenum">
              <a:rPr lang="en-GB" altLang="en-BE"/>
              <a:pPr/>
              <a:t>‹#›</a:t>
            </a:fld>
            <a:endParaRPr lang="en-GB" altLang="en-BE"/>
          </a:p>
        </p:txBody>
      </p:sp>
    </p:spTree>
    <p:extLst>
      <p:ext uri="{BB962C8B-B14F-4D97-AF65-F5344CB8AC3E}">
        <p14:creationId xmlns:p14="http://schemas.microsoft.com/office/powerpoint/2010/main" val="31272909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8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62D35-713C-40FF-95D2-93ACD53C6325}"/>
              </a:ext>
            </a:extLst>
          </p:cNvPr>
          <p:cNvSpPr>
            <a:spLocks noGrp="1"/>
          </p:cNvSpPr>
          <p:nvPr>
            <p:ph type="title"/>
          </p:nvPr>
        </p:nvSpPr>
        <p:spPr>
          <a:xfrm>
            <a:off x="838200" y="618683"/>
            <a:ext cx="10863637" cy="373949"/>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20CE990E-59D7-4268-AB4F-5AE27075CA89}"/>
              </a:ext>
            </a:extLst>
          </p:cNvPr>
          <p:cNvSpPr>
            <a:spLocks noGrp="1"/>
          </p:cNvSpPr>
          <p:nvPr>
            <p:ph idx="1"/>
          </p:nvPr>
        </p:nvSpPr>
        <p:spPr>
          <a:xfrm>
            <a:off x="838200" y="1687317"/>
            <a:ext cx="10863637" cy="42608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6" name="Text Placeholder 165">
            <a:extLst>
              <a:ext uri="{FF2B5EF4-FFF2-40B4-BE49-F238E27FC236}">
                <a16:creationId xmlns:a16="http://schemas.microsoft.com/office/drawing/2014/main" id="{55EBF3C5-BDF2-4187-A7BE-19107823E0D5}"/>
              </a:ext>
            </a:extLst>
          </p:cNvPr>
          <p:cNvSpPr>
            <a:spLocks noGrp="1"/>
          </p:cNvSpPr>
          <p:nvPr>
            <p:ph type="body" sz="quarter" idx="13"/>
          </p:nvPr>
        </p:nvSpPr>
        <p:spPr>
          <a:xfrm>
            <a:off x="838200" y="1263414"/>
            <a:ext cx="10861999" cy="249299"/>
          </a:xfrm>
        </p:spPr>
        <p:txBody>
          <a:bodyPr anchor="ctr">
            <a:spAutoFit/>
          </a:bodyPr>
          <a:lstStyle>
            <a:lvl1pPr marL="0" indent="0">
              <a:buNone/>
              <a:defRPr sz="1800" b="1"/>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en-US"/>
              <a:t>Edit Master text styles</a:t>
            </a:r>
          </a:p>
        </p:txBody>
      </p:sp>
      <p:sp>
        <p:nvSpPr>
          <p:cNvPr id="5" name="Date Placeholder 3">
            <a:extLst>
              <a:ext uri="{FF2B5EF4-FFF2-40B4-BE49-F238E27FC236}">
                <a16:creationId xmlns:a16="http://schemas.microsoft.com/office/drawing/2014/main" id="{08DF7AE4-BEEB-4E17-8F4F-BF85191B3FCD}"/>
              </a:ext>
            </a:extLst>
          </p:cNvPr>
          <p:cNvSpPr>
            <a:spLocks noGrp="1"/>
          </p:cNvSpPr>
          <p:nvPr>
            <p:ph type="dt" sz="half" idx="14"/>
          </p:nvPr>
        </p:nvSpPr>
        <p:spPr/>
        <p:txBody>
          <a:bodyPr/>
          <a:lstStyle>
            <a:lvl1pPr>
              <a:defRPr/>
            </a:lvl1pPr>
          </a:lstStyle>
          <a:p>
            <a:pPr>
              <a:defRPr/>
            </a:pPr>
            <a:fld id="{A62571C4-5C4F-4401-A480-388F3F053ADA}" type="datetimeFigureOut">
              <a:rPr lang="en-GB"/>
              <a:pPr>
                <a:defRPr/>
              </a:pPr>
              <a:t>13/10/2021</a:t>
            </a:fld>
            <a:endParaRPr lang="en-GB"/>
          </a:p>
        </p:txBody>
      </p:sp>
      <p:sp>
        <p:nvSpPr>
          <p:cNvPr id="6" name="Footer Placeholder 4">
            <a:extLst>
              <a:ext uri="{FF2B5EF4-FFF2-40B4-BE49-F238E27FC236}">
                <a16:creationId xmlns:a16="http://schemas.microsoft.com/office/drawing/2014/main" id="{92A9F711-2A4B-4263-92BA-EBEF2E1BCF0C}"/>
              </a:ext>
            </a:extLst>
          </p:cNvPr>
          <p:cNvSpPr>
            <a:spLocks noGrp="1"/>
          </p:cNvSpPr>
          <p:nvPr>
            <p:ph type="ftr" sz="quarter" idx="15"/>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54D26F29-9E29-4D56-9915-92A58BF4408C}"/>
              </a:ext>
            </a:extLst>
          </p:cNvPr>
          <p:cNvSpPr>
            <a:spLocks noGrp="1"/>
          </p:cNvSpPr>
          <p:nvPr>
            <p:ph type="sldNum" sz="quarter" idx="16"/>
          </p:nvPr>
        </p:nvSpPr>
        <p:spPr/>
        <p:txBody>
          <a:bodyPr/>
          <a:lstStyle>
            <a:lvl1pPr>
              <a:defRPr/>
            </a:lvl1pPr>
          </a:lstStyle>
          <a:p>
            <a:fld id="{8C2FBF6D-3D40-4CC0-BB5D-D05B6C8A8C1E}" type="slidenum">
              <a:rPr lang="en-GB" altLang="en-BE"/>
              <a:pPr/>
              <a:t>‹#›</a:t>
            </a:fld>
            <a:endParaRPr lang="en-GB" altLang="en-BE"/>
          </a:p>
        </p:txBody>
      </p:sp>
    </p:spTree>
    <p:extLst>
      <p:ext uri="{BB962C8B-B14F-4D97-AF65-F5344CB8AC3E}">
        <p14:creationId xmlns:p14="http://schemas.microsoft.com/office/powerpoint/2010/main" val="10576537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62D35-713C-40FF-95D2-93ACD53C6325}"/>
              </a:ext>
            </a:extLst>
          </p:cNvPr>
          <p:cNvSpPr>
            <a:spLocks noGrp="1"/>
          </p:cNvSpPr>
          <p:nvPr>
            <p:ph type="title"/>
          </p:nvPr>
        </p:nvSpPr>
        <p:spPr>
          <a:xfrm>
            <a:off x="838200" y="618683"/>
            <a:ext cx="10863637" cy="373949"/>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20CE990E-59D7-4268-AB4F-5AE27075CA89}"/>
              </a:ext>
            </a:extLst>
          </p:cNvPr>
          <p:cNvSpPr>
            <a:spLocks noGrp="1"/>
          </p:cNvSpPr>
          <p:nvPr>
            <p:ph idx="1"/>
          </p:nvPr>
        </p:nvSpPr>
        <p:spPr>
          <a:xfrm>
            <a:off x="838200" y="1687317"/>
            <a:ext cx="10863637" cy="4260808"/>
          </a:xfrm>
        </p:spPr>
        <p:txBody>
          <a:bodyPr/>
          <a:lstStyle>
            <a:lvl1pPr>
              <a:defRPr sz="2100"/>
            </a:lvl1pPr>
            <a:lvl2pPr>
              <a:defRPr sz="1800"/>
            </a:lvl2pPr>
            <a:lvl3pPr>
              <a:defRPr sz="1500"/>
            </a:lvl3pPr>
            <a:lvl4pPr>
              <a:defRPr sz="1500"/>
            </a:lvl4pPr>
            <a:lvl5pPr>
              <a:defRPr sz="15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6" name="Text Placeholder 165">
            <a:extLst>
              <a:ext uri="{FF2B5EF4-FFF2-40B4-BE49-F238E27FC236}">
                <a16:creationId xmlns:a16="http://schemas.microsoft.com/office/drawing/2014/main" id="{55EBF3C5-BDF2-4187-A7BE-19107823E0D5}"/>
              </a:ext>
            </a:extLst>
          </p:cNvPr>
          <p:cNvSpPr>
            <a:spLocks noGrp="1"/>
          </p:cNvSpPr>
          <p:nvPr>
            <p:ph type="body" sz="quarter" idx="13"/>
          </p:nvPr>
        </p:nvSpPr>
        <p:spPr>
          <a:xfrm>
            <a:off x="838200" y="1263414"/>
            <a:ext cx="10861999" cy="249299"/>
          </a:xfrm>
        </p:spPr>
        <p:txBody>
          <a:bodyPr anchor="ctr">
            <a:spAutoFit/>
          </a:bodyPr>
          <a:lstStyle>
            <a:lvl1pPr marL="0" indent="0">
              <a:buNone/>
              <a:defRPr sz="1800" b="1"/>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en-US"/>
              <a:t>Click to edit Master text styles</a:t>
            </a:r>
          </a:p>
        </p:txBody>
      </p:sp>
      <p:sp>
        <p:nvSpPr>
          <p:cNvPr id="5" name="Date Placeholder 3">
            <a:extLst>
              <a:ext uri="{FF2B5EF4-FFF2-40B4-BE49-F238E27FC236}">
                <a16:creationId xmlns:a16="http://schemas.microsoft.com/office/drawing/2014/main" id="{59697AF8-F9B0-4EC7-9FBA-3314247B536B}"/>
              </a:ext>
            </a:extLst>
          </p:cNvPr>
          <p:cNvSpPr>
            <a:spLocks noGrp="1"/>
          </p:cNvSpPr>
          <p:nvPr>
            <p:ph type="dt" sz="half" idx="14"/>
          </p:nvPr>
        </p:nvSpPr>
        <p:spPr/>
        <p:txBody>
          <a:bodyPr/>
          <a:lstStyle>
            <a:lvl1pPr>
              <a:defRPr/>
            </a:lvl1pPr>
          </a:lstStyle>
          <a:p>
            <a:pPr>
              <a:defRPr/>
            </a:pPr>
            <a:fld id="{FCB28C55-DA2B-4554-9627-2C3BC39C49D4}" type="datetimeFigureOut">
              <a:rPr lang="en-GB"/>
              <a:pPr>
                <a:defRPr/>
              </a:pPr>
              <a:t>13/10/2021</a:t>
            </a:fld>
            <a:endParaRPr lang="en-GB"/>
          </a:p>
        </p:txBody>
      </p:sp>
      <p:sp>
        <p:nvSpPr>
          <p:cNvPr id="6" name="Footer Placeholder 4">
            <a:extLst>
              <a:ext uri="{FF2B5EF4-FFF2-40B4-BE49-F238E27FC236}">
                <a16:creationId xmlns:a16="http://schemas.microsoft.com/office/drawing/2014/main" id="{25B1CF75-BFC3-44C3-98FA-BDB2192C1B43}"/>
              </a:ext>
            </a:extLst>
          </p:cNvPr>
          <p:cNvSpPr>
            <a:spLocks noGrp="1"/>
          </p:cNvSpPr>
          <p:nvPr>
            <p:ph type="ftr" sz="quarter" idx="15"/>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85775225-6A5E-4CB6-AA02-F6C9757FD873}"/>
              </a:ext>
            </a:extLst>
          </p:cNvPr>
          <p:cNvSpPr>
            <a:spLocks noGrp="1"/>
          </p:cNvSpPr>
          <p:nvPr>
            <p:ph type="sldNum" sz="quarter" idx="16"/>
          </p:nvPr>
        </p:nvSpPr>
        <p:spPr/>
        <p:txBody>
          <a:bodyPr/>
          <a:lstStyle>
            <a:lvl1pPr>
              <a:defRPr/>
            </a:lvl1pPr>
          </a:lstStyle>
          <a:p>
            <a:fld id="{3A9CA08E-48B8-4BC4-88CC-06B4A14208A8}" type="slidenum">
              <a:rPr lang="en-GB" altLang="en-BE"/>
              <a:pPr/>
              <a:t>‹#›</a:t>
            </a:fld>
            <a:endParaRPr lang="en-GB" altLang="en-BE"/>
          </a:p>
        </p:txBody>
      </p:sp>
    </p:spTree>
    <p:extLst>
      <p:ext uri="{BB962C8B-B14F-4D97-AF65-F5344CB8AC3E}">
        <p14:creationId xmlns:p14="http://schemas.microsoft.com/office/powerpoint/2010/main" val="14441278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62D35-713C-40FF-95D2-93ACD53C6325}"/>
              </a:ext>
            </a:extLst>
          </p:cNvPr>
          <p:cNvSpPr>
            <a:spLocks noGrp="1"/>
          </p:cNvSpPr>
          <p:nvPr>
            <p:ph type="title"/>
          </p:nvPr>
        </p:nvSpPr>
        <p:spPr>
          <a:xfrm>
            <a:off x="838200" y="618683"/>
            <a:ext cx="10863637" cy="373949"/>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20CE990E-59D7-4268-AB4F-5AE27075CA89}"/>
              </a:ext>
            </a:extLst>
          </p:cNvPr>
          <p:cNvSpPr>
            <a:spLocks noGrp="1"/>
          </p:cNvSpPr>
          <p:nvPr>
            <p:ph idx="1"/>
          </p:nvPr>
        </p:nvSpPr>
        <p:spPr>
          <a:xfrm>
            <a:off x="838200" y="1687317"/>
            <a:ext cx="10863637" cy="42608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6" name="Text Placeholder 165">
            <a:extLst>
              <a:ext uri="{FF2B5EF4-FFF2-40B4-BE49-F238E27FC236}">
                <a16:creationId xmlns:a16="http://schemas.microsoft.com/office/drawing/2014/main" id="{55EBF3C5-BDF2-4187-A7BE-19107823E0D5}"/>
              </a:ext>
            </a:extLst>
          </p:cNvPr>
          <p:cNvSpPr>
            <a:spLocks noGrp="1"/>
          </p:cNvSpPr>
          <p:nvPr>
            <p:ph type="body" sz="quarter" idx="13"/>
          </p:nvPr>
        </p:nvSpPr>
        <p:spPr>
          <a:xfrm>
            <a:off x="838200" y="1263414"/>
            <a:ext cx="10861999" cy="249299"/>
          </a:xfrm>
        </p:spPr>
        <p:txBody>
          <a:bodyPr anchor="ctr">
            <a:spAutoFit/>
          </a:bodyPr>
          <a:lstStyle>
            <a:lvl1pPr marL="0" indent="0">
              <a:buNone/>
              <a:defRPr sz="1800" b="1"/>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en-US"/>
              <a:t>Edit Master text styles</a:t>
            </a:r>
          </a:p>
        </p:txBody>
      </p:sp>
      <p:sp>
        <p:nvSpPr>
          <p:cNvPr id="5" name="Date Placeholder 3">
            <a:extLst>
              <a:ext uri="{FF2B5EF4-FFF2-40B4-BE49-F238E27FC236}">
                <a16:creationId xmlns:a16="http://schemas.microsoft.com/office/drawing/2014/main" id="{B804DE79-46E4-437C-8373-C70058F33E3C}"/>
              </a:ext>
            </a:extLst>
          </p:cNvPr>
          <p:cNvSpPr>
            <a:spLocks noGrp="1"/>
          </p:cNvSpPr>
          <p:nvPr>
            <p:ph type="dt" sz="half" idx="14"/>
          </p:nvPr>
        </p:nvSpPr>
        <p:spPr/>
        <p:txBody>
          <a:bodyPr/>
          <a:lstStyle>
            <a:lvl1pPr>
              <a:defRPr/>
            </a:lvl1pPr>
          </a:lstStyle>
          <a:p>
            <a:pPr>
              <a:defRPr/>
            </a:pPr>
            <a:fld id="{40ED8656-99A2-403C-A656-A40B9BEB2292}" type="datetimeFigureOut">
              <a:rPr lang="en-GB"/>
              <a:pPr>
                <a:defRPr/>
              </a:pPr>
              <a:t>13/10/2021</a:t>
            </a:fld>
            <a:endParaRPr lang="en-GB"/>
          </a:p>
        </p:txBody>
      </p:sp>
      <p:sp>
        <p:nvSpPr>
          <p:cNvPr id="6" name="Footer Placeholder 4">
            <a:extLst>
              <a:ext uri="{FF2B5EF4-FFF2-40B4-BE49-F238E27FC236}">
                <a16:creationId xmlns:a16="http://schemas.microsoft.com/office/drawing/2014/main" id="{B14C5CAF-1403-4898-835E-2A9837660C97}"/>
              </a:ext>
            </a:extLst>
          </p:cNvPr>
          <p:cNvSpPr>
            <a:spLocks noGrp="1"/>
          </p:cNvSpPr>
          <p:nvPr>
            <p:ph type="ftr" sz="quarter" idx="15"/>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B4A20503-12AA-4AA5-A736-63933312B7DE}"/>
              </a:ext>
            </a:extLst>
          </p:cNvPr>
          <p:cNvSpPr>
            <a:spLocks noGrp="1"/>
          </p:cNvSpPr>
          <p:nvPr>
            <p:ph type="sldNum" sz="quarter" idx="16"/>
          </p:nvPr>
        </p:nvSpPr>
        <p:spPr/>
        <p:txBody>
          <a:bodyPr/>
          <a:lstStyle>
            <a:lvl1pPr>
              <a:defRPr/>
            </a:lvl1pPr>
          </a:lstStyle>
          <a:p>
            <a:fld id="{13B86B61-8DF0-4B04-8F93-F8C81A22F88A}" type="slidenum">
              <a:rPr lang="en-GB" altLang="en-BE"/>
              <a:pPr/>
              <a:t>‹#›</a:t>
            </a:fld>
            <a:endParaRPr lang="en-GB" altLang="en-BE"/>
          </a:p>
        </p:txBody>
      </p:sp>
    </p:spTree>
    <p:extLst>
      <p:ext uri="{BB962C8B-B14F-4D97-AF65-F5344CB8AC3E}">
        <p14:creationId xmlns:p14="http://schemas.microsoft.com/office/powerpoint/2010/main" val="35864212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3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62D35-713C-40FF-95D2-93ACD53C6325}"/>
              </a:ext>
            </a:extLst>
          </p:cNvPr>
          <p:cNvSpPr>
            <a:spLocks noGrp="1"/>
          </p:cNvSpPr>
          <p:nvPr>
            <p:ph type="title"/>
          </p:nvPr>
        </p:nvSpPr>
        <p:spPr>
          <a:xfrm>
            <a:off x="838200" y="618683"/>
            <a:ext cx="10863637" cy="373949"/>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20CE990E-59D7-4268-AB4F-5AE27075CA89}"/>
              </a:ext>
            </a:extLst>
          </p:cNvPr>
          <p:cNvSpPr>
            <a:spLocks noGrp="1"/>
          </p:cNvSpPr>
          <p:nvPr>
            <p:ph idx="1"/>
          </p:nvPr>
        </p:nvSpPr>
        <p:spPr>
          <a:xfrm>
            <a:off x="838200" y="1687317"/>
            <a:ext cx="10863637" cy="42608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6" name="Text Placeholder 165">
            <a:extLst>
              <a:ext uri="{FF2B5EF4-FFF2-40B4-BE49-F238E27FC236}">
                <a16:creationId xmlns:a16="http://schemas.microsoft.com/office/drawing/2014/main" id="{55EBF3C5-BDF2-4187-A7BE-19107823E0D5}"/>
              </a:ext>
            </a:extLst>
          </p:cNvPr>
          <p:cNvSpPr>
            <a:spLocks noGrp="1"/>
          </p:cNvSpPr>
          <p:nvPr>
            <p:ph type="body" sz="quarter" idx="13"/>
          </p:nvPr>
        </p:nvSpPr>
        <p:spPr>
          <a:xfrm>
            <a:off x="838200" y="1263414"/>
            <a:ext cx="10861999" cy="249299"/>
          </a:xfrm>
        </p:spPr>
        <p:txBody>
          <a:bodyPr anchor="ctr">
            <a:spAutoFit/>
          </a:bodyPr>
          <a:lstStyle>
            <a:lvl1pPr marL="0" indent="0">
              <a:buNone/>
              <a:defRPr sz="1800" b="1"/>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en-US"/>
              <a:t>Edit Master text styles</a:t>
            </a:r>
          </a:p>
        </p:txBody>
      </p:sp>
      <p:sp>
        <p:nvSpPr>
          <p:cNvPr id="5" name="Date Placeholder 3">
            <a:extLst>
              <a:ext uri="{FF2B5EF4-FFF2-40B4-BE49-F238E27FC236}">
                <a16:creationId xmlns:a16="http://schemas.microsoft.com/office/drawing/2014/main" id="{7EC4C9D4-5154-4A5C-BE52-87AE4685226D}"/>
              </a:ext>
            </a:extLst>
          </p:cNvPr>
          <p:cNvSpPr>
            <a:spLocks noGrp="1"/>
          </p:cNvSpPr>
          <p:nvPr>
            <p:ph type="dt" sz="half" idx="14"/>
          </p:nvPr>
        </p:nvSpPr>
        <p:spPr/>
        <p:txBody>
          <a:bodyPr/>
          <a:lstStyle>
            <a:lvl1pPr>
              <a:defRPr/>
            </a:lvl1pPr>
          </a:lstStyle>
          <a:p>
            <a:pPr>
              <a:defRPr/>
            </a:pPr>
            <a:fld id="{F0B70D37-C1F8-4AA1-B03F-5D484CF3E5C1}" type="datetimeFigureOut">
              <a:rPr lang="en-GB"/>
              <a:pPr>
                <a:defRPr/>
              </a:pPr>
              <a:t>13/10/2021</a:t>
            </a:fld>
            <a:endParaRPr lang="en-GB"/>
          </a:p>
        </p:txBody>
      </p:sp>
      <p:sp>
        <p:nvSpPr>
          <p:cNvPr id="6" name="Footer Placeholder 4">
            <a:extLst>
              <a:ext uri="{FF2B5EF4-FFF2-40B4-BE49-F238E27FC236}">
                <a16:creationId xmlns:a16="http://schemas.microsoft.com/office/drawing/2014/main" id="{75A295C3-2295-4107-AEAE-96E4082FCF4E}"/>
              </a:ext>
            </a:extLst>
          </p:cNvPr>
          <p:cNvSpPr>
            <a:spLocks noGrp="1"/>
          </p:cNvSpPr>
          <p:nvPr>
            <p:ph type="ftr" sz="quarter" idx="15"/>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E6B049AD-A85F-439C-9826-7FE04B0B91A1}"/>
              </a:ext>
            </a:extLst>
          </p:cNvPr>
          <p:cNvSpPr>
            <a:spLocks noGrp="1"/>
          </p:cNvSpPr>
          <p:nvPr>
            <p:ph type="sldNum" sz="quarter" idx="16"/>
          </p:nvPr>
        </p:nvSpPr>
        <p:spPr/>
        <p:txBody>
          <a:bodyPr/>
          <a:lstStyle>
            <a:lvl1pPr>
              <a:defRPr/>
            </a:lvl1pPr>
          </a:lstStyle>
          <a:p>
            <a:fld id="{5A42AFF1-C2DA-43C8-A4C3-33909F931114}" type="slidenum">
              <a:rPr lang="en-GB" altLang="en-BE"/>
              <a:pPr/>
              <a:t>‹#›</a:t>
            </a:fld>
            <a:endParaRPr lang="en-GB" altLang="en-BE"/>
          </a:p>
        </p:txBody>
      </p:sp>
    </p:spTree>
    <p:extLst>
      <p:ext uri="{BB962C8B-B14F-4D97-AF65-F5344CB8AC3E}">
        <p14:creationId xmlns:p14="http://schemas.microsoft.com/office/powerpoint/2010/main" val="3769327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5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62D35-713C-40FF-95D2-93ACD53C6325}"/>
              </a:ext>
            </a:extLst>
          </p:cNvPr>
          <p:cNvSpPr>
            <a:spLocks noGrp="1"/>
          </p:cNvSpPr>
          <p:nvPr>
            <p:ph type="title"/>
          </p:nvPr>
        </p:nvSpPr>
        <p:spPr>
          <a:xfrm>
            <a:off x="838200" y="618683"/>
            <a:ext cx="10863637" cy="373949"/>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20CE990E-59D7-4268-AB4F-5AE27075CA89}"/>
              </a:ext>
            </a:extLst>
          </p:cNvPr>
          <p:cNvSpPr>
            <a:spLocks noGrp="1"/>
          </p:cNvSpPr>
          <p:nvPr>
            <p:ph idx="1"/>
          </p:nvPr>
        </p:nvSpPr>
        <p:spPr>
          <a:xfrm>
            <a:off x="838200" y="1687317"/>
            <a:ext cx="10863637" cy="42608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6" name="Text Placeholder 165">
            <a:extLst>
              <a:ext uri="{FF2B5EF4-FFF2-40B4-BE49-F238E27FC236}">
                <a16:creationId xmlns:a16="http://schemas.microsoft.com/office/drawing/2014/main" id="{55EBF3C5-BDF2-4187-A7BE-19107823E0D5}"/>
              </a:ext>
            </a:extLst>
          </p:cNvPr>
          <p:cNvSpPr>
            <a:spLocks noGrp="1"/>
          </p:cNvSpPr>
          <p:nvPr>
            <p:ph type="body" sz="quarter" idx="13"/>
          </p:nvPr>
        </p:nvSpPr>
        <p:spPr>
          <a:xfrm>
            <a:off x="838200" y="1263414"/>
            <a:ext cx="10861999" cy="249299"/>
          </a:xfrm>
        </p:spPr>
        <p:txBody>
          <a:bodyPr anchor="ctr">
            <a:spAutoFit/>
          </a:bodyPr>
          <a:lstStyle>
            <a:lvl1pPr marL="0" indent="0">
              <a:buNone/>
              <a:defRPr sz="1800" b="1"/>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en-US"/>
              <a:t>Edit Master text styles</a:t>
            </a:r>
          </a:p>
        </p:txBody>
      </p:sp>
      <p:sp>
        <p:nvSpPr>
          <p:cNvPr id="5" name="Date Placeholder 3">
            <a:extLst>
              <a:ext uri="{FF2B5EF4-FFF2-40B4-BE49-F238E27FC236}">
                <a16:creationId xmlns:a16="http://schemas.microsoft.com/office/drawing/2014/main" id="{A64F8412-1D49-437D-94BE-6FB3A65EB42D}"/>
              </a:ext>
            </a:extLst>
          </p:cNvPr>
          <p:cNvSpPr>
            <a:spLocks noGrp="1"/>
          </p:cNvSpPr>
          <p:nvPr>
            <p:ph type="dt" sz="half" idx="14"/>
          </p:nvPr>
        </p:nvSpPr>
        <p:spPr/>
        <p:txBody>
          <a:bodyPr/>
          <a:lstStyle>
            <a:lvl1pPr>
              <a:defRPr/>
            </a:lvl1pPr>
          </a:lstStyle>
          <a:p>
            <a:pPr>
              <a:defRPr/>
            </a:pPr>
            <a:fld id="{D5824BC2-A855-4A67-B9C9-4A806D9E0856}" type="datetimeFigureOut">
              <a:rPr lang="en-GB"/>
              <a:pPr>
                <a:defRPr/>
              </a:pPr>
              <a:t>13/10/2021</a:t>
            </a:fld>
            <a:endParaRPr lang="en-GB"/>
          </a:p>
        </p:txBody>
      </p:sp>
      <p:sp>
        <p:nvSpPr>
          <p:cNvPr id="6" name="Footer Placeholder 4">
            <a:extLst>
              <a:ext uri="{FF2B5EF4-FFF2-40B4-BE49-F238E27FC236}">
                <a16:creationId xmlns:a16="http://schemas.microsoft.com/office/drawing/2014/main" id="{68EFF205-AA0D-4738-BB67-52A74BA931C1}"/>
              </a:ext>
            </a:extLst>
          </p:cNvPr>
          <p:cNvSpPr>
            <a:spLocks noGrp="1"/>
          </p:cNvSpPr>
          <p:nvPr>
            <p:ph type="ftr" sz="quarter" idx="15"/>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B898A51B-87B2-46D5-833F-D8F5C57E382B}"/>
              </a:ext>
            </a:extLst>
          </p:cNvPr>
          <p:cNvSpPr>
            <a:spLocks noGrp="1"/>
          </p:cNvSpPr>
          <p:nvPr>
            <p:ph type="sldNum" sz="quarter" idx="16"/>
          </p:nvPr>
        </p:nvSpPr>
        <p:spPr/>
        <p:txBody>
          <a:bodyPr/>
          <a:lstStyle>
            <a:lvl1pPr>
              <a:defRPr/>
            </a:lvl1pPr>
          </a:lstStyle>
          <a:p>
            <a:fld id="{76E9684E-A57A-4CE3-9CF3-FEED780C3ECB}" type="slidenum">
              <a:rPr lang="en-GB" altLang="en-BE"/>
              <a:pPr/>
              <a:t>‹#›</a:t>
            </a:fld>
            <a:endParaRPr lang="en-GB" altLang="en-BE"/>
          </a:p>
        </p:txBody>
      </p:sp>
    </p:spTree>
    <p:extLst>
      <p:ext uri="{BB962C8B-B14F-4D97-AF65-F5344CB8AC3E}">
        <p14:creationId xmlns:p14="http://schemas.microsoft.com/office/powerpoint/2010/main" val="42176651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6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62D35-713C-40FF-95D2-93ACD53C6325}"/>
              </a:ext>
            </a:extLst>
          </p:cNvPr>
          <p:cNvSpPr>
            <a:spLocks noGrp="1"/>
          </p:cNvSpPr>
          <p:nvPr>
            <p:ph type="title"/>
          </p:nvPr>
        </p:nvSpPr>
        <p:spPr>
          <a:xfrm>
            <a:off x="838200" y="618683"/>
            <a:ext cx="10863637" cy="373949"/>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20CE990E-59D7-4268-AB4F-5AE27075CA89}"/>
              </a:ext>
            </a:extLst>
          </p:cNvPr>
          <p:cNvSpPr>
            <a:spLocks noGrp="1"/>
          </p:cNvSpPr>
          <p:nvPr>
            <p:ph idx="1"/>
          </p:nvPr>
        </p:nvSpPr>
        <p:spPr>
          <a:xfrm>
            <a:off x="838200" y="1687317"/>
            <a:ext cx="10863637" cy="42608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6" name="Text Placeholder 165">
            <a:extLst>
              <a:ext uri="{FF2B5EF4-FFF2-40B4-BE49-F238E27FC236}">
                <a16:creationId xmlns:a16="http://schemas.microsoft.com/office/drawing/2014/main" id="{55EBF3C5-BDF2-4187-A7BE-19107823E0D5}"/>
              </a:ext>
            </a:extLst>
          </p:cNvPr>
          <p:cNvSpPr>
            <a:spLocks noGrp="1"/>
          </p:cNvSpPr>
          <p:nvPr>
            <p:ph type="body" sz="quarter" idx="13"/>
          </p:nvPr>
        </p:nvSpPr>
        <p:spPr>
          <a:xfrm>
            <a:off x="838200" y="1263414"/>
            <a:ext cx="10861999" cy="249299"/>
          </a:xfrm>
        </p:spPr>
        <p:txBody>
          <a:bodyPr anchor="ctr">
            <a:spAutoFit/>
          </a:bodyPr>
          <a:lstStyle>
            <a:lvl1pPr marL="0" indent="0">
              <a:buNone/>
              <a:defRPr sz="1800" b="1"/>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en-US"/>
              <a:t>Edit Master text styles</a:t>
            </a:r>
          </a:p>
        </p:txBody>
      </p:sp>
      <p:sp>
        <p:nvSpPr>
          <p:cNvPr id="5" name="Date Placeholder 3">
            <a:extLst>
              <a:ext uri="{FF2B5EF4-FFF2-40B4-BE49-F238E27FC236}">
                <a16:creationId xmlns:a16="http://schemas.microsoft.com/office/drawing/2014/main" id="{46951140-E451-4364-A758-390D149774D3}"/>
              </a:ext>
            </a:extLst>
          </p:cNvPr>
          <p:cNvSpPr>
            <a:spLocks noGrp="1"/>
          </p:cNvSpPr>
          <p:nvPr>
            <p:ph type="dt" sz="half" idx="14"/>
          </p:nvPr>
        </p:nvSpPr>
        <p:spPr/>
        <p:txBody>
          <a:bodyPr/>
          <a:lstStyle>
            <a:lvl1pPr>
              <a:defRPr/>
            </a:lvl1pPr>
          </a:lstStyle>
          <a:p>
            <a:pPr>
              <a:defRPr/>
            </a:pPr>
            <a:fld id="{871563A0-A27F-4714-8920-9403F1917150}" type="datetimeFigureOut">
              <a:rPr lang="en-GB"/>
              <a:pPr>
                <a:defRPr/>
              </a:pPr>
              <a:t>13/10/2021</a:t>
            </a:fld>
            <a:endParaRPr lang="en-GB"/>
          </a:p>
        </p:txBody>
      </p:sp>
      <p:sp>
        <p:nvSpPr>
          <p:cNvPr id="6" name="Footer Placeholder 4">
            <a:extLst>
              <a:ext uri="{FF2B5EF4-FFF2-40B4-BE49-F238E27FC236}">
                <a16:creationId xmlns:a16="http://schemas.microsoft.com/office/drawing/2014/main" id="{DAA17EBE-CF5D-41F6-84EA-624F9F34190F}"/>
              </a:ext>
            </a:extLst>
          </p:cNvPr>
          <p:cNvSpPr>
            <a:spLocks noGrp="1"/>
          </p:cNvSpPr>
          <p:nvPr>
            <p:ph type="ftr" sz="quarter" idx="15"/>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30563612-5FF1-4F4E-A1F6-588FF6BB9996}"/>
              </a:ext>
            </a:extLst>
          </p:cNvPr>
          <p:cNvSpPr>
            <a:spLocks noGrp="1"/>
          </p:cNvSpPr>
          <p:nvPr>
            <p:ph type="sldNum" sz="quarter" idx="16"/>
          </p:nvPr>
        </p:nvSpPr>
        <p:spPr/>
        <p:txBody>
          <a:bodyPr/>
          <a:lstStyle>
            <a:lvl1pPr>
              <a:defRPr/>
            </a:lvl1pPr>
          </a:lstStyle>
          <a:p>
            <a:fld id="{7CCA4733-B42A-4F32-AADA-41EE9E8B5E18}" type="slidenum">
              <a:rPr lang="en-GB" altLang="en-BE"/>
              <a:pPr/>
              <a:t>‹#›</a:t>
            </a:fld>
            <a:endParaRPr lang="en-GB" altLang="en-BE"/>
          </a:p>
        </p:txBody>
      </p:sp>
    </p:spTree>
    <p:extLst>
      <p:ext uri="{BB962C8B-B14F-4D97-AF65-F5344CB8AC3E}">
        <p14:creationId xmlns:p14="http://schemas.microsoft.com/office/powerpoint/2010/main" val="3136634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ink">
    <p:spTree>
      <p:nvGrpSpPr>
        <p:cNvPr id="1" name=""/>
        <p:cNvGrpSpPr/>
        <p:nvPr/>
      </p:nvGrpSpPr>
      <p:grpSpPr>
        <a:xfrm>
          <a:off x="0" y="0"/>
          <a:ext cx="0" cy="0"/>
          <a:chOff x="0" y="0"/>
          <a:chExt cx="0" cy="0"/>
        </a:xfrm>
      </p:grpSpPr>
      <p:sp>
        <p:nvSpPr>
          <p:cNvPr id="7" name="Freeform 5">
            <a:extLst>
              <a:ext uri="{FF2B5EF4-FFF2-40B4-BE49-F238E27FC236}">
                <a16:creationId xmlns:a16="http://schemas.microsoft.com/office/drawing/2014/main" id="{CC7293F9-0406-47BC-A420-4DC2A14E6524}"/>
              </a:ext>
            </a:extLst>
          </p:cNvPr>
          <p:cNvSpPr>
            <a:spLocks/>
          </p:cNvSpPr>
          <p:nvPr userDrawn="1"/>
        </p:nvSpPr>
        <p:spPr bwMode="auto">
          <a:xfrm>
            <a:off x="0" y="3175"/>
            <a:ext cx="10515600" cy="6858000"/>
          </a:xfrm>
          <a:custGeom>
            <a:avLst/>
            <a:gdLst>
              <a:gd name="T0" fmla="*/ 6528 w 6624"/>
              <a:gd name="T1" fmla="*/ 4320 h 4320"/>
              <a:gd name="T2" fmla="*/ 0 w 6624"/>
              <a:gd name="T3" fmla="*/ 4320 h 4320"/>
              <a:gd name="T4" fmla="*/ 0 w 6624"/>
              <a:gd name="T5" fmla="*/ 0 h 4320"/>
              <a:gd name="T6" fmla="*/ 6528 w 6624"/>
              <a:gd name="T7" fmla="*/ 0 h 4320"/>
              <a:gd name="T8" fmla="*/ 6528 w 6624"/>
              <a:gd name="T9" fmla="*/ 2012 h 4320"/>
              <a:gd name="T10" fmla="*/ 6624 w 6624"/>
              <a:gd name="T11" fmla="*/ 2109 h 4320"/>
              <a:gd name="T12" fmla="*/ 6528 w 6624"/>
              <a:gd name="T13" fmla="*/ 2207 h 4320"/>
              <a:gd name="T14" fmla="*/ 6528 w 6624"/>
              <a:gd name="T15" fmla="*/ 4320 h 43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24" h="4320">
                <a:moveTo>
                  <a:pt x="6528" y="4320"/>
                </a:moveTo>
                <a:lnTo>
                  <a:pt x="0" y="4320"/>
                </a:lnTo>
                <a:lnTo>
                  <a:pt x="0" y="0"/>
                </a:lnTo>
                <a:lnTo>
                  <a:pt x="6528" y="0"/>
                </a:lnTo>
                <a:lnTo>
                  <a:pt x="6528" y="2012"/>
                </a:lnTo>
                <a:lnTo>
                  <a:pt x="6624" y="2109"/>
                </a:lnTo>
                <a:lnTo>
                  <a:pt x="6528" y="2207"/>
                </a:lnTo>
                <a:lnTo>
                  <a:pt x="6528" y="4320"/>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GB"/>
          </a:p>
        </p:txBody>
      </p:sp>
      <p:sp>
        <p:nvSpPr>
          <p:cNvPr id="2" name="Title 1">
            <a:extLst>
              <a:ext uri="{FF2B5EF4-FFF2-40B4-BE49-F238E27FC236}">
                <a16:creationId xmlns:a16="http://schemas.microsoft.com/office/drawing/2014/main" id="{A0E91AE4-586C-4F96-8CB8-F56EDAA12996}"/>
              </a:ext>
            </a:extLst>
          </p:cNvPr>
          <p:cNvSpPr>
            <a:spLocks noGrp="1"/>
          </p:cNvSpPr>
          <p:nvPr userDrawn="1">
            <p:ph type="ctrTitle" hasCustomPrompt="1"/>
          </p:nvPr>
        </p:nvSpPr>
        <p:spPr>
          <a:xfrm>
            <a:off x="749300" y="3128684"/>
            <a:ext cx="9144000" cy="1777626"/>
          </a:xfrm>
        </p:spPr>
        <p:txBody>
          <a:bodyPr anchor="b"/>
          <a:lstStyle>
            <a:lvl1pPr algn="l">
              <a:defRPr sz="4500">
                <a:solidFill>
                  <a:schemeClr val="bg1"/>
                </a:solidFill>
              </a:defRPr>
            </a:lvl1pPr>
          </a:lstStyle>
          <a:p>
            <a:r>
              <a:rPr lang="en-GB" dirty="0"/>
              <a:t>Long presentation title </a:t>
            </a:r>
            <a:br>
              <a:rPr lang="en-GB" dirty="0"/>
            </a:br>
            <a:r>
              <a:rPr lang="en-GB" dirty="0"/>
              <a:t>can run over two or</a:t>
            </a:r>
            <a:br>
              <a:rPr lang="en-GB" dirty="0"/>
            </a:br>
            <a:r>
              <a:rPr lang="en-GB" dirty="0"/>
              <a:t>maximum three lines</a:t>
            </a:r>
          </a:p>
        </p:txBody>
      </p:sp>
      <p:sp>
        <p:nvSpPr>
          <p:cNvPr id="3" name="Subtitle 2">
            <a:extLst>
              <a:ext uri="{FF2B5EF4-FFF2-40B4-BE49-F238E27FC236}">
                <a16:creationId xmlns:a16="http://schemas.microsoft.com/office/drawing/2014/main" id="{68029C7E-AA9B-4008-9034-AE8C9C51D4BA}"/>
              </a:ext>
            </a:extLst>
          </p:cNvPr>
          <p:cNvSpPr>
            <a:spLocks noGrp="1"/>
          </p:cNvSpPr>
          <p:nvPr userDrawn="1">
            <p:ph type="subTitle" idx="1"/>
          </p:nvPr>
        </p:nvSpPr>
        <p:spPr>
          <a:xfrm>
            <a:off x="749300" y="5167256"/>
            <a:ext cx="9144000" cy="387798"/>
          </a:xfrm>
        </p:spPr>
        <p:txBody>
          <a:bodyPr anchor="t" anchorCtr="0">
            <a:noAutofit/>
          </a:bodyPr>
          <a:lstStyle>
            <a:lvl1pPr marL="0" indent="0" algn="l">
              <a:buNone/>
              <a:defRPr sz="28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51" name="Date Placeholder 50">
            <a:extLst>
              <a:ext uri="{FF2B5EF4-FFF2-40B4-BE49-F238E27FC236}">
                <a16:creationId xmlns:a16="http://schemas.microsoft.com/office/drawing/2014/main" id="{6B9D3742-2F76-4DB1-9E1B-E63F3A201A45}"/>
              </a:ext>
            </a:extLst>
          </p:cNvPr>
          <p:cNvSpPr>
            <a:spLocks noGrp="1"/>
          </p:cNvSpPr>
          <p:nvPr userDrawn="1">
            <p:ph type="dt" sz="half" idx="10"/>
          </p:nvPr>
        </p:nvSpPr>
        <p:spPr>
          <a:xfrm>
            <a:off x="746125" y="5652812"/>
            <a:ext cx="4629148" cy="195814"/>
          </a:xfrm>
        </p:spPr>
        <p:txBody>
          <a:bodyPr lIns="0" rIns="0"/>
          <a:lstStyle>
            <a:lvl1pPr algn="l">
              <a:defRPr sz="900">
                <a:solidFill>
                  <a:schemeClr val="bg1"/>
                </a:solidFill>
              </a:defRPr>
            </a:lvl1pPr>
          </a:lstStyle>
          <a:p>
            <a:r>
              <a:rPr lang="en-GB" dirty="0"/>
              <a:t>30 </a:t>
            </a:r>
            <a:r>
              <a:rPr lang="en-GB" dirty="0" err="1"/>
              <a:t>july</a:t>
            </a:r>
            <a:r>
              <a:rPr lang="en-GB" dirty="0"/>
              <a:t> 2017</a:t>
            </a:r>
          </a:p>
        </p:txBody>
      </p:sp>
      <p:sp>
        <p:nvSpPr>
          <p:cNvPr id="55" name="Text Placeholder 54">
            <a:extLst>
              <a:ext uri="{FF2B5EF4-FFF2-40B4-BE49-F238E27FC236}">
                <a16:creationId xmlns:a16="http://schemas.microsoft.com/office/drawing/2014/main" id="{AA76BBAD-1D91-4B5F-82DB-D00A41E55935}"/>
              </a:ext>
            </a:extLst>
          </p:cNvPr>
          <p:cNvSpPr>
            <a:spLocks noGrp="1"/>
          </p:cNvSpPr>
          <p:nvPr userDrawn="1">
            <p:ph type="body" sz="quarter" idx="11" hasCustomPrompt="1"/>
          </p:nvPr>
        </p:nvSpPr>
        <p:spPr>
          <a:xfrm>
            <a:off x="749301" y="6105900"/>
            <a:ext cx="4625974" cy="332399"/>
          </a:xfrm>
        </p:spPr>
        <p:txBody>
          <a:bodyPr anchor="t" anchorCtr="0">
            <a:noAutofit/>
          </a:bodyPr>
          <a:lstStyle>
            <a:lvl1pPr marL="0" indent="0">
              <a:buNone/>
              <a:defRPr sz="2400">
                <a:solidFill>
                  <a:schemeClr val="bg1"/>
                </a:solidFill>
              </a:defRPr>
            </a:lvl1pPr>
            <a:lvl2pPr marL="268288" indent="0">
              <a:buNone/>
              <a:defRPr sz="1600"/>
            </a:lvl2pPr>
            <a:lvl3pPr marL="538162" indent="0">
              <a:buNone/>
              <a:defRPr sz="1600"/>
            </a:lvl3pPr>
            <a:lvl4pPr marL="806450" indent="0">
              <a:buNone/>
              <a:defRPr sz="1600"/>
            </a:lvl4pPr>
            <a:lvl5pPr marL="1076325" indent="0">
              <a:buNone/>
              <a:defRPr sz="1600"/>
            </a:lvl5pPr>
          </a:lstStyle>
          <a:p>
            <a:pPr lvl="0"/>
            <a:r>
              <a:rPr lang="en-US" dirty="0"/>
              <a:t>Presenter name</a:t>
            </a:r>
            <a:endParaRPr lang="en-GB" dirty="0"/>
          </a:p>
        </p:txBody>
      </p:sp>
    </p:spTree>
    <p:extLst>
      <p:ext uri="{BB962C8B-B14F-4D97-AF65-F5344CB8AC3E}">
        <p14:creationId xmlns:p14="http://schemas.microsoft.com/office/powerpoint/2010/main" val="28592064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7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62D35-713C-40FF-95D2-93ACD53C6325}"/>
              </a:ext>
            </a:extLst>
          </p:cNvPr>
          <p:cNvSpPr>
            <a:spLocks noGrp="1"/>
          </p:cNvSpPr>
          <p:nvPr>
            <p:ph type="title"/>
          </p:nvPr>
        </p:nvSpPr>
        <p:spPr>
          <a:xfrm>
            <a:off x="838200" y="618683"/>
            <a:ext cx="10863637" cy="373949"/>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20CE990E-59D7-4268-AB4F-5AE27075CA89}"/>
              </a:ext>
            </a:extLst>
          </p:cNvPr>
          <p:cNvSpPr>
            <a:spLocks noGrp="1"/>
          </p:cNvSpPr>
          <p:nvPr>
            <p:ph idx="1"/>
          </p:nvPr>
        </p:nvSpPr>
        <p:spPr>
          <a:xfrm>
            <a:off x="838200" y="1687317"/>
            <a:ext cx="10863637" cy="42608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6" name="Text Placeholder 165">
            <a:extLst>
              <a:ext uri="{FF2B5EF4-FFF2-40B4-BE49-F238E27FC236}">
                <a16:creationId xmlns:a16="http://schemas.microsoft.com/office/drawing/2014/main" id="{55EBF3C5-BDF2-4187-A7BE-19107823E0D5}"/>
              </a:ext>
            </a:extLst>
          </p:cNvPr>
          <p:cNvSpPr>
            <a:spLocks noGrp="1"/>
          </p:cNvSpPr>
          <p:nvPr>
            <p:ph type="body" sz="quarter" idx="13"/>
          </p:nvPr>
        </p:nvSpPr>
        <p:spPr>
          <a:xfrm>
            <a:off x="838200" y="1263414"/>
            <a:ext cx="10861999" cy="249299"/>
          </a:xfrm>
        </p:spPr>
        <p:txBody>
          <a:bodyPr anchor="ctr">
            <a:spAutoFit/>
          </a:bodyPr>
          <a:lstStyle>
            <a:lvl1pPr marL="0" indent="0">
              <a:buNone/>
              <a:defRPr sz="1800" b="1"/>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en-US"/>
              <a:t>Edit Master text styles</a:t>
            </a:r>
          </a:p>
        </p:txBody>
      </p:sp>
      <p:sp>
        <p:nvSpPr>
          <p:cNvPr id="5" name="Date Placeholder 3">
            <a:extLst>
              <a:ext uri="{FF2B5EF4-FFF2-40B4-BE49-F238E27FC236}">
                <a16:creationId xmlns:a16="http://schemas.microsoft.com/office/drawing/2014/main" id="{F1401D1A-9E3B-4866-A02B-9C30920C704F}"/>
              </a:ext>
            </a:extLst>
          </p:cNvPr>
          <p:cNvSpPr>
            <a:spLocks noGrp="1"/>
          </p:cNvSpPr>
          <p:nvPr>
            <p:ph type="dt" sz="half" idx="14"/>
          </p:nvPr>
        </p:nvSpPr>
        <p:spPr/>
        <p:txBody>
          <a:bodyPr/>
          <a:lstStyle>
            <a:lvl1pPr>
              <a:defRPr/>
            </a:lvl1pPr>
          </a:lstStyle>
          <a:p>
            <a:pPr>
              <a:defRPr/>
            </a:pPr>
            <a:fld id="{28D3CF1A-B956-40FD-A557-4953EC0B7448}" type="datetimeFigureOut">
              <a:rPr lang="en-GB"/>
              <a:pPr>
                <a:defRPr/>
              </a:pPr>
              <a:t>13/10/2021</a:t>
            </a:fld>
            <a:endParaRPr lang="en-GB"/>
          </a:p>
        </p:txBody>
      </p:sp>
      <p:sp>
        <p:nvSpPr>
          <p:cNvPr id="6" name="Footer Placeholder 4">
            <a:extLst>
              <a:ext uri="{FF2B5EF4-FFF2-40B4-BE49-F238E27FC236}">
                <a16:creationId xmlns:a16="http://schemas.microsoft.com/office/drawing/2014/main" id="{5ACADC32-6D9E-44D5-8431-25B06B26ABBD}"/>
              </a:ext>
            </a:extLst>
          </p:cNvPr>
          <p:cNvSpPr>
            <a:spLocks noGrp="1"/>
          </p:cNvSpPr>
          <p:nvPr>
            <p:ph type="ftr" sz="quarter" idx="15"/>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A4CAB9DD-1E0C-49FA-9E69-CCA166D6842A}"/>
              </a:ext>
            </a:extLst>
          </p:cNvPr>
          <p:cNvSpPr>
            <a:spLocks noGrp="1"/>
          </p:cNvSpPr>
          <p:nvPr>
            <p:ph type="sldNum" sz="quarter" idx="16"/>
          </p:nvPr>
        </p:nvSpPr>
        <p:spPr/>
        <p:txBody>
          <a:bodyPr/>
          <a:lstStyle>
            <a:lvl1pPr>
              <a:defRPr/>
            </a:lvl1pPr>
          </a:lstStyle>
          <a:p>
            <a:fld id="{2D0221C7-E17E-45A4-A9A9-B20A78D209B5}" type="slidenum">
              <a:rPr lang="en-GB" altLang="en-BE"/>
              <a:pPr/>
              <a:t>‹#›</a:t>
            </a:fld>
            <a:endParaRPr lang="en-GB" altLang="en-BE"/>
          </a:p>
        </p:txBody>
      </p:sp>
    </p:spTree>
    <p:extLst>
      <p:ext uri="{BB962C8B-B14F-4D97-AF65-F5344CB8AC3E}">
        <p14:creationId xmlns:p14="http://schemas.microsoft.com/office/powerpoint/2010/main" val="4078731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28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62D35-713C-40FF-95D2-93ACD53C6325}"/>
              </a:ext>
            </a:extLst>
          </p:cNvPr>
          <p:cNvSpPr>
            <a:spLocks noGrp="1"/>
          </p:cNvSpPr>
          <p:nvPr>
            <p:ph type="title"/>
          </p:nvPr>
        </p:nvSpPr>
        <p:spPr>
          <a:xfrm>
            <a:off x="838200" y="618683"/>
            <a:ext cx="10863637" cy="373949"/>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20CE990E-59D7-4268-AB4F-5AE27075CA89}"/>
              </a:ext>
            </a:extLst>
          </p:cNvPr>
          <p:cNvSpPr>
            <a:spLocks noGrp="1"/>
          </p:cNvSpPr>
          <p:nvPr>
            <p:ph idx="1"/>
          </p:nvPr>
        </p:nvSpPr>
        <p:spPr>
          <a:xfrm>
            <a:off x="838200" y="1687317"/>
            <a:ext cx="10863637" cy="42608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6" name="Text Placeholder 165">
            <a:extLst>
              <a:ext uri="{FF2B5EF4-FFF2-40B4-BE49-F238E27FC236}">
                <a16:creationId xmlns:a16="http://schemas.microsoft.com/office/drawing/2014/main" id="{55EBF3C5-BDF2-4187-A7BE-19107823E0D5}"/>
              </a:ext>
            </a:extLst>
          </p:cNvPr>
          <p:cNvSpPr>
            <a:spLocks noGrp="1"/>
          </p:cNvSpPr>
          <p:nvPr>
            <p:ph type="body" sz="quarter" idx="13"/>
          </p:nvPr>
        </p:nvSpPr>
        <p:spPr>
          <a:xfrm>
            <a:off x="838200" y="1263414"/>
            <a:ext cx="10861999" cy="249299"/>
          </a:xfrm>
        </p:spPr>
        <p:txBody>
          <a:bodyPr anchor="ctr">
            <a:spAutoFit/>
          </a:bodyPr>
          <a:lstStyle>
            <a:lvl1pPr marL="0" indent="0">
              <a:buNone/>
              <a:defRPr sz="1800" b="1"/>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en-US"/>
              <a:t>Edit Master text styles</a:t>
            </a:r>
          </a:p>
        </p:txBody>
      </p:sp>
      <p:sp>
        <p:nvSpPr>
          <p:cNvPr id="5" name="Date Placeholder 3">
            <a:extLst>
              <a:ext uri="{FF2B5EF4-FFF2-40B4-BE49-F238E27FC236}">
                <a16:creationId xmlns:a16="http://schemas.microsoft.com/office/drawing/2014/main" id="{ABE2BC55-F7D6-4143-9942-2177EDDD751B}"/>
              </a:ext>
            </a:extLst>
          </p:cNvPr>
          <p:cNvSpPr>
            <a:spLocks noGrp="1"/>
          </p:cNvSpPr>
          <p:nvPr>
            <p:ph type="dt" sz="half" idx="14"/>
          </p:nvPr>
        </p:nvSpPr>
        <p:spPr/>
        <p:txBody>
          <a:bodyPr/>
          <a:lstStyle>
            <a:lvl1pPr>
              <a:defRPr/>
            </a:lvl1pPr>
          </a:lstStyle>
          <a:p>
            <a:pPr>
              <a:defRPr/>
            </a:pPr>
            <a:fld id="{E96DF470-617D-4638-B535-EADC3C03F604}" type="datetimeFigureOut">
              <a:rPr lang="en-GB"/>
              <a:pPr>
                <a:defRPr/>
              </a:pPr>
              <a:t>13/10/2021</a:t>
            </a:fld>
            <a:endParaRPr lang="en-GB"/>
          </a:p>
        </p:txBody>
      </p:sp>
      <p:sp>
        <p:nvSpPr>
          <p:cNvPr id="6" name="Footer Placeholder 4">
            <a:extLst>
              <a:ext uri="{FF2B5EF4-FFF2-40B4-BE49-F238E27FC236}">
                <a16:creationId xmlns:a16="http://schemas.microsoft.com/office/drawing/2014/main" id="{E4799B9B-255E-4753-A261-72BB29DA3F6D}"/>
              </a:ext>
            </a:extLst>
          </p:cNvPr>
          <p:cNvSpPr>
            <a:spLocks noGrp="1"/>
          </p:cNvSpPr>
          <p:nvPr>
            <p:ph type="ftr" sz="quarter" idx="15"/>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135CACC2-D91F-4736-9C0E-22C1F862429B}"/>
              </a:ext>
            </a:extLst>
          </p:cNvPr>
          <p:cNvSpPr>
            <a:spLocks noGrp="1"/>
          </p:cNvSpPr>
          <p:nvPr>
            <p:ph type="sldNum" sz="quarter" idx="16"/>
          </p:nvPr>
        </p:nvSpPr>
        <p:spPr/>
        <p:txBody>
          <a:bodyPr/>
          <a:lstStyle>
            <a:lvl1pPr>
              <a:defRPr/>
            </a:lvl1pPr>
          </a:lstStyle>
          <a:p>
            <a:fld id="{1E90B070-E35B-4A8A-BDCE-42F638552560}" type="slidenum">
              <a:rPr lang="en-GB" altLang="en-BE"/>
              <a:pPr/>
              <a:t>‹#›</a:t>
            </a:fld>
            <a:endParaRPr lang="en-GB" altLang="en-BE"/>
          </a:p>
        </p:txBody>
      </p:sp>
    </p:spTree>
    <p:extLst>
      <p:ext uri="{BB962C8B-B14F-4D97-AF65-F5344CB8AC3E}">
        <p14:creationId xmlns:p14="http://schemas.microsoft.com/office/powerpoint/2010/main" val="3391069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9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62D35-713C-40FF-95D2-93ACD53C6325}"/>
              </a:ext>
            </a:extLst>
          </p:cNvPr>
          <p:cNvSpPr>
            <a:spLocks noGrp="1"/>
          </p:cNvSpPr>
          <p:nvPr>
            <p:ph type="title"/>
          </p:nvPr>
        </p:nvSpPr>
        <p:spPr>
          <a:xfrm>
            <a:off x="838200" y="618683"/>
            <a:ext cx="10863637" cy="373949"/>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20CE990E-59D7-4268-AB4F-5AE27075CA89}"/>
              </a:ext>
            </a:extLst>
          </p:cNvPr>
          <p:cNvSpPr>
            <a:spLocks noGrp="1"/>
          </p:cNvSpPr>
          <p:nvPr>
            <p:ph idx="1"/>
          </p:nvPr>
        </p:nvSpPr>
        <p:spPr>
          <a:xfrm>
            <a:off x="838200" y="1687317"/>
            <a:ext cx="10863637" cy="42608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6" name="Text Placeholder 165">
            <a:extLst>
              <a:ext uri="{FF2B5EF4-FFF2-40B4-BE49-F238E27FC236}">
                <a16:creationId xmlns:a16="http://schemas.microsoft.com/office/drawing/2014/main" id="{55EBF3C5-BDF2-4187-A7BE-19107823E0D5}"/>
              </a:ext>
            </a:extLst>
          </p:cNvPr>
          <p:cNvSpPr>
            <a:spLocks noGrp="1"/>
          </p:cNvSpPr>
          <p:nvPr>
            <p:ph type="body" sz="quarter" idx="13"/>
          </p:nvPr>
        </p:nvSpPr>
        <p:spPr>
          <a:xfrm>
            <a:off x="838200" y="1263414"/>
            <a:ext cx="10861999" cy="249299"/>
          </a:xfrm>
        </p:spPr>
        <p:txBody>
          <a:bodyPr anchor="ctr">
            <a:spAutoFit/>
          </a:bodyPr>
          <a:lstStyle>
            <a:lvl1pPr marL="0" indent="0">
              <a:buNone/>
              <a:defRPr sz="1800" b="1"/>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en-US"/>
              <a:t>Edit Master text styles</a:t>
            </a:r>
          </a:p>
        </p:txBody>
      </p:sp>
      <p:sp>
        <p:nvSpPr>
          <p:cNvPr id="5" name="Date Placeholder 3">
            <a:extLst>
              <a:ext uri="{FF2B5EF4-FFF2-40B4-BE49-F238E27FC236}">
                <a16:creationId xmlns:a16="http://schemas.microsoft.com/office/drawing/2014/main" id="{F9AF49DA-95C2-49A5-A2CD-D1450467D102}"/>
              </a:ext>
            </a:extLst>
          </p:cNvPr>
          <p:cNvSpPr>
            <a:spLocks noGrp="1"/>
          </p:cNvSpPr>
          <p:nvPr>
            <p:ph type="dt" sz="half" idx="14"/>
          </p:nvPr>
        </p:nvSpPr>
        <p:spPr/>
        <p:txBody>
          <a:bodyPr/>
          <a:lstStyle>
            <a:lvl1pPr>
              <a:defRPr/>
            </a:lvl1pPr>
          </a:lstStyle>
          <a:p>
            <a:pPr>
              <a:defRPr/>
            </a:pPr>
            <a:fld id="{BAD46978-914F-4C2C-B32F-70629F0CF453}" type="datetimeFigureOut">
              <a:rPr lang="en-GB"/>
              <a:pPr>
                <a:defRPr/>
              </a:pPr>
              <a:t>13/10/2021</a:t>
            </a:fld>
            <a:endParaRPr lang="en-GB"/>
          </a:p>
        </p:txBody>
      </p:sp>
      <p:sp>
        <p:nvSpPr>
          <p:cNvPr id="6" name="Footer Placeholder 4">
            <a:extLst>
              <a:ext uri="{FF2B5EF4-FFF2-40B4-BE49-F238E27FC236}">
                <a16:creationId xmlns:a16="http://schemas.microsoft.com/office/drawing/2014/main" id="{3EB25962-9CF3-4DB1-A270-E93CE7EE2A40}"/>
              </a:ext>
            </a:extLst>
          </p:cNvPr>
          <p:cNvSpPr>
            <a:spLocks noGrp="1"/>
          </p:cNvSpPr>
          <p:nvPr>
            <p:ph type="ftr" sz="quarter" idx="15"/>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E11E6457-01A1-441C-8E90-A7C3D2D02EE5}"/>
              </a:ext>
            </a:extLst>
          </p:cNvPr>
          <p:cNvSpPr>
            <a:spLocks noGrp="1"/>
          </p:cNvSpPr>
          <p:nvPr>
            <p:ph type="sldNum" sz="quarter" idx="16"/>
          </p:nvPr>
        </p:nvSpPr>
        <p:spPr/>
        <p:txBody>
          <a:bodyPr/>
          <a:lstStyle>
            <a:lvl1pPr>
              <a:defRPr/>
            </a:lvl1pPr>
          </a:lstStyle>
          <a:p>
            <a:fld id="{EC9C9847-403F-438A-A3DA-D7719DC32BB6}" type="slidenum">
              <a:rPr lang="en-GB" altLang="en-BE"/>
              <a:pPr/>
              <a:t>‹#›</a:t>
            </a:fld>
            <a:endParaRPr lang="en-GB" altLang="en-BE"/>
          </a:p>
        </p:txBody>
      </p:sp>
    </p:spTree>
    <p:extLst>
      <p:ext uri="{BB962C8B-B14F-4D97-AF65-F5344CB8AC3E}">
        <p14:creationId xmlns:p14="http://schemas.microsoft.com/office/powerpoint/2010/main" val="34410384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30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62D35-713C-40FF-95D2-93ACD53C6325}"/>
              </a:ext>
            </a:extLst>
          </p:cNvPr>
          <p:cNvSpPr>
            <a:spLocks noGrp="1"/>
          </p:cNvSpPr>
          <p:nvPr>
            <p:ph type="title"/>
          </p:nvPr>
        </p:nvSpPr>
        <p:spPr>
          <a:xfrm>
            <a:off x="838200" y="618683"/>
            <a:ext cx="10863637" cy="373949"/>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20CE990E-59D7-4268-AB4F-5AE27075CA89}"/>
              </a:ext>
            </a:extLst>
          </p:cNvPr>
          <p:cNvSpPr>
            <a:spLocks noGrp="1"/>
          </p:cNvSpPr>
          <p:nvPr>
            <p:ph idx="1"/>
          </p:nvPr>
        </p:nvSpPr>
        <p:spPr>
          <a:xfrm>
            <a:off x="838200" y="1687317"/>
            <a:ext cx="10863637" cy="42608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6" name="Text Placeholder 165">
            <a:extLst>
              <a:ext uri="{FF2B5EF4-FFF2-40B4-BE49-F238E27FC236}">
                <a16:creationId xmlns:a16="http://schemas.microsoft.com/office/drawing/2014/main" id="{55EBF3C5-BDF2-4187-A7BE-19107823E0D5}"/>
              </a:ext>
            </a:extLst>
          </p:cNvPr>
          <p:cNvSpPr>
            <a:spLocks noGrp="1"/>
          </p:cNvSpPr>
          <p:nvPr>
            <p:ph type="body" sz="quarter" idx="13"/>
          </p:nvPr>
        </p:nvSpPr>
        <p:spPr>
          <a:xfrm>
            <a:off x="838200" y="1263414"/>
            <a:ext cx="10861999" cy="249299"/>
          </a:xfrm>
        </p:spPr>
        <p:txBody>
          <a:bodyPr anchor="ctr">
            <a:spAutoFit/>
          </a:bodyPr>
          <a:lstStyle>
            <a:lvl1pPr marL="0" indent="0">
              <a:buNone/>
              <a:defRPr sz="1800" b="1"/>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en-US"/>
              <a:t>Edit Master text styles</a:t>
            </a:r>
          </a:p>
        </p:txBody>
      </p:sp>
      <p:sp>
        <p:nvSpPr>
          <p:cNvPr id="5" name="Date Placeholder 3">
            <a:extLst>
              <a:ext uri="{FF2B5EF4-FFF2-40B4-BE49-F238E27FC236}">
                <a16:creationId xmlns:a16="http://schemas.microsoft.com/office/drawing/2014/main" id="{153976CA-E337-41A8-8E25-4C4E074A3C57}"/>
              </a:ext>
            </a:extLst>
          </p:cNvPr>
          <p:cNvSpPr>
            <a:spLocks noGrp="1"/>
          </p:cNvSpPr>
          <p:nvPr>
            <p:ph type="dt" sz="half" idx="14"/>
          </p:nvPr>
        </p:nvSpPr>
        <p:spPr/>
        <p:txBody>
          <a:bodyPr/>
          <a:lstStyle>
            <a:lvl1pPr>
              <a:defRPr/>
            </a:lvl1pPr>
          </a:lstStyle>
          <a:p>
            <a:pPr>
              <a:defRPr/>
            </a:pPr>
            <a:fld id="{5A0C448F-6778-4BDE-9A0A-18AFCF86B150}" type="datetimeFigureOut">
              <a:rPr lang="en-GB"/>
              <a:pPr>
                <a:defRPr/>
              </a:pPr>
              <a:t>13/10/2021</a:t>
            </a:fld>
            <a:endParaRPr lang="en-GB"/>
          </a:p>
        </p:txBody>
      </p:sp>
      <p:sp>
        <p:nvSpPr>
          <p:cNvPr id="6" name="Footer Placeholder 4">
            <a:extLst>
              <a:ext uri="{FF2B5EF4-FFF2-40B4-BE49-F238E27FC236}">
                <a16:creationId xmlns:a16="http://schemas.microsoft.com/office/drawing/2014/main" id="{D91B6202-833E-45AD-8ED3-1CE2D01C2BB2}"/>
              </a:ext>
            </a:extLst>
          </p:cNvPr>
          <p:cNvSpPr>
            <a:spLocks noGrp="1"/>
          </p:cNvSpPr>
          <p:nvPr>
            <p:ph type="ftr" sz="quarter" idx="15"/>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6B36E1F9-44E1-41ED-A49D-AA2901C241D9}"/>
              </a:ext>
            </a:extLst>
          </p:cNvPr>
          <p:cNvSpPr>
            <a:spLocks noGrp="1"/>
          </p:cNvSpPr>
          <p:nvPr>
            <p:ph type="sldNum" sz="quarter" idx="16"/>
          </p:nvPr>
        </p:nvSpPr>
        <p:spPr/>
        <p:txBody>
          <a:bodyPr/>
          <a:lstStyle>
            <a:lvl1pPr>
              <a:defRPr/>
            </a:lvl1pPr>
          </a:lstStyle>
          <a:p>
            <a:fld id="{16BFCDE6-ABF8-4C0D-8413-F159D8F49F01}" type="slidenum">
              <a:rPr lang="en-GB" altLang="en-BE"/>
              <a:pPr/>
              <a:t>‹#›</a:t>
            </a:fld>
            <a:endParaRPr lang="en-GB" altLang="en-BE"/>
          </a:p>
        </p:txBody>
      </p:sp>
    </p:spTree>
    <p:extLst>
      <p:ext uri="{BB962C8B-B14F-4D97-AF65-F5344CB8AC3E}">
        <p14:creationId xmlns:p14="http://schemas.microsoft.com/office/powerpoint/2010/main" val="21750095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62D35-713C-40FF-95D2-93ACD53C6325}"/>
              </a:ext>
            </a:extLst>
          </p:cNvPr>
          <p:cNvSpPr>
            <a:spLocks noGrp="1"/>
          </p:cNvSpPr>
          <p:nvPr>
            <p:ph type="title"/>
          </p:nvPr>
        </p:nvSpPr>
        <p:spPr>
          <a:xfrm>
            <a:off x="838200" y="618683"/>
            <a:ext cx="10863637" cy="373949"/>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20CE990E-59D7-4268-AB4F-5AE27075CA89}"/>
              </a:ext>
            </a:extLst>
          </p:cNvPr>
          <p:cNvSpPr>
            <a:spLocks noGrp="1"/>
          </p:cNvSpPr>
          <p:nvPr>
            <p:ph idx="1"/>
          </p:nvPr>
        </p:nvSpPr>
        <p:spPr>
          <a:xfrm>
            <a:off x="838200" y="1687317"/>
            <a:ext cx="10863637" cy="42608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6" name="Text Placeholder 165">
            <a:extLst>
              <a:ext uri="{FF2B5EF4-FFF2-40B4-BE49-F238E27FC236}">
                <a16:creationId xmlns:a16="http://schemas.microsoft.com/office/drawing/2014/main" id="{55EBF3C5-BDF2-4187-A7BE-19107823E0D5}"/>
              </a:ext>
            </a:extLst>
          </p:cNvPr>
          <p:cNvSpPr>
            <a:spLocks noGrp="1"/>
          </p:cNvSpPr>
          <p:nvPr>
            <p:ph type="body" sz="quarter" idx="13"/>
          </p:nvPr>
        </p:nvSpPr>
        <p:spPr>
          <a:xfrm>
            <a:off x="838200" y="1263414"/>
            <a:ext cx="10861999" cy="249299"/>
          </a:xfrm>
        </p:spPr>
        <p:txBody>
          <a:bodyPr anchor="ctr">
            <a:spAutoFit/>
          </a:bodyPr>
          <a:lstStyle>
            <a:lvl1pPr marL="0" indent="0">
              <a:buNone/>
              <a:defRPr sz="1800" b="1"/>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en-US"/>
              <a:t>Edit Master text styles</a:t>
            </a:r>
          </a:p>
        </p:txBody>
      </p:sp>
      <p:sp>
        <p:nvSpPr>
          <p:cNvPr id="5" name="Date Placeholder 3">
            <a:extLst>
              <a:ext uri="{FF2B5EF4-FFF2-40B4-BE49-F238E27FC236}">
                <a16:creationId xmlns:a16="http://schemas.microsoft.com/office/drawing/2014/main" id="{7E2972AD-A32B-4B52-A9E3-3162C9BCFA01}"/>
              </a:ext>
            </a:extLst>
          </p:cNvPr>
          <p:cNvSpPr>
            <a:spLocks noGrp="1"/>
          </p:cNvSpPr>
          <p:nvPr>
            <p:ph type="dt" sz="half" idx="14"/>
          </p:nvPr>
        </p:nvSpPr>
        <p:spPr/>
        <p:txBody>
          <a:bodyPr/>
          <a:lstStyle>
            <a:lvl1pPr>
              <a:defRPr/>
            </a:lvl1pPr>
          </a:lstStyle>
          <a:p>
            <a:pPr>
              <a:defRPr/>
            </a:pPr>
            <a:fld id="{2AF4344E-BD94-4D12-82D5-8B607A1F2A39}" type="datetimeFigureOut">
              <a:rPr lang="en-GB"/>
              <a:pPr>
                <a:defRPr/>
              </a:pPr>
              <a:t>13/10/2021</a:t>
            </a:fld>
            <a:endParaRPr lang="en-GB"/>
          </a:p>
        </p:txBody>
      </p:sp>
      <p:sp>
        <p:nvSpPr>
          <p:cNvPr id="6" name="Footer Placeholder 4">
            <a:extLst>
              <a:ext uri="{FF2B5EF4-FFF2-40B4-BE49-F238E27FC236}">
                <a16:creationId xmlns:a16="http://schemas.microsoft.com/office/drawing/2014/main" id="{CF0C8341-B784-4B71-9FB0-AAC38A220B69}"/>
              </a:ext>
            </a:extLst>
          </p:cNvPr>
          <p:cNvSpPr>
            <a:spLocks noGrp="1"/>
          </p:cNvSpPr>
          <p:nvPr>
            <p:ph type="ftr" sz="quarter" idx="15"/>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2D028327-6341-43BC-9732-D277D84F8A36}"/>
              </a:ext>
            </a:extLst>
          </p:cNvPr>
          <p:cNvSpPr>
            <a:spLocks noGrp="1"/>
          </p:cNvSpPr>
          <p:nvPr>
            <p:ph type="sldNum" sz="quarter" idx="16"/>
          </p:nvPr>
        </p:nvSpPr>
        <p:spPr/>
        <p:txBody>
          <a:bodyPr/>
          <a:lstStyle>
            <a:lvl1pPr>
              <a:defRPr/>
            </a:lvl1pPr>
          </a:lstStyle>
          <a:p>
            <a:fld id="{7A7643C7-2950-4EFF-9FE9-497B8CA02BE8}" type="slidenum">
              <a:rPr lang="en-GB" altLang="en-BE"/>
              <a:pPr/>
              <a:t>‹#›</a:t>
            </a:fld>
            <a:endParaRPr lang="en-GB" altLang="en-BE"/>
          </a:p>
        </p:txBody>
      </p:sp>
    </p:spTree>
    <p:extLst>
      <p:ext uri="{BB962C8B-B14F-4D97-AF65-F5344CB8AC3E}">
        <p14:creationId xmlns:p14="http://schemas.microsoft.com/office/powerpoint/2010/main" val="6867089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3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62D35-713C-40FF-95D2-93ACD53C6325}"/>
              </a:ext>
            </a:extLst>
          </p:cNvPr>
          <p:cNvSpPr>
            <a:spLocks noGrp="1"/>
          </p:cNvSpPr>
          <p:nvPr>
            <p:ph type="title"/>
          </p:nvPr>
        </p:nvSpPr>
        <p:spPr>
          <a:xfrm>
            <a:off x="838200" y="618683"/>
            <a:ext cx="10863637" cy="373949"/>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20CE990E-59D7-4268-AB4F-5AE27075CA89}"/>
              </a:ext>
            </a:extLst>
          </p:cNvPr>
          <p:cNvSpPr>
            <a:spLocks noGrp="1"/>
          </p:cNvSpPr>
          <p:nvPr>
            <p:ph idx="1"/>
          </p:nvPr>
        </p:nvSpPr>
        <p:spPr>
          <a:xfrm>
            <a:off x="838200" y="1687317"/>
            <a:ext cx="10863637" cy="42608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6" name="Text Placeholder 165">
            <a:extLst>
              <a:ext uri="{FF2B5EF4-FFF2-40B4-BE49-F238E27FC236}">
                <a16:creationId xmlns:a16="http://schemas.microsoft.com/office/drawing/2014/main" id="{55EBF3C5-BDF2-4187-A7BE-19107823E0D5}"/>
              </a:ext>
            </a:extLst>
          </p:cNvPr>
          <p:cNvSpPr>
            <a:spLocks noGrp="1"/>
          </p:cNvSpPr>
          <p:nvPr>
            <p:ph type="body" sz="quarter" idx="13"/>
          </p:nvPr>
        </p:nvSpPr>
        <p:spPr>
          <a:xfrm>
            <a:off x="838200" y="1263414"/>
            <a:ext cx="10861999" cy="249299"/>
          </a:xfrm>
        </p:spPr>
        <p:txBody>
          <a:bodyPr anchor="ctr">
            <a:spAutoFit/>
          </a:bodyPr>
          <a:lstStyle>
            <a:lvl1pPr marL="0" indent="0">
              <a:buNone/>
              <a:defRPr sz="1800" b="1"/>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en-US"/>
              <a:t>Edit Master text styles</a:t>
            </a:r>
          </a:p>
        </p:txBody>
      </p:sp>
      <p:sp>
        <p:nvSpPr>
          <p:cNvPr id="5" name="Date Placeholder 3">
            <a:extLst>
              <a:ext uri="{FF2B5EF4-FFF2-40B4-BE49-F238E27FC236}">
                <a16:creationId xmlns:a16="http://schemas.microsoft.com/office/drawing/2014/main" id="{DC93CB37-7C7B-4D54-B443-F96D8B031356}"/>
              </a:ext>
            </a:extLst>
          </p:cNvPr>
          <p:cNvSpPr>
            <a:spLocks noGrp="1"/>
          </p:cNvSpPr>
          <p:nvPr>
            <p:ph type="dt" sz="half" idx="14"/>
          </p:nvPr>
        </p:nvSpPr>
        <p:spPr/>
        <p:txBody>
          <a:bodyPr/>
          <a:lstStyle>
            <a:lvl1pPr>
              <a:defRPr/>
            </a:lvl1pPr>
          </a:lstStyle>
          <a:p>
            <a:pPr>
              <a:defRPr/>
            </a:pPr>
            <a:fld id="{15C9A8D4-9132-4CE4-92BA-EDBAFA59DA90}" type="datetimeFigureOut">
              <a:rPr lang="en-GB"/>
              <a:pPr>
                <a:defRPr/>
              </a:pPr>
              <a:t>13/10/2021</a:t>
            </a:fld>
            <a:endParaRPr lang="en-GB"/>
          </a:p>
        </p:txBody>
      </p:sp>
      <p:sp>
        <p:nvSpPr>
          <p:cNvPr id="6" name="Footer Placeholder 4">
            <a:extLst>
              <a:ext uri="{FF2B5EF4-FFF2-40B4-BE49-F238E27FC236}">
                <a16:creationId xmlns:a16="http://schemas.microsoft.com/office/drawing/2014/main" id="{2AEFA228-6ABD-4A47-B891-ED26E4183ACF}"/>
              </a:ext>
            </a:extLst>
          </p:cNvPr>
          <p:cNvSpPr>
            <a:spLocks noGrp="1"/>
          </p:cNvSpPr>
          <p:nvPr>
            <p:ph type="ftr" sz="quarter" idx="15"/>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E42817B6-F4BE-4EED-8DC6-367E60712028}"/>
              </a:ext>
            </a:extLst>
          </p:cNvPr>
          <p:cNvSpPr>
            <a:spLocks noGrp="1"/>
          </p:cNvSpPr>
          <p:nvPr>
            <p:ph type="sldNum" sz="quarter" idx="16"/>
          </p:nvPr>
        </p:nvSpPr>
        <p:spPr/>
        <p:txBody>
          <a:bodyPr/>
          <a:lstStyle>
            <a:lvl1pPr>
              <a:defRPr/>
            </a:lvl1pPr>
          </a:lstStyle>
          <a:p>
            <a:fld id="{2E01441A-B59C-4792-B82C-26DCBCAA61F9}" type="slidenum">
              <a:rPr lang="en-GB" altLang="en-BE"/>
              <a:pPr/>
              <a:t>‹#›</a:t>
            </a:fld>
            <a:endParaRPr lang="en-GB" altLang="en-BE"/>
          </a:p>
        </p:txBody>
      </p:sp>
    </p:spTree>
    <p:extLst>
      <p:ext uri="{BB962C8B-B14F-4D97-AF65-F5344CB8AC3E}">
        <p14:creationId xmlns:p14="http://schemas.microsoft.com/office/powerpoint/2010/main" val="37752992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33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62D35-713C-40FF-95D2-93ACD53C6325}"/>
              </a:ext>
            </a:extLst>
          </p:cNvPr>
          <p:cNvSpPr>
            <a:spLocks noGrp="1"/>
          </p:cNvSpPr>
          <p:nvPr>
            <p:ph type="title"/>
          </p:nvPr>
        </p:nvSpPr>
        <p:spPr>
          <a:xfrm>
            <a:off x="838200" y="618683"/>
            <a:ext cx="10863637" cy="373949"/>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20CE990E-59D7-4268-AB4F-5AE27075CA89}"/>
              </a:ext>
            </a:extLst>
          </p:cNvPr>
          <p:cNvSpPr>
            <a:spLocks noGrp="1"/>
          </p:cNvSpPr>
          <p:nvPr>
            <p:ph idx="1"/>
          </p:nvPr>
        </p:nvSpPr>
        <p:spPr>
          <a:xfrm>
            <a:off x="838200" y="1687317"/>
            <a:ext cx="10863637" cy="42608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6" name="Text Placeholder 165">
            <a:extLst>
              <a:ext uri="{FF2B5EF4-FFF2-40B4-BE49-F238E27FC236}">
                <a16:creationId xmlns:a16="http://schemas.microsoft.com/office/drawing/2014/main" id="{55EBF3C5-BDF2-4187-A7BE-19107823E0D5}"/>
              </a:ext>
            </a:extLst>
          </p:cNvPr>
          <p:cNvSpPr>
            <a:spLocks noGrp="1"/>
          </p:cNvSpPr>
          <p:nvPr>
            <p:ph type="body" sz="quarter" idx="13"/>
          </p:nvPr>
        </p:nvSpPr>
        <p:spPr>
          <a:xfrm>
            <a:off x="838200" y="1263414"/>
            <a:ext cx="10861999" cy="249299"/>
          </a:xfrm>
        </p:spPr>
        <p:txBody>
          <a:bodyPr anchor="ctr">
            <a:spAutoFit/>
          </a:bodyPr>
          <a:lstStyle>
            <a:lvl1pPr marL="0" indent="0">
              <a:buNone/>
              <a:defRPr sz="1800" b="1"/>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en-US"/>
              <a:t>Edit Master text styles</a:t>
            </a:r>
          </a:p>
        </p:txBody>
      </p:sp>
      <p:sp>
        <p:nvSpPr>
          <p:cNvPr id="5" name="Date Placeholder 3">
            <a:extLst>
              <a:ext uri="{FF2B5EF4-FFF2-40B4-BE49-F238E27FC236}">
                <a16:creationId xmlns:a16="http://schemas.microsoft.com/office/drawing/2014/main" id="{7B838CEF-6094-4477-A192-8D519B5F2FF2}"/>
              </a:ext>
            </a:extLst>
          </p:cNvPr>
          <p:cNvSpPr>
            <a:spLocks noGrp="1"/>
          </p:cNvSpPr>
          <p:nvPr>
            <p:ph type="dt" sz="half" idx="14"/>
          </p:nvPr>
        </p:nvSpPr>
        <p:spPr/>
        <p:txBody>
          <a:bodyPr/>
          <a:lstStyle>
            <a:lvl1pPr>
              <a:defRPr/>
            </a:lvl1pPr>
          </a:lstStyle>
          <a:p>
            <a:pPr>
              <a:defRPr/>
            </a:pPr>
            <a:fld id="{F45B4245-D2CF-4989-8F61-D916BDFA072F}" type="datetimeFigureOut">
              <a:rPr lang="en-GB"/>
              <a:pPr>
                <a:defRPr/>
              </a:pPr>
              <a:t>13/10/2021</a:t>
            </a:fld>
            <a:endParaRPr lang="en-GB"/>
          </a:p>
        </p:txBody>
      </p:sp>
      <p:sp>
        <p:nvSpPr>
          <p:cNvPr id="6" name="Footer Placeholder 4">
            <a:extLst>
              <a:ext uri="{FF2B5EF4-FFF2-40B4-BE49-F238E27FC236}">
                <a16:creationId xmlns:a16="http://schemas.microsoft.com/office/drawing/2014/main" id="{7A8F51B8-CABC-4822-851B-17031E475081}"/>
              </a:ext>
            </a:extLst>
          </p:cNvPr>
          <p:cNvSpPr>
            <a:spLocks noGrp="1"/>
          </p:cNvSpPr>
          <p:nvPr>
            <p:ph type="ftr" sz="quarter" idx="15"/>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5BBE09CD-9782-4A47-80E9-B90573B8A217}"/>
              </a:ext>
            </a:extLst>
          </p:cNvPr>
          <p:cNvSpPr>
            <a:spLocks noGrp="1"/>
          </p:cNvSpPr>
          <p:nvPr>
            <p:ph type="sldNum" sz="quarter" idx="16"/>
          </p:nvPr>
        </p:nvSpPr>
        <p:spPr/>
        <p:txBody>
          <a:bodyPr/>
          <a:lstStyle>
            <a:lvl1pPr>
              <a:defRPr/>
            </a:lvl1pPr>
          </a:lstStyle>
          <a:p>
            <a:fld id="{1A103D31-0BAF-424C-974D-71A68DA48325}" type="slidenum">
              <a:rPr lang="en-GB" altLang="en-BE"/>
              <a:pPr/>
              <a:t>‹#›</a:t>
            </a:fld>
            <a:endParaRPr lang="en-GB" altLang="en-BE"/>
          </a:p>
        </p:txBody>
      </p:sp>
    </p:spTree>
    <p:extLst>
      <p:ext uri="{BB962C8B-B14F-4D97-AF65-F5344CB8AC3E}">
        <p14:creationId xmlns:p14="http://schemas.microsoft.com/office/powerpoint/2010/main" val="35917809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34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62D35-713C-40FF-95D2-93ACD53C6325}"/>
              </a:ext>
            </a:extLst>
          </p:cNvPr>
          <p:cNvSpPr>
            <a:spLocks noGrp="1"/>
          </p:cNvSpPr>
          <p:nvPr>
            <p:ph type="title"/>
          </p:nvPr>
        </p:nvSpPr>
        <p:spPr>
          <a:xfrm>
            <a:off x="838200" y="618683"/>
            <a:ext cx="10863637" cy="373949"/>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20CE990E-59D7-4268-AB4F-5AE27075CA89}"/>
              </a:ext>
            </a:extLst>
          </p:cNvPr>
          <p:cNvSpPr>
            <a:spLocks noGrp="1"/>
          </p:cNvSpPr>
          <p:nvPr>
            <p:ph idx="1"/>
          </p:nvPr>
        </p:nvSpPr>
        <p:spPr>
          <a:xfrm>
            <a:off x="838200" y="1687317"/>
            <a:ext cx="10863637" cy="42608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6" name="Text Placeholder 165">
            <a:extLst>
              <a:ext uri="{FF2B5EF4-FFF2-40B4-BE49-F238E27FC236}">
                <a16:creationId xmlns:a16="http://schemas.microsoft.com/office/drawing/2014/main" id="{55EBF3C5-BDF2-4187-A7BE-19107823E0D5}"/>
              </a:ext>
            </a:extLst>
          </p:cNvPr>
          <p:cNvSpPr>
            <a:spLocks noGrp="1"/>
          </p:cNvSpPr>
          <p:nvPr>
            <p:ph type="body" sz="quarter" idx="13"/>
          </p:nvPr>
        </p:nvSpPr>
        <p:spPr>
          <a:xfrm>
            <a:off x="838200" y="1263414"/>
            <a:ext cx="10861999" cy="249299"/>
          </a:xfrm>
        </p:spPr>
        <p:txBody>
          <a:bodyPr anchor="ctr">
            <a:spAutoFit/>
          </a:bodyPr>
          <a:lstStyle>
            <a:lvl1pPr marL="0" indent="0">
              <a:buNone/>
              <a:defRPr sz="1800" b="1"/>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en-US"/>
              <a:t>Edit Master text styles</a:t>
            </a:r>
          </a:p>
        </p:txBody>
      </p:sp>
      <p:sp>
        <p:nvSpPr>
          <p:cNvPr id="5" name="Date Placeholder 3">
            <a:extLst>
              <a:ext uri="{FF2B5EF4-FFF2-40B4-BE49-F238E27FC236}">
                <a16:creationId xmlns:a16="http://schemas.microsoft.com/office/drawing/2014/main" id="{E89174E1-D3C1-490F-891D-80FD27566331}"/>
              </a:ext>
            </a:extLst>
          </p:cNvPr>
          <p:cNvSpPr>
            <a:spLocks noGrp="1"/>
          </p:cNvSpPr>
          <p:nvPr>
            <p:ph type="dt" sz="half" idx="14"/>
          </p:nvPr>
        </p:nvSpPr>
        <p:spPr/>
        <p:txBody>
          <a:bodyPr/>
          <a:lstStyle>
            <a:lvl1pPr>
              <a:defRPr/>
            </a:lvl1pPr>
          </a:lstStyle>
          <a:p>
            <a:pPr>
              <a:defRPr/>
            </a:pPr>
            <a:fld id="{35FB071A-2FE8-4459-99AA-6D75028E22E4}" type="datetimeFigureOut">
              <a:rPr lang="en-GB"/>
              <a:pPr>
                <a:defRPr/>
              </a:pPr>
              <a:t>13/10/2021</a:t>
            </a:fld>
            <a:endParaRPr lang="en-GB"/>
          </a:p>
        </p:txBody>
      </p:sp>
      <p:sp>
        <p:nvSpPr>
          <p:cNvPr id="6" name="Footer Placeholder 4">
            <a:extLst>
              <a:ext uri="{FF2B5EF4-FFF2-40B4-BE49-F238E27FC236}">
                <a16:creationId xmlns:a16="http://schemas.microsoft.com/office/drawing/2014/main" id="{1394613B-FEEC-4F93-AD18-013BD780A48F}"/>
              </a:ext>
            </a:extLst>
          </p:cNvPr>
          <p:cNvSpPr>
            <a:spLocks noGrp="1"/>
          </p:cNvSpPr>
          <p:nvPr>
            <p:ph type="ftr" sz="quarter" idx="15"/>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16DD8A5A-9A29-4513-BFC4-6B0C351E8812}"/>
              </a:ext>
            </a:extLst>
          </p:cNvPr>
          <p:cNvSpPr>
            <a:spLocks noGrp="1"/>
          </p:cNvSpPr>
          <p:nvPr>
            <p:ph type="sldNum" sz="quarter" idx="16"/>
          </p:nvPr>
        </p:nvSpPr>
        <p:spPr/>
        <p:txBody>
          <a:bodyPr/>
          <a:lstStyle>
            <a:lvl1pPr>
              <a:defRPr/>
            </a:lvl1pPr>
          </a:lstStyle>
          <a:p>
            <a:fld id="{4F49BA1F-7167-45E0-B52D-14BF3CE4B413}" type="slidenum">
              <a:rPr lang="en-GB" altLang="en-BE"/>
              <a:pPr/>
              <a:t>‹#›</a:t>
            </a:fld>
            <a:endParaRPr lang="en-GB" altLang="en-BE"/>
          </a:p>
        </p:txBody>
      </p:sp>
    </p:spTree>
    <p:extLst>
      <p:ext uri="{BB962C8B-B14F-4D97-AF65-F5344CB8AC3E}">
        <p14:creationId xmlns:p14="http://schemas.microsoft.com/office/powerpoint/2010/main" val="10982412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35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62D35-713C-40FF-95D2-93ACD53C6325}"/>
              </a:ext>
            </a:extLst>
          </p:cNvPr>
          <p:cNvSpPr>
            <a:spLocks noGrp="1"/>
          </p:cNvSpPr>
          <p:nvPr>
            <p:ph type="title"/>
          </p:nvPr>
        </p:nvSpPr>
        <p:spPr>
          <a:xfrm>
            <a:off x="838200" y="618683"/>
            <a:ext cx="10863637" cy="373949"/>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20CE990E-59D7-4268-AB4F-5AE27075CA89}"/>
              </a:ext>
            </a:extLst>
          </p:cNvPr>
          <p:cNvSpPr>
            <a:spLocks noGrp="1"/>
          </p:cNvSpPr>
          <p:nvPr>
            <p:ph idx="1"/>
          </p:nvPr>
        </p:nvSpPr>
        <p:spPr>
          <a:xfrm>
            <a:off x="838200" y="1687317"/>
            <a:ext cx="10863637" cy="42608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6" name="Text Placeholder 165">
            <a:extLst>
              <a:ext uri="{FF2B5EF4-FFF2-40B4-BE49-F238E27FC236}">
                <a16:creationId xmlns:a16="http://schemas.microsoft.com/office/drawing/2014/main" id="{55EBF3C5-BDF2-4187-A7BE-19107823E0D5}"/>
              </a:ext>
            </a:extLst>
          </p:cNvPr>
          <p:cNvSpPr>
            <a:spLocks noGrp="1"/>
          </p:cNvSpPr>
          <p:nvPr>
            <p:ph type="body" sz="quarter" idx="13"/>
          </p:nvPr>
        </p:nvSpPr>
        <p:spPr>
          <a:xfrm>
            <a:off x="838200" y="1263414"/>
            <a:ext cx="10861999" cy="249299"/>
          </a:xfrm>
        </p:spPr>
        <p:txBody>
          <a:bodyPr anchor="ctr">
            <a:spAutoFit/>
          </a:bodyPr>
          <a:lstStyle>
            <a:lvl1pPr marL="0" indent="0">
              <a:buNone/>
              <a:defRPr sz="1800" b="1"/>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en-US"/>
              <a:t>Edit Master text styles</a:t>
            </a:r>
          </a:p>
        </p:txBody>
      </p:sp>
      <p:sp>
        <p:nvSpPr>
          <p:cNvPr id="5" name="Date Placeholder 3">
            <a:extLst>
              <a:ext uri="{FF2B5EF4-FFF2-40B4-BE49-F238E27FC236}">
                <a16:creationId xmlns:a16="http://schemas.microsoft.com/office/drawing/2014/main" id="{C01BF5EC-D536-44F7-ACD2-12E4D3EEF839}"/>
              </a:ext>
            </a:extLst>
          </p:cNvPr>
          <p:cNvSpPr>
            <a:spLocks noGrp="1"/>
          </p:cNvSpPr>
          <p:nvPr>
            <p:ph type="dt" sz="half" idx="14"/>
          </p:nvPr>
        </p:nvSpPr>
        <p:spPr/>
        <p:txBody>
          <a:bodyPr/>
          <a:lstStyle>
            <a:lvl1pPr>
              <a:defRPr/>
            </a:lvl1pPr>
          </a:lstStyle>
          <a:p>
            <a:pPr>
              <a:defRPr/>
            </a:pPr>
            <a:fld id="{0F231D5D-19EC-4B5F-83E8-25D4029C15ED}" type="datetimeFigureOut">
              <a:rPr lang="en-GB"/>
              <a:pPr>
                <a:defRPr/>
              </a:pPr>
              <a:t>13/10/2021</a:t>
            </a:fld>
            <a:endParaRPr lang="en-GB"/>
          </a:p>
        </p:txBody>
      </p:sp>
      <p:sp>
        <p:nvSpPr>
          <p:cNvPr id="6" name="Footer Placeholder 4">
            <a:extLst>
              <a:ext uri="{FF2B5EF4-FFF2-40B4-BE49-F238E27FC236}">
                <a16:creationId xmlns:a16="http://schemas.microsoft.com/office/drawing/2014/main" id="{30A8B582-7AFD-4ACB-9EF9-9F78B1527808}"/>
              </a:ext>
            </a:extLst>
          </p:cNvPr>
          <p:cNvSpPr>
            <a:spLocks noGrp="1"/>
          </p:cNvSpPr>
          <p:nvPr>
            <p:ph type="ftr" sz="quarter" idx="15"/>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2389F975-29BF-45FF-A940-6F9803395DFC}"/>
              </a:ext>
            </a:extLst>
          </p:cNvPr>
          <p:cNvSpPr>
            <a:spLocks noGrp="1"/>
          </p:cNvSpPr>
          <p:nvPr>
            <p:ph type="sldNum" sz="quarter" idx="16"/>
          </p:nvPr>
        </p:nvSpPr>
        <p:spPr/>
        <p:txBody>
          <a:bodyPr/>
          <a:lstStyle>
            <a:lvl1pPr>
              <a:defRPr/>
            </a:lvl1pPr>
          </a:lstStyle>
          <a:p>
            <a:fld id="{4B47EAE3-9DF9-4422-9FBD-92EB9426513C}" type="slidenum">
              <a:rPr lang="en-GB" altLang="en-BE"/>
              <a:pPr/>
              <a:t>‹#›</a:t>
            </a:fld>
            <a:endParaRPr lang="en-GB" altLang="en-BE"/>
          </a:p>
        </p:txBody>
      </p:sp>
    </p:spTree>
    <p:extLst>
      <p:ext uri="{BB962C8B-B14F-4D97-AF65-F5344CB8AC3E}">
        <p14:creationId xmlns:p14="http://schemas.microsoft.com/office/powerpoint/2010/main" val="6077719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36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62D35-713C-40FF-95D2-93ACD53C6325}"/>
              </a:ext>
            </a:extLst>
          </p:cNvPr>
          <p:cNvSpPr>
            <a:spLocks noGrp="1"/>
          </p:cNvSpPr>
          <p:nvPr>
            <p:ph type="title"/>
          </p:nvPr>
        </p:nvSpPr>
        <p:spPr>
          <a:xfrm>
            <a:off x="838200" y="618683"/>
            <a:ext cx="10863637" cy="373949"/>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20CE990E-59D7-4268-AB4F-5AE27075CA89}"/>
              </a:ext>
            </a:extLst>
          </p:cNvPr>
          <p:cNvSpPr>
            <a:spLocks noGrp="1"/>
          </p:cNvSpPr>
          <p:nvPr>
            <p:ph idx="1"/>
          </p:nvPr>
        </p:nvSpPr>
        <p:spPr>
          <a:xfrm>
            <a:off x="838200" y="1687317"/>
            <a:ext cx="10863637" cy="42608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6" name="Text Placeholder 165">
            <a:extLst>
              <a:ext uri="{FF2B5EF4-FFF2-40B4-BE49-F238E27FC236}">
                <a16:creationId xmlns:a16="http://schemas.microsoft.com/office/drawing/2014/main" id="{55EBF3C5-BDF2-4187-A7BE-19107823E0D5}"/>
              </a:ext>
            </a:extLst>
          </p:cNvPr>
          <p:cNvSpPr>
            <a:spLocks noGrp="1"/>
          </p:cNvSpPr>
          <p:nvPr>
            <p:ph type="body" sz="quarter" idx="13"/>
          </p:nvPr>
        </p:nvSpPr>
        <p:spPr>
          <a:xfrm>
            <a:off x="838200" y="1263414"/>
            <a:ext cx="10861999" cy="249299"/>
          </a:xfrm>
        </p:spPr>
        <p:txBody>
          <a:bodyPr anchor="ctr">
            <a:spAutoFit/>
          </a:bodyPr>
          <a:lstStyle>
            <a:lvl1pPr marL="0" indent="0">
              <a:buNone/>
              <a:defRPr sz="1800" b="1"/>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en-US"/>
              <a:t>Edit Master text styles</a:t>
            </a:r>
          </a:p>
        </p:txBody>
      </p:sp>
      <p:sp>
        <p:nvSpPr>
          <p:cNvPr id="5" name="Date Placeholder 3">
            <a:extLst>
              <a:ext uri="{FF2B5EF4-FFF2-40B4-BE49-F238E27FC236}">
                <a16:creationId xmlns:a16="http://schemas.microsoft.com/office/drawing/2014/main" id="{B17BA08C-DC2D-46B9-A0C5-9864BA1C4F84}"/>
              </a:ext>
            </a:extLst>
          </p:cNvPr>
          <p:cNvSpPr>
            <a:spLocks noGrp="1"/>
          </p:cNvSpPr>
          <p:nvPr>
            <p:ph type="dt" sz="half" idx="14"/>
          </p:nvPr>
        </p:nvSpPr>
        <p:spPr/>
        <p:txBody>
          <a:bodyPr/>
          <a:lstStyle>
            <a:lvl1pPr>
              <a:defRPr/>
            </a:lvl1pPr>
          </a:lstStyle>
          <a:p>
            <a:pPr>
              <a:defRPr/>
            </a:pPr>
            <a:fld id="{A862637E-1831-4552-99DC-F33863F27552}" type="datetimeFigureOut">
              <a:rPr lang="en-GB"/>
              <a:pPr>
                <a:defRPr/>
              </a:pPr>
              <a:t>13/10/2021</a:t>
            </a:fld>
            <a:endParaRPr lang="en-GB"/>
          </a:p>
        </p:txBody>
      </p:sp>
      <p:sp>
        <p:nvSpPr>
          <p:cNvPr id="6" name="Footer Placeholder 4">
            <a:extLst>
              <a:ext uri="{FF2B5EF4-FFF2-40B4-BE49-F238E27FC236}">
                <a16:creationId xmlns:a16="http://schemas.microsoft.com/office/drawing/2014/main" id="{3AD9A2DA-0731-411E-AE41-F67EFE168C76}"/>
              </a:ext>
            </a:extLst>
          </p:cNvPr>
          <p:cNvSpPr>
            <a:spLocks noGrp="1"/>
          </p:cNvSpPr>
          <p:nvPr>
            <p:ph type="ftr" sz="quarter" idx="15"/>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D2BD6039-F693-4C4B-B204-FDAB520F2543}"/>
              </a:ext>
            </a:extLst>
          </p:cNvPr>
          <p:cNvSpPr>
            <a:spLocks noGrp="1"/>
          </p:cNvSpPr>
          <p:nvPr>
            <p:ph type="sldNum" sz="quarter" idx="16"/>
          </p:nvPr>
        </p:nvSpPr>
        <p:spPr/>
        <p:txBody>
          <a:bodyPr/>
          <a:lstStyle>
            <a:lvl1pPr>
              <a:defRPr/>
            </a:lvl1pPr>
          </a:lstStyle>
          <a:p>
            <a:fld id="{63184EAB-9A3D-434E-AACF-9A13BA941E18}" type="slidenum">
              <a:rPr lang="en-GB" altLang="en-BE"/>
              <a:pPr/>
              <a:t>‹#›</a:t>
            </a:fld>
            <a:endParaRPr lang="en-GB" altLang="en-BE"/>
          </a:p>
        </p:txBody>
      </p:sp>
    </p:spTree>
    <p:extLst>
      <p:ext uri="{BB962C8B-B14F-4D97-AF65-F5344CB8AC3E}">
        <p14:creationId xmlns:p14="http://schemas.microsoft.com/office/powerpoint/2010/main" val="2740900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with photo">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9FF0941-FC73-4E54-BCEA-24D339E0D168}"/>
              </a:ext>
            </a:extLst>
          </p:cNvPr>
          <p:cNvSpPr/>
          <p:nvPr userDrawn="1"/>
        </p:nvSpPr>
        <p:spPr>
          <a:xfrm>
            <a:off x="0" y="0"/>
            <a:ext cx="6064063" cy="685868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Picture Placeholder 15">
            <a:extLst>
              <a:ext uri="{FF2B5EF4-FFF2-40B4-BE49-F238E27FC236}">
                <a16:creationId xmlns:a16="http://schemas.microsoft.com/office/drawing/2014/main" id="{5608BCA5-6346-4438-B040-9D4DFB4ABE77}"/>
              </a:ext>
            </a:extLst>
          </p:cNvPr>
          <p:cNvSpPr>
            <a:spLocks noGrp="1" noChangeAspect="1"/>
          </p:cNvSpPr>
          <p:nvPr>
            <p:ph type="pic" sz="quarter" idx="12"/>
          </p:nvPr>
        </p:nvSpPr>
        <p:spPr>
          <a:xfrm>
            <a:off x="5792788" y="687"/>
            <a:ext cx="4725589" cy="6858000"/>
          </a:xfrm>
          <a:custGeom>
            <a:avLst/>
            <a:gdLst>
              <a:gd name="connsiteX0" fmla="*/ 0 w 4725589"/>
              <a:gd name="connsiteY0" fmla="*/ 0 h 6858000"/>
              <a:gd name="connsiteX1" fmla="*/ 4573120 w 4725589"/>
              <a:gd name="connsiteY1" fmla="*/ 0 h 6858000"/>
              <a:gd name="connsiteX2" fmla="*/ 4573120 w 4725589"/>
              <a:gd name="connsiteY2" fmla="*/ 3195530 h 6858000"/>
              <a:gd name="connsiteX3" fmla="*/ 4725589 w 4725589"/>
              <a:gd name="connsiteY3" fmla="*/ 3349588 h 6858000"/>
              <a:gd name="connsiteX4" fmla="*/ 4725589 w 4725589"/>
              <a:gd name="connsiteY4" fmla="*/ 3349590 h 6858000"/>
              <a:gd name="connsiteX5" fmla="*/ 4573120 w 4725589"/>
              <a:gd name="connsiteY5" fmla="*/ 3505236 h 6858000"/>
              <a:gd name="connsiteX6" fmla="*/ 4573120 w 4725589"/>
              <a:gd name="connsiteY6" fmla="*/ 6858000 h 6858000"/>
              <a:gd name="connsiteX7" fmla="*/ 0 w 4725589"/>
              <a:gd name="connsiteY7" fmla="*/ 6858000 h 6858000"/>
              <a:gd name="connsiteX8" fmla="*/ 0 w 4725589"/>
              <a:gd name="connsiteY8" fmla="*/ 3502875 h 6858000"/>
              <a:gd name="connsiteX9" fmla="*/ 152400 w 4725589"/>
              <a:gd name="connsiteY9" fmla="*/ 3347182 h 6858000"/>
              <a:gd name="connsiteX10" fmla="*/ 0 w 4725589"/>
              <a:gd name="connsiteY10" fmla="*/ 319307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25589" h="6858000">
                <a:moveTo>
                  <a:pt x="0" y="0"/>
                </a:moveTo>
                <a:lnTo>
                  <a:pt x="4573120" y="0"/>
                </a:lnTo>
                <a:lnTo>
                  <a:pt x="4573120" y="3195530"/>
                </a:lnTo>
                <a:lnTo>
                  <a:pt x="4725589" y="3349588"/>
                </a:lnTo>
                <a:lnTo>
                  <a:pt x="4725589" y="3349590"/>
                </a:lnTo>
                <a:lnTo>
                  <a:pt x="4573120" y="3505236"/>
                </a:lnTo>
                <a:lnTo>
                  <a:pt x="4573120" y="6858000"/>
                </a:lnTo>
                <a:lnTo>
                  <a:pt x="0" y="6858000"/>
                </a:lnTo>
                <a:lnTo>
                  <a:pt x="0" y="3502875"/>
                </a:lnTo>
                <a:lnTo>
                  <a:pt x="152400" y="3347182"/>
                </a:lnTo>
                <a:lnTo>
                  <a:pt x="0" y="3193078"/>
                </a:lnTo>
                <a:close/>
              </a:path>
            </a:pathLst>
          </a:custGeom>
          <a:solidFill>
            <a:schemeClr val="accent4"/>
          </a:solidFill>
        </p:spPr>
        <p:txBody>
          <a:bodyPr wrap="square" lIns="360000" tIns="360000" rIns="360000" bIns="360000">
            <a:noAutofit/>
          </a:bodyPr>
          <a:lstStyle>
            <a:lvl1pPr marL="0" indent="0">
              <a:buNone/>
              <a:defRPr sz="1400">
                <a:solidFill>
                  <a:schemeClr val="accent1"/>
                </a:solidFill>
              </a:defRPr>
            </a:lvl1pPr>
          </a:lstStyle>
          <a:p>
            <a:r>
              <a:rPr lang="en-US"/>
              <a:t>Click icon to add picture</a:t>
            </a:r>
            <a:endParaRPr lang="en-GB" dirty="0"/>
          </a:p>
        </p:txBody>
      </p:sp>
      <p:sp>
        <p:nvSpPr>
          <p:cNvPr id="2" name="Title 1">
            <a:extLst>
              <a:ext uri="{FF2B5EF4-FFF2-40B4-BE49-F238E27FC236}">
                <a16:creationId xmlns:a16="http://schemas.microsoft.com/office/drawing/2014/main" id="{A0E91AE4-586C-4F96-8CB8-F56EDAA12996}"/>
              </a:ext>
            </a:extLst>
          </p:cNvPr>
          <p:cNvSpPr>
            <a:spLocks noGrp="1"/>
          </p:cNvSpPr>
          <p:nvPr userDrawn="1">
            <p:ph type="ctrTitle" hasCustomPrompt="1"/>
          </p:nvPr>
        </p:nvSpPr>
        <p:spPr>
          <a:xfrm>
            <a:off x="749300" y="3128684"/>
            <a:ext cx="4625974" cy="1777626"/>
          </a:xfrm>
        </p:spPr>
        <p:txBody>
          <a:bodyPr anchor="b"/>
          <a:lstStyle>
            <a:lvl1pPr algn="l">
              <a:defRPr sz="4500">
                <a:solidFill>
                  <a:schemeClr val="bg1"/>
                </a:solidFill>
              </a:defRPr>
            </a:lvl1pPr>
          </a:lstStyle>
          <a:p>
            <a:r>
              <a:rPr lang="en-GB" dirty="0"/>
              <a:t>Short title </a:t>
            </a:r>
            <a:br>
              <a:rPr lang="en-GB" dirty="0"/>
            </a:br>
            <a:r>
              <a:rPr lang="en-GB" dirty="0"/>
              <a:t>over two or </a:t>
            </a:r>
            <a:br>
              <a:rPr lang="en-GB" dirty="0"/>
            </a:br>
            <a:r>
              <a:rPr lang="en-GB" dirty="0"/>
              <a:t>three lines</a:t>
            </a:r>
          </a:p>
        </p:txBody>
      </p:sp>
      <p:sp>
        <p:nvSpPr>
          <p:cNvPr id="3" name="Subtitle 2">
            <a:extLst>
              <a:ext uri="{FF2B5EF4-FFF2-40B4-BE49-F238E27FC236}">
                <a16:creationId xmlns:a16="http://schemas.microsoft.com/office/drawing/2014/main" id="{68029C7E-AA9B-4008-9034-AE8C9C51D4BA}"/>
              </a:ext>
            </a:extLst>
          </p:cNvPr>
          <p:cNvSpPr>
            <a:spLocks noGrp="1"/>
          </p:cNvSpPr>
          <p:nvPr userDrawn="1">
            <p:ph type="subTitle" idx="1"/>
          </p:nvPr>
        </p:nvSpPr>
        <p:spPr>
          <a:xfrm>
            <a:off x="749300" y="5287964"/>
            <a:ext cx="4625974" cy="267090"/>
          </a:xfrm>
        </p:spPr>
        <p:txBody>
          <a:bodyPr>
            <a:noAutofit/>
          </a:bodyPr>
          <a:lstStyle>
            <a:lvl1pPr marL="0" indent="0" algn="l">
              <a:buNone/>
              <a:defRPr sz="18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51" name="Date Placeholder 50">
            <a:extLst>
              <a:ext uri="{FF2B5EF4-FFF2-40B4-BE49-F238E27FC236}">
                <a16:creationId xmlns:a16="http://schemas.microsoft.com/office/drawing/2014/main" id="{6B9D3742-2F76-4DB1-9E1B-E63F3A201A45}"/>
              </a:ext>
            </a:extLst>
          </p:cNvPr>
          <p:cNvSpPr>
            <a:spLocks noGrp="1"/>
          </p:cNvSpPr>
          <p:nvPr userDrawn="1">
            <p:ph type="dt" sz="half" idx="10"/>
          </p:nvPr>
        </p:nvSpPr>
        <p:spPr>
          <a:xfrm>
            <a:off x="746125" y="5652812"/>
            <a:ext cx="2743200" cy="195814"/>
          </a:xfrm>
        </p:spPr>
        <p:txBody>
          <a:bodyPr lIns="0" rIns="0"/>
          <a:lstStyle>
            <a:lvl1pPr algn="l">
              <a:defRPr sz="900">
                <a:solidFill>
                  <a:schemeClr val="bg1"/>
                </a:solidFill>
              </a:defRPr>
            </a:lvl1pPr>
          </a:lstStyle>
          <a:p>
            <a:r>
              <a:rPr lang="en-GB"/>
              <a:t>30 july 2017</a:t>
            </a:r>
            <a:endParaRPr lang="en-GB" dirty="0"/>
          </a:p>
        </p:txBody>
      </p:sp>
      <p:sp>
        <p:nvSpPr>
          <p:cNvPr id="55" name="Text Placeholder 54">
            <a:extLst>
              <a:ext uri="{FF2B5EF4-FFF2-40B4-BE49-F238E27FC236}">
                <a16:creationId xmlns:a16="http://schemas.microsoft.com/office/drawing/2014/main" id="{AA76BBAD-1D91-4B5F-82DB-D00A41E55935}"/>
              </a:ext>
            </a:extLst>
          </p:cNvPr>
          <p:cNvSpPr>
            <a:spLocks noGrp="1"/>
          </p:cNvSpPr>
          <p:nvPr userDrawn="1">
            <p:ph type="body" sz="quarter" idx="11" hasCustomPrompt="1"/>
          </p:nvPr>
        </p:nvSpPr>
        <p:spPr>
          <a:xfrm>
            <a:off x="749301" y="6216700"/>
            <a:ext cx="4625974" cy="221599"/>
          </a:xfrm>
        </p:spPr>
        <p:txBody>
          <a:bodyPr>
            <a:noAutofit/>
          </a:bodyPr>
          <a:lstStyle>
            <a:lvl1pPr marL="0" indent="0">
              <a:buNone/>
              <a:defRPr sz="1600">
                <a:solidFill>
                  <a:schemeClr val="bg1"/>
                </a:solidFill>
              </a:defRPr>
            </a:lvl1pPr>
            <a:lvl2pPr marL="268288" indent="0">
              <a:buNone/>
              <a:defRPr sz="1600"/>
            </a:lvl2pPr>
            <a:lvl3pPr marL="538162" indent="0">
              <a:buNone/>
              <a:defRPr sz="1600"/>
            </a:lvl3pPr>
            <a:lvl4pPr marL="806450" indent="0">
              <a:buNone/>
              <a:defRPr sz="1600"/>
            </a:lvl4pPr>
            <a:lvl5pPr marL="1076325" indent="0">
              <a:buNone/>
              <a:defRPr sz="1600"/>
            </a:lvl5pPr>
          </a:lstStyle>
          <a:p>
            <a:pPr lvl="0"/>
            <a:r>
              <a:rPr lang="en-US" dirty="0"/>
              <a:t>Presenter name</a:t>
            </a:r>
            <a:endParaRPr lang="en-GB" dirty="0"/>
          </a:p>
        </p:txBody>
      </p:sp>
    </p:spTree>
    <p:extLst>
      <p:ext uri="{BB962C8B-B14F-4D97-AF65-F5344CB8AC3E}">
        <p14:creationId xmlns:p14="http://schemas.microsoft.com/office/powerpoint/2010/main" val="1500672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Freeform 5">
            <a:extLst>
              <a:ext uri="{FF2B5EF4-FFF2-40B4-BE49-F238E27FC236}">
                <a16:creationId xmlns:a16="http://schemas.microsoft.com/office/drawing/2014/main" id="{C35D8858-58B5-4E6C-82E9-D326C7E173D8}"/>
              </a:ext>
            </a:extLst>
          </p:cNvPr>
          <p:cNvSpPr>
            <a:spLocks/>
          </p:cNvSpPr>
          <p:nvPr userDrawn="1"/>
        </p:nvSpPr>
        <p:spPr bwMode="auto">
          <a:xfrm>
            <a:off x="0" y="3175"/>
            <a:ext cx="10515600" cy="6858000"/>
          </a:xfrm>
          <a:custGeom>
            <a:avLst/>
            <a:gdLst>
              <a:gd name="T0" fmla="*/ 6528 w 6624"/>
              <a:gd name="T1" fmla="*/ 4320 h 4320"/>
              <a:gd name="T2" fmla="*/ 0 w 6624"/>
              <a:gd name="T3" fmla="*/ 4320 h 4320"/>
              <a:gd name="T4" fmla="*/ 0 w 6624"/>
              <a:gd name="T5" fmla="*/ 0 h 4320"/>
              <a:gd name="T6" fmla="*/ 6528 w 6624"/>
              <a:gd name="T7" fmla="*/ 0 h 4320"/>
              <a:gd name="T8" fmla="*/ 6528 w 6624"/>
              <a:gd name="T9" fmla="*/ 2012 h 4320"/>
              <a:gd name="T10" fmla="*/ 6624 w 6624"/>
              <a:gd name="T11" fmla="*/ 2109 h 4320"/>
              <a:gd name="T12" fmla="*/ 6528 w 6624"/>
              <a:gd name="T13" fmla="*/ 2207 h 4320"/>
              <a:gd name="T14" fmla="*/ 6528 w 6624"/>
              <a:gd name="T15" fmla="*/ 4320 h 43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24" h="4320">
                <a:moveTo>
                  <a:pt x="6528" y="4320"/>
                </a:moveTo>
                <a:lnTo>
                  <a:pt x="0" y="4320"/>
                </a:lnTo>
                <a:lnTo>
                  <a:pt x="0" y="0"/>
                </a:lnTo>
                <a:lnTo>
                  <a:pt x="6528" y="0"/>
                </a:lnTo>
                <a:lnTo>
                  <a:pt x="6528" y="2012"/>
                </a:lnTo>
                <a:lnTo>
                  <a:pt x="6624" y="2109"/>
                </a:lnTo>
                <a:lnTo>
                  <a:pt x="6528" y="2207"/>
                </a:lnTo>
                <a:lnTo>
                  <a:pt x="6528" y="432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GB"/>
          </a:p>
        </p:txBody>
      </p:sp>
      <p:sp>
        <p:nvSpPr>
          <p:cNvPr id="5" name="Footer Placeholder 4">
            <a:extLst>
              <a:ext uri="{FF2B5EF4-FFF2-40B4-BE49-F238E27FC236}">
                <a16:creationId xmlns:a16="http://schemas.microsoft.com/office/drawing/2014/main" id="{3394E613-652F-422D-989D-9378A77D05C3}"/>
              </a:ext>
            </a:extLst>
          </p:cNvPr>
          <p:cNvSpPr>
            <a:spLocks noGrp="1"/>
          </p:cNvSpPr>
          <p:nvPr>
            <p:ph type="ftr" sz="quarter" idx="11"/>
          </p:nvPr>
        </p:nvSpPr>
        <p:spPr>
          <a:xfrm>
            <a:off x="749300" y="6497248"/>
            <a:ext cx="4114800" cy="195814"/>
          </a:xfrm>
        </p:spPr>
        <p:txBody>
          <a:bodyPr lIns="0" rIns="0"/>
          <a:lstStyle>
            <a:lvl1pPr algn="l">
              <a:defRPr>
                <a:solidFill>
                  <a:schemeClr val="bg1"/>
                </a:solidFill>
              </a:defRPr>
            </a:lvl1pPr>
          </a:lstStyle>
          <a:p>
            <a:endParaRPr lang="en-GB"/>
          </a:p>
        </p:txBody>
      </p:sp>
      <p:sp>
        <p:nvSpPr>
          <p:cNvPr id="8" name="Title 1">
            <a:extLst>
              <a:ext uri="{FF2B5EF4-FFF2-40B4-BE49-F238E27FC236}">
                <a16:creationId xmlns:a16="http://schemas.microsoft.com/office/drawing/2014/main" id="{07E7E53C-3DF5-4E33-B8DC-CDDFA1AA5F50}"/>
              </a:ext>
            </a:extLst>
          </p:cNvPr>
          <p:cNvSpPr>
            <a:spLocks noGrp="1"/>
          </p:cNvSpPr>
          <p:nvPr>
            <p:ph type="ctrTitle" hasCustomPrompt="1"/>
          </p:nvPr>
        </p:nvSpPr>
        <p:spPr>
          <a:xfrm>
            <a:off x="749300" y="3036567"/>
            <a:ext cx="9144000" cy="1869743"/>
          </a:xfrm>
        </p:spPr>
        <p:txBody>
          <a:bodyPr anchor="t" anchorCtr="0">
            <a:spAutoFit/>
          </a:bodyPr>
          <a:lstStyle>
            <a:lvl1pPr algn="l">
              <a:defRPr sz="4500">
                <a:solidFill>
                  <a:schemeClr val="bg1"/>
                </a:solidFill>
              </a:defRPr>
            </a:lvl1pPr>
          </a:lstStyle>
          <a:p>
            <a:r>
              <a:rPr lang="en-GB" dirty="0"/>
              <a:t>Long presentation title </a:t>
            </a:r>
            <a:br>
              <a:rPr lang="en-GB" dirty="0"/>
            </a:br>
            <a:r>
              <a:rPr lang="en-GB" dirty="0"/>
              <a:t>can run over two or</a:t>
            </a:r>
            <a:br>
              <a:rPr lang="en-GB" dirty="0"/>
            </a:br>
            <a:r>
              <a:rPr lang="en-GB" dirty="0"/>
              <a:t>maximum three lines</a:t>
            </a:r>
          </a:p>
        </p:txBody>
      </p:sp>
      <p:sp>
        <p:nvSpPr>
          <p:cNvPr id="9" name="Subtitle 2">
            <a:extLst>
              <a:ext uri="{FF2B5EF4-FFF2-40B4-BE49-F238E27FC236}">
                <a16:creationId xmlns:a16="http://schemas.microsoft.com/office/drawing/2014/main" id="{8053D518-0B87-4949-9A46-7A194F61E207}"/>
              </a:ext>
            </a:extLst>
          </p:cNvPr>
          <p:cNvSpPr>
            <a:spLocks noGrp="1"/>
          </p:cNvSpPr>
          <p:nvPr>
            <p:ph type="subTitle" idx="1" hasCustomPrompt="1"/>
          </p:nvPr>
        </p:nvSpPr>
        <p:spPr>
          <a:xfrm>
            <a:off x="749300" y="2200077"/>
            <a:ext cx="9144000" cy="387798"/>
          </a:xfrm>
        </p:spPr>
        <p:txBody>
          <a:bodyPr anchor="t" anchorCtr="0">
            <a:noAutofit/>
          </a:bodyPr>
          <a:lstStyle>
            <a:lvl1pPr marL="0" indent="0" algn="l">
              <a:buNone/>
              <a:defRPr sz="28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Chapter 0</a:t>
            </a:r>
            <a:endParaRPr lang="en-GB" dirty="0"/>
          </a:p>
        </p:txBody>
      </p:sp>
      <p:sp>
        <p:nvSpPr>
          <p:cNvPr id="13" name="Freeform 5">
            <a:extLst>
              <a:ext uri="{FF2B5EF4-FFF2-40B4-BE49-F238E27FC236}">
                <a16:creationId xmlns:a16="http://schemas.microsoft.com/office/drawing/2014/main" id="{5D1EEED7-0CD2-4DDB-A77F-A4A03831A03D}"/>
              </a:ext>
            </a:extLst>
          </p:cNvPr>
          <p:cNvSpPr>
            <a:spLocks/>
          </p:cNvSpPr>
          <p:nvPr userDrawn="1"/>
        </p:nvSpPr>
        <p:spPr bwMode="auto">
          <a:xfrm>
            <a:off x="0" y="-3175"/>
            <a:ext cx="463550" cy="6858000"/>
          </a:xfrm>
          <a:custGeom>
            <a:avLst/>
            <a:gdLst>
              <a:gd name="T0" fmla="*/ 194 w 292"/>
              <a:gd name="T1" fmla="*/ 4320 h 4320"/>
              <a:gd name="T2" fmla="*/ 0 w 292"/>
              <a:gd name="T3" fmla="*/ 4320 h 4320"/>
              <a:gd name="T4" fmla="*/ 0 w 292"/>
              <a:gd name="T5" fmla="*/ 0 h 4320"/>
              <a:gd name="T6" fmla="*/ 194 w 292"/>
              <a:gd name="T7" fmla="*/ 0 h 4320"/>
              <a:gd name="T8" fmla="*/ 194 w 292"/>
              <a:gd name="T9" fmla="*/ 2010 h 4320"/>
              <a:gd name="T10" fmla="*/ 292 w 292"/>
              <a:gd name="T11" fmla="*/ 2108 h 4320"/>
              <a:gd name="T12" fmla="*/ 194 w 292"/>
              <a:gd name="T13" fmla="*/ 2204 h 4320"/>
              <a:gd name="T14" fmla="*/ 194 w 292"/>
              <a:gd name="T15" fmla="*/ 4320 h 43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2" h="4320">
                <a:moveTo>
                  <a:pt x="194" y="4320"/>
                </a:moveTo>
                <a:lnTo>
                  <a:pt x="0" y="4320"/>
                </a:lnTo>
                <a:lnTo>
                  <a:pt x="0" y="0"/>
                </a:lnTo>
                <a:lnTo>
                  <a:pt x="194" y="0"/>
                </a:lnTo>
                <a:lnTo>
                  <a:pt x="194" y="2010"/>
                </a:lnTo>
                <a:lnTo>
                  <a:pt x="292" y="2108"/>
                </a:lnTo>
                <a:lnTo>
                  <a:pt x="194" y="2204"/>
                </a:lnTo>
                <a:lnTo>
                  <a:pt x="194" y="4320"/>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628861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with photo">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9FF0941-FC73-4E54-BCEA-24D339E0D168}"/>
              </a:ext>
            </a:extLst>
          </p:cNvPr>
          <p:cNvSpPr/>
          <p:nvPr userDrawn="1"/>
        </p:nvSpPr>
        <p:spPr>
          <a:xfrm>
            <a:off x="0" y="0"/>
            <a:ext cx="6064063" cy="685868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Picture Placeholder 15">
            <a:extLst>
              <a:ext uri="{FF2B5EF4-FFF2-40B4-BE49-F238E27FC236}">
                <a16:creationId xmlns:a16="http://schemas.microsoft.com/office/drawing/2014/main" id="{5608BCA5-6346-4438-B040-9D4DFB4ABE77}"/>
              </a:ext>
            </a:extLst>
          </p:cNvPr>
          <p:cNvSpPr>
            <a:spLocks noGrp="1" noChangeAspect="1"/>
          </p:cNvSpPr>
          <p:nvPr>
            <p:ph type="pic" sz="quarter" idx="12"/>
          </p:nvPr>
        </p:nvSpPr>
        <p:spPr>
          <a:xfrm>
            <a:off x="5792788" y="687"/>
            <a:ext cx="4725589" cy="6858000"/>
          </a:xfrm>
          <a:custGeom>
            <a:avLst/>
            <a:gdLst>
              <a:gd name="connsiteX0" fmla="*/ 0 w 4725589"/>
              <a:gd name="connsiteY0" fmla="*/ 0 h 6858000"/>
              <a:gd name="connsiteX1" fmla="*/ 4573120 w 4725589"/>
              <a:gd name="connsiteY1" fmla="*/ 0 h 6858000"/>
              <a:gd name="connsiteX2" fmla="*/ 4573120 w 4725589"/>
              <a:gd name="connsiteY2" fmla="*/ 3195530 h 6858000"/>
              <a:gd name="connsiteX3" fmla="*/ 4725589 w 4725589"/>
              <a:gd name="connsiteY3" fmla="*/ 3349588 h 6858000"/>
              <a:gd name="connsiteX4" fmla="*/ 4725589 w 4725589"/>
              <a:gd name="connsiteY4" fmla="*/ 3349590 h 6858000"/>
              <a:gd name="connsiteX5" fmla="*/ 4573120 w 4725589"/>
              <a:gd name="connsiteY5" fmla="*/ 3505236 h 6858000"/>
              <a:gd name="connsiteX6" fmla="*/ 4573120 w 4725589"/>
              <a:gd name="connsiteY6" fmla="*/ 6858000 h 6858000"/>
              <a:gd name="connsiteX7" fmla="*/ 0 w 4725589"/>
              <a:gd name="connsiteY7" fmla="*/ 6858000 h 6858000"/>
              <a:gd name="connsiteX8" fmla="*/ 0 w 4725589"/>
              <a:gd name="connsiteY8" fmla="*/ 3502875 h 6858000"/>
              <a:gd name="connsiteX9" fmla="*/ 152400 w 4725589"/>
              <a:gd name="connsiteY9" fmla="*/ 3347182 h 6858000"/>
              <a:gd name="connsiteX10" fmla="*/ 0 w 4725589"/>
              <a:gd name="connsiteY10" fmla="*/ 319307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25589" h="6858000">
                <a:moveTo>
                  <a:pt x="0" y="0"/>
                </a:moveTo>
                <a:lnTo>
                  <a:pt x="4573120" y="0"/>
                </a:lnTo>
                <a:lnTo>
                  <a:pt x="4573120" y="3195530"/>
                </a:lnTo>
                <a:lnTo>
                  <a:pt x="4725589" y="3349588"/>
                </a:lnTo>
                <a:lnTo>
                  <a:pt x="4725589" y="3349590"/>
                </a:lnTo>
                <a:lnTo>
                  <a:pt x="4573120" y="3505236"/>
                </a:lnTo>
                <a:lnTo>
                  <a:pt x="4573120" y="6858000"/>
                </a:lnTo>
                <a:lnTo>
                  <a:pt x="0" y="6858000"/>
                </a:lnTo>
                <a:lnTo>
                  <a:pt x="0" y="3502875"/>
                </a:lnTo>
                <a:lnTo>
                  <a:pt x="152400" y="3347182"/>
                </a:lnTo>
                <a:lnTo>
                  <a:pt x="0" y="3193078"/>
                </a:lnTo>
                <a:close/>
              </a:path>
            </a:pathLst>
          </a:custGeom>
          <a:solidFill>
            <a:schemeClr val="accent4"/>
          </a:solidFill>
        </p:spPr>
        <p:txBody>
          <a:bodyPr wrap="square" lIns="360000" tIns="360000" rIns="360000" bIns="360000">
            <a:noAutofit/>
          </a:bodyPr>
          <a:lstStyle>
            <a:lvl1pPr marL="0" indent="0">
              <a:buNone/>
              <a:defRPr sz="1400">
                <a:solidFill>
                  <a:schemeClr val="accent1"/>
                </a:solidFill>
              </a:defRPr>
            </a:lvl1pPr>
          </a:lstStyle>
          <a:p>
            <a:r>
              <a:rPr lang="en-US"/>
              <a:t>Click icon to add picture</a:t>
            </a:r>
            <a:endParaRPr lang="en-GB" dirty="0"/>
          </a:p>
        </p:txBody>
      </p:sp>
      <p:sp>
        <p:nvSpPr>
          <p:cNvPr id="2" name="Title 1">
            <a:extLst>
              <a:ext uri="{FF2B5EF4-FFF2-40B4-BE49-F238E27FC236}">
                <a16:creationId xmlns:a16="http://schemas.microsoft.com/office/drawing/2014/main" id="{A0E91AE4-586C-4F96-8CB8-F56EDAA12996}"/>
              </a:ext>
            </a:extLst>
          </p:cNvPr>
          <p:cNvSpPr>
            <a:spLocks noGrp="1"/>
          </p:cNvSpPr>
          <p:nvPr userDrawn="1">
            <p:ph type="ctrTitle" hasCustomPrompt="1"/>
          </p:nvPr>
        </p:nvSpPr>
        <p:spPr>
          <a:xfrm>
            <a:off x="749300" y="3036567"/>
            <a:ext cx="4625974" cy="1869743"/>
          </a:xfrm>
        </p:spPr>
        <p:txBody>
          <a:bodyPr anchor="t" anchorCtr="0">
            <a:noAutofit/>
          </a:bodyPr>
          <a:lstStyle>
            <a:lvl1pPr algn="l">
              <a:defRPr sz="4500">
                <a:solidFill>
                  <a:schemeClr val="bg1"/>
                </a:solidFill>
              </a:defRPr>
            </a:lvl1pPr>
          </a:lstStyle>
          <a:p>
            <a:r>
              <a:rPr lang="en-GB" dirty="0"/>
              <a:t>Short title </a:t>
            </a:r>
            <a:br>
              <a:rPr lang="en-GB" dirty="0"/>
            </a:br>
            <a:r>
              <a:rPr lang="en-GB" dirty="0"/>
              <a:t>over two or </a:t>
            </a:r>
            <a:br>
              <a:rPr lang="en-GB" dirty="0"/>
            </a:br>
            <a:r>
              <a:rPr lang="en-GB" dirty="0"/>
              <a:t>three lines</a:t>
            </a:r>
          </a:p>
        </p:txBody>
      </p:sp>
      <p:sp>
        <p:nvSpPr>
          <p:cNvPr id="8" name="Footer Placeholder 4">
            <a:extLst>
              <a:ext uri="{FF2B5EF4-FFF2-40B4-BE49-F238E27FC236}">
                <a16:creationId xmlns:a16="http://schemas.microsoft.com/office/drawing/2014/main" id="{3B0B5EC8-810F-4C5D-BE16-C0BC2D937635}"/>
              </a:ext>
            </a:extLst>
          </p:cNvPr>
          <p:cNvSpPr>
            <a:spLocks noGrp="1"/>
          </p:cNvSpPr>
          <p:nvPr>
            <p:ph type="ftr" sz="quarter" idx="11"/>
          </p:nvPr>
        </p:nvSpPr>
        <p:spPr>
          <a:xfrm>
            <a:off x="749300" y="6497248"/>
            <a:ext cx="4114800" cy="195814"/>
          </a:xfrm>
        </p:spPr>
        <p:txBody>
          <a:bodyPr lIns="0" rIns="0"/>
          <a:lstStyle>
            <a:lvl1pPr algn="l">
              <a:defRPr>
                <a:solidFill>
                  <a:schemeClr val="bg1"/>
                </a:solidFill>
              </a:defRPr>
            </a:lvl1pPr>
          </a:lstStyle>
          <a:p>
            <a:endParaRPr lang="en-GB"/>
          </a:p>
        </p:txBody>
      </p:sp>
      <p:sp>
        <p:nvSpPr>
          <p:cNvPr id="9" name="Subtitle 2">
            <a:extLst>
              <a:ext uri="{FF2B5EF4-FFF2-40B4-BE49-F238E27FC236}">
                <a16:creationId xmlns:a16="http://schemas.microsoft.com/office/drawing/2014/main" id="{1B87CABC-AADE-41EE-85F3-32C211B798B9}"/>
              </a:ext>
            </a:extLst>
          </p:cNvPr>
          <p:cNvSpPr>
            <a:spLocks noGrp="1"/>
          </p:cNvSpPr>
          <p:nvPr>
            <p:ph type="subTitle" idx="1" hasCustomPrompt="1"/>
          </p:nvPr>
        </p:nvSpPr>
        <p:spPr>
          <a:xfrm>
            <a:off x="749300" y="2200077"/>
            <a:ext cx="4625974" cy="387798"/>
          </a:xfrm>
        </p:spPr>
        <p:txBody>
          <a:bodyPr anchor="t" anchorCtr="0">
            <a:noAutofit/>
          </a:bodyPr>
          <a:lstStyle>
            <a:lvl1pPr marL="0" indent="0" algn="l">
              <a:buNone/>
              <a:defRPr sz="28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Chapter 0</a:t>
            </a:r>
            <a:endParaRPr lang="en-GB" dirty="0"/>
          </a:p>
        </p:txBody>
      </p:sp>
      <p:sp>
        <p:nvSpPr>
          <p:cNvPr id="10" name="Freeform 5">
            <a:extLst>
              <a:ext uri="{FF2B5EF4-FFF2-40B4-BE49-F238E27FC236}">
                <a16:creationId xmlns:a16="http://schemas.microsoft.com/office/drawing/2014/main" id="{FC137842-9599-4ADE-A943-2C9C388D2D4F}"/>
              </a:ext>
            </a:extLst>
          </p:cNvPr>
          <p:cNvSpPr>
            <a:spLocks/>
          </p:cNvSpPr>
          <p:nvPr userDrawn="1"/>
        </p:nvSpPr>
        <p:spPr bwMode="auto">
          <a:xfrm>
            <a:off x="0" y="-3175"/>
            <a:ext cx="463550" cy="6858000"/>
          </a:xfrm>
          <a:custGeom>
            <a:avLst/>
            <a:gdLst>
              <a:gd name="T0" fmla="*/ 194 w 292"/>
              <a:gd name="T1" fmla="*/ 4320 h 4320"/>
              <a:gd name="T2" fmla="*/ 0 w 292"/>
              <a:gd name="T3" fmla="*/ 4320 h 4320"/>
              <a:gd name="T4" fmla="*/ 0 w 292"/>
              <a:gd name="T5" fmla="*/ 0 h 4320"/>
              <a:gd name="T6" fmla="*/ 194 w 292"/>
              <a:gd name="T7" fmla="*/ 0 h 4320"/>
              <a:gd name="T8" fmla="*/ 194 w 292"/>
              <a:gd name="T9" fmla="*/ 2010 h 4320"/>
              <a:gd name="T10" fmla="*/ 292 w 292"/>
              <a:gd name="T11" fmla="*/ 2108 h 4320"/>
              <a:gd name="T12" fmla="*/ 194 w 292"/>
              <a:gd name="T13" fmla="*/ 2204 h 4320"/>
              <a:gd name="T14" fmla="*/ 194 w 292"/>
              <a:gd name="T15" fmla="*/ 4320 h 43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2" h="4320">
                <a:moveTo>
                  <a:pt x="194" y="4320"/>
                </a:moveTo>
                <a:lnTo>
                  <a:pt x="0" y="4320"/>
                </a:lnTo>
                <a:lnTo>
                  <a:pt x="0" y="0"/>
                </a:lnTo>
                <a:lnTo>
                  <a:pt x="194" y="0"/>
                </a:lnTo>
                <a:lnTo>
                  <a:pt x="194" y="2010"/>
                </a:lnTo>
                <a:lnTo>
                  <a:pt x="292" y="2108"/>
                </a:lnTo>
                <a:lnTo>
                  <a:pt x="194" y="2204"/>
                </a:lnTo>
                <a:lnTo>
                  <a:pt x="194" y="4320"/>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658591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62D35-713C-40FF-95D2-93ACD53C6325}"/>
              </a:ext>
            </a:extLst>
          </p:cNvPr>
          <p:cNvSpPr>
            <a:spLocks noGrp="1"/>
          </p:cNvSpPr>
          <p:nvPr>
            <p:ph type="title" hasCustomPrompt="1"/>
          </p:nvPr>
        </p:nvSpPr>
        <p:spPr>
          <a:xfrm>
            <a:off x="838199" y="618681"/>
            <a:ext cx="10863637" cy="373949"/>
          </a:xfrm>
        </p:spPr>
        <p:txBody>
          <a:bodyPr/>
          <a:lstStyle>
            <a:lvl1pPr>
              <a:defRPr/>
            </a:lvl1pPr>
          </a:lstStyle>
          <a:p>
            <a:r>
              <a:rPr lang="en-GB" dirty="0"/>
              <a:t>Standard text slide two column layout one line title</a:t>
            </a:r>
          </a:p>
        </p:txBody>
      </p:sp>
      <p:sp>
        <p:nvSpPr>
          <p:cNvPr id="3" name="Content Placeholder 2">
            <a:extLst>
              <a:ext uri="{FF2B5EF4-FFF2-40B4-BE49-F238E27FC236}">
                <a16:creationId xmlns:a16="http://schemas.microsoft.com/office/drawing/2014/main" id="{20CE990E-59D7-4268-AB4F-5AE27075CA89}"/>
              </a:ext>
            </a:extLst>
          </p:cNvPr>
          <p:cNvSpPr>
            <a:spLocks noGrp="1"/>
          </p:cNvSpPr>
          <p:nvPr>
            <p:ph idx="1"/>
          </p:nvPr>
        </p:nvSpPr>
        <p:spPr>
          <a:xfrm>
            <a:off x="838199" y="1687317"/>
            <a:ext cx="10863637" cy="42608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B495A013-A888-4AF8-AA4D-53BE0D8D0A14}"/>
              </a:ext>
            </a:extLst>
          </p:cNvPr>
          <p:cNvSpPr>
            <a:spLocks noGrp="1"/>
          </p:cNvSpPr>
          <p:nvPr>
            <p:ph type="dt" sz="half" idx="10"/>
          </p:nvPr>
        </p:nvSpPr>
        <p:spPr/>
        <p:txBody>
          <a:bodyPr/>
          <a:lstStyle/>
          <a:p>
            <a:fld id="{C9BAD3B2-B166-4EFD-844B-CF82A9B3CAE7}" type="datetimeFigureOut">
              <a:rPr lang="en-GB" smtClean="0"/>
              <a:t>13/10/2021</a:t>
            </a:fld>
            <a:endParaRPr lang="en-GB"/>
          </a:p>
        </p:txBody>
      </p:sp>
      <p:sp>
        <p:nvSpPr>
          <p:cNvPr id="5" name="Footer Placeholder 4">
            <a:extLst>
              <a:ext uri="{FF2B5EF4-FFF2-40B4-BE49-F238E27FC236}">
                <a16:creationId xmlns:a16="http://schemas.microsoft.com/office/drawing/2014/main" id="{5ACB1EF8-F196-48BA-ABE2-F635523A5A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657B551-E408-4F06-850C-BA80FEF1C873}"/>
              </a:ext>
            </a:extLst>
          </p:cNvPr>
          <p:cNvSpPr>
            <a:spLocks noGrp="1"/>
          </p:cNvSpPr>
          <p:nvPr>
            <p:ph type="sldNum" sz="quarter" idx="12"/>
          </p:nvPr>
        </p:nvSpPr>
        <p:spPr/>
        <p:txBody>
          <a:bodyPr/>
          <a:lstStyle/>
          <a:p>
            <a:fld id="{49BF5B91-A62E-4C31-AA38-E16327CBB0CE}" type="slidenum">
              <a:rPr lang="en-GB" smtClean="0"/>
              <a:t>‹#›</a:t>
            </a:fld>
            <a:endParaRPr lang="en-GB"/>
          </a:p>
        </p:txBody>
      </p:sp>
      <p:sp>
        <p:nvSpPr>
          <p:cNvPr id="166" name="Text Placeholder 165">
            <a:extLst>
              <a:ext uri="{FF2B5EF4-FFF2-40B4-BE49-F238E27FC236}">
                <a16:creationId xmlns:a16="http://schemas.microsoft.com/office/drawing/2014/main" id="{55EBF3C5-BDF2-4187-A7BE-19107823E0D5}"/>
              </a:ext>
            </a:extLst>
          </p:cNvPr>
          <p:cNvSpPr>
            <a:spLocks noGrp="1"/>
          </p:cNvSpPr>
          <p:nvPr>
            <p:ph type="body" sz="quarter" idx="13"/>
          </p:nvPr>
        </p:nvSpPr>
        <p:spPr>
          <a:xfrm>
            <a:off x="838199" y="1221863"/>
            <a:ext cx="10861999" cy="332399"/>
          </a:xfrm>
        </p:spPr>
        <p:txBody>
          <a:bodyPr anchor="ctr" anchorCtr="0">
            <a:spAutoFit/>
          </a:bodyPr>
          <a:lstStyle>
            <a:lvl1pPr marL="0" indent="0">
              <a:buNone/>
              <a:defRPr sz="2400" b="1"/>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a:t>Edit Master text styles</a:t>
            </a:r>
          </a:p>
        </p:txBody>
      </p:sp>
    </p:spTree>
    <p:extLst>
      <p:ext uri="{BB962C8B-B14F-4D97-AF65-F5344CB8AC3E}">
        <p14:creationId xmlns:p14="http://schemas.microsoft.com/office/powerpoint/2010/main" val="1344577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with photo">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4BC87978-BF9F-40E9-8123-D72800659218}"/>
              </a:ext>
            </a:extLst>
          </p:cNvPr>
          <p:cNvSpPr/>
          <p:nvPr userDrawn="1"/>
        </p:nvSpPr>
        <p:spPr>
          <a:xfrm>
            <a:off x="0" y="396"/>
            <a:ext cx="98266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0" name="Picture Placeholder 19">
            <a:extLst>
              <a:ext uri="{FF2B5EF4-FFF2-40B4-BE49-F238E27FC236}">
                <a16:creationId xmlns:a16="http://schemas.microsoft.com/office/drawing/2014/main" id="{05A0111B-F21E-4C0F-A510-8643F260A5B3}"/>
              </a:ext>
            </a:extLst>
          </p:cNvPr>
          <p:cNvSpPr>
            <a:spLocks noGrp="1"/>
          </p:cNvSpPr>
          <p:nvPr>
            <p:ph type="pic" sz="quarter" idx="14"/>
          </p:nvPr>
        </p:nvSpPr>
        <p:spPr>
          <a:xfrm>
            <a:off x="304800" y="396"/>
            <a:ext cx="5956301" cy="6858000"/>
          </a:xfrm>
          <a:custGeom>
            <a:avLst/>
            <a:gdLst>
              <a:gd name="connsiteX0" fmla="*/ 0 w 5956301"/>
              <a:gd name="connsiteY0" fmla="*/ 0 h 6858000"/>
              <a:gd name="connsiteX1" fmla="*/ 5802314 w 5956301"/>
              <a:gd name="connsiteY1" fmla="*/ 0 h 6858000"/>
              <a:gd name="connsiteX2" fmla="*/ 5802314 w 5956301"/>
              <a:gd name="connsiteY2" fmla="*/ 596107 h 6858000"/>
              <a:gd name="connsiteX3" fmla="*/ 5956301 w 5956301"/>
              <a:gd name="connsiteY3" fmla="*/ 751682 h 6858000"/>
              <a:gd name="connsiteX4" fmla="*/ 5802314 w 5956301"/>
              <a:gd name="connsiteY4" fmla="*/ 905669 h 6858000"/>
              <a:gd name="connsiteX5" fmla="*/ 5802314 w 5956301"/>
              <a:gd name="connsiteY5" fmla="*/ 6858000 h 6858000"/>
              <a:gd name="connsiteX6" fmla="*/ 0 w 5956301"/>
              <a:gd name="connsiteY6" fmla="*/ 6858000 h 6858000"/>
              <a:gd name="connsiteX7" fmla="*/ 0 w 5956301"/>
              <a:gd name="connsiteY7" fmla="*/ 909638 h 6858000"/>
              <a:gd name="connsiteX8" fmla="*/ 150813 w 5956301"/>
              <a:gd name="connsiteY8" fmla="*/ 755650 h 6858000"/>
              <a:gd name="connsiteX9" fmla="*/ 0 w 5956301"/>
              <a:gd name="connsiteY9" fmla="*/ 60007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956301" h="6858000">
                <a:moveTo>
                  <a:pt x="0" y="0"/>
                </a:moveTo>
                <a:lnTo>
                  <a:pt x="5802314" y="0"/>
                </a:lnTo>
                <a:lnTo>
                  <a:pt x="5802314" y="596107"/>
                </a:lnTo>
                <a:lnTo>
                  <a:pt x="5956301" y="751682"/>
                </a:lnTo>
                <a:lnTo>
                  <a:pt x="5802314" y="905669"/>
                </a:lnTo>
                <a:lnTo>
                  <a:pt x="5802314" y="6858000"/>
                </a:lnTo>
                <a:lnTo>
                  <a:pt x="0" y="6858000"/>
                </a:lnTo>
                <a:lnTo>
                  <a:pt x="0" y="909638"/>
                </a:lnTo>
                <a:lnTo>
                  <a:pt x="150813" y="755650"/>
                </a:lnTo>
                <a:lnTo>
                  <a:pt x="0" y="600075"/>
                </a:lnTo>
                <a:close/>
              </a:path>
            </a:pathLst>
          </a:custGeom>
          <a:solidFill>
            <a:schemeClr val="accent4"/>
          </a:solidFill>
        </p:spPr>
        <p:txBody>
          <a:bodyPr wrap="square" lIns="360000" tIns="360000" rIns="360000" bIns="360000">
            <a:noAutofit/>
          </a:bodyPr>
          <a:lstStyle>
            <a:lvl1pPr marL="0" indent="0">
              <a:buNone/>
              <a:defRPr sz="1400">
                <a:solidFill>
                  <a:schemeClr val="accent1"/>
                </a:solidFill>
              </a:defRPr>
            </a:lvl1pPr>
          </a:lstStyle>
          <a:p>
            <a:r>
              <a:rPr lang="en-US"/>
              <a:t>Click icon to add picture</a:t>
            </a:r>
            <a:endParaRPr lang="en-GB"/>
          </a:p>
        </p:txBody>
      </p:sp>
      <p:sp>
        <p:nvSpPr>
          <p:cNvPr id="2" name="Title 1">
            <a:extLst>
              <a:ext uri="{FF2B5EF4-FFF2-40B4-BE49-F238E27FC236}">
                <a16:creationId xmlns:a16="http://schemas.microsoft.com/office/drawing/2014/main" id="{136F1B6D-A63B-4F47-B9DD-7D1F931F87C1}"/>
              </a:ext>
            </a:extLst>
          </p:cNvPr>
          <p:cNvSpPr>
            <a:spLocks noGrp="1"/>
          </p:cNvSpPr>
          <p:nvPr>
            <p:ph type="title" hasCustomPrompt="1"/>
          </p:nvPr>
        </p:nvSpPr>
        <p:spPr>
          <a:xfrm>
            <a:off x="6522627" y="618681"/>
            <a:ext cx="5180795" cy="747897"/>
          </a:xfrm>
        </p:spPr>
        <p:txBody>
          <a:bodyPr>
            <a:noAutofit/>
          </a:bodyPr>
          <a:lstStyle>
            <a:lvl1pPr>
              <a:defRPr/>
            </a:lvl1pPr>
          </a:lstStyle>
          <a:p>
            <a:r>
              <a:rPr lang="en-GB" dirty="0"/>
              <a:t>Standard text slide</a:t>
            </a:r>
            <a:br>
              <a:rPr lang="en-GB" dirty="0"/>
            </a:br>
            <a:r>
              <a:rPr lang="en-GB" dirty="0"/>
              <a:t>two column layout with photo</a:t>
            </a:r>
          </a:p>
        </p:txBody>
      </p:sp>
      <p:sp>
        <p:nvSpPr>
          <p:cNvPr id="4" name="Content Placeholder 3">
            <a:extLst>
              <a:ext uri="{FF2B5EF4-FFF2-40B4-BE49-F238E27FC236}">
                <a16:creationId xmlns:a16="http://schemas.microsoft.com/office/drawing/2014/main" id="{D03F6527-5EC9-45FF-8C9E-D1F802E84B72}"/>
              </a:ext>
            </a:extLst>
          </p:cNvPr>
          <p:cNvSpPr>
            <a:spLocks noGrp="1"/>
          </p:cNvSpPr>
          <p:nvPr>
            <p:ph sz="half" idx="2"/>
          </p:nvPr>
        </p:nvSpPr>
        <p:spPr>
          <a:xfrm>
            <a:off x="6521823" y="1970736"/>
            <a:ext cx="5181600" cy="39773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C96CC863-84E4-4677-8777-50CEDF5D76C9}"/>
              </a:ext>
            </a:extLst>
          </p:cNvPr>
          <p:cNvSpPr>
            <a:spLocks noGrp="1"/>
          </p:cNvSpPr>
          <p:nvPr>
            <p:ph type="dt" sz="half" idx="10"/>
          </p:nvPr>
        </p:nvSpPr>
        <p:spPr/>
        <p:txBody>
          <a:bodyPr/>
          <a:lstStyle/>
          <a:p>
            <a:fld id="{C9BAD3B2-B166-4EFD-844B-CF82A9B3CAE7}" type="datetimeFigureOut">
              <a:rPr lang="en-GB" smtClean="0"/>
              <a:t>13/10/2021</a:t>
            </a:fld>
            <a:endParaRPr lang="en-GB"/>
          </a:p>
        </p:txBody>
      </p:sp>
      <p:sp>
        <p:nvSpPr>
          <p:cNvPr id="6" name="Footer Placeholder 5">
            <a:extLst>
              <a:ext uri="{FF2B5EF4-FFF2-40B4-BE49-F238E27FC236}">
                <a16:creationId xmlns:a16="http://schemas.microsoft.com/office/drawing/2014/main" id="{48E04147-21F8-47D7-9ED7-7C4DEFAE389B}"/>
              </a:ext>
            </a:extLst>
          </p:cNvPr>
          <p:cNvSpPr>
            <a:spLocks noGrp="1"/>
          </p:cNvSpPr>
          <p:nvPr>
            <p:ph type="ftr" sz="quarter" idx="11"/>
          </p:nvPr>
        </p:nvSpPr>
        <p:spPr>
          <a:xfrm>
            <a:off x="6521823" y="6497248"/>
            <a:ext cx="2204666" cy="195814"/>
          </a:xfrm>
        </p:spPr>
        <p:txBody>
          <a:bodyPr lIns="0" rIns="0"/>
          <a:lstStyle>
            <a:lvl1pPr algn="l">
              <a:defRPr/>
            </a:lvl1pPr>
          </a:lstStyle>
          <a:p>
            <a:endParaRPr lang="en-GB" dirty="0"/>
          </a:p>
        </p:txBody>
      </p:sp>
      <p:sp>
        <p:nvSpPr>
          <p:cNvPr id="7" name="Slide Number Placeholder 6">
            <a:extLst>
              <a:ext uri="{FF2B5EF4-FFF2-40B4-BE49-F238E27FC236}">
                <a16:creationId xmlns:a16="http://schemas.microsoft.com/office/drawing/2014/main" id="{D9B5F700-52BF-4E7B-8894-3E22651127D8}"/>
              </a:ext>
            </a:extLst>
          </p:cNvPr>
          <p:cNvSpPr>
            <a:spLocks noGrp="1"/>
          </p:cNvSpPr>
          <p:nvPr>
            <p:ph type="sldNum" sz="quarter" idx="12"/>
          </p:nvPr>
        </p:nvSpPr>
        <p:spPr/>
        <p:txBody>
          <a:bodyPr/>
          <a:lstStyle/>
          <a:p>
            <a:fld id="{49BF5B91-A62E-4C31-AA38-E16327CBB0CE}" type="slidenum">
              <a:rPr lang="en-GB" smtClean="0"/>
              <a:t>‹#›</a:t>
            </a:fld>
            <a:endParaRPr lang="en-GB"/>
          </a:p>
        </p:txBody>
      </p:sp>
      <p:sp>
        <p:nvSpPr>
          <p:cNvPr id="10" name="Text Placeholder 165">
            <a:extLst>
              <a:ext uri="{FF2B5EF4-FFF2-40B4-BE49-F238E27FC236}">
                <a16:creationId xmlns:a16="http://schemas.microsoft.com/office/drawing/2014/main" id="{24F9989A-6449-4FFF-9F09-92D1C652110E}"/>
              </a:ext>
            </a:extLst>
          </p:cNvPr>
          <p:cNvSpPr>
            <a:spLocks noGrp="1"/>
          </p:cNvSpPr>
          <p:nvPr>
            <p:ph type="body" sz="quarter" idx="13"/>
          </p:nvPr>
        </p:nvSpPr>
        <p:spPr>
          <a:xfrm>
            <a:off x="6521823" y="1495239"/>
            <a:ext cx="5180014" cy="333584"/>
          </a:xfrm>
        </p:spPr>
        <p:txBody>
          <a:bodyPr>
            <a:noAutofit/>
          </a:bodyPr>
          <a:lstStyle>
            <a:lvl1pPr marL="0" indent="0">
              <a:buNone/>
              <a:defRPr sz="2400" b="1"/>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a:t>Edit Master text styles</a:t>
            </a:r>
          </a:p>
        </p:txBody>
      </p:sp>
    </p:spTree>
    <p:extLst>
      <p:ext uri="{BB962C8B-B14F-4D97-AF65-F5344CB8AC3E}">
        <p14:creationId xmlns:p14="http://schemas.microsoft.com/office/powerpoint/2010/main" val="3132101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F1B6D-A63B-4F47-B9DD-7D1F931F87C1}"/>
              </a:ext>
            </a:extLst>
          </p:cNvPr>
          <p:cNvSpPr>
            <a:spLocks noGrp="1"/>
          </p:cNvSpPr>
          <p:nvPr>
            <p:ph type="title" hasCustomPrompt="1"/>
          </p:nvPr>
        </p:nvSpPr>
        <p:spPr>
          <a:xfrm>
            <a:off x="838199" y="618681"/>
            <a:ext cx="10863637" cy="373949"/>
          </a:xfrm>
        </p:spPr>
        <p:txBody>
          <a:bodyPr/>
          <a:lstStyle>
            <a:lvl1pPr>
              <a:defRPr/>
            </a:lvl1pPr>
          </a:lstStyle>
          <a:p>
            <a:r>
              <a:rPr lang="en-GB" dirty="0"/>
              <a:t>Standard text slide two column layout one line title</a:t>
            </a:r>
          </a:p>
        </p:txBody>
      </p:sp>
      <p:sp>
        <p:nvSpPr>
          <p:cNvPr id="3" name="Content Placeholder 2">
            <a:extLst>
              <a:ext uri="{FF2B5EF4-FFF2-40B4-BE49-F238E27FC236}">
                <a16:creationId xmlns:a16="http://schemas.microsoft.com/office/drawing/2014/main" id="{99B8579F-7752-4D18-821D-6A7C5278D405}"/>
              </a:ext>
            </a:extLst>
          </p:cNvPr>
          <p:cNvSpPr>
            <a:spLocks noGrp="1"/>
          </p:cNvSpPr>
          <p:nvPr>
            <p:ph sz="half" idx="1"/>
          </p:nvPr>
        </p:nvSpPr>
        <p:spPr>
          <a:xfrm>
            <a:off x="838200" y="1691099"/>
            <a:ext cx="5181600" cy="42608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D03F6527-5EC9-45FF-8C9E-D1F802E84B72}"/>
              </a:ext>
            </a:extLst>
          </p:cNvPr>
          <p:cNvSpPr>
            <a:spLocks noGrp="1"/>
          </p:cNvSpPr>
          <p:nvPr>
            <p:ph sz="half" idx="2"/>
          </p:nvPr>
        </p:nvSpPr>
        <p:spPr>
          <a:xfrm>
            <a:off x="6520237" y="1691099"/>
            <a:ext cx="5181600" cy="42608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C96CC863-84E4-4677-8777-50CEDF5D76C9}"/>
              </a:ext>
            </a:extLst>
          </p:cNvPr>
          <p:cNvSpPr>
            <a:spLocks noGrp="1"/>
          </p:cNvSpPr>
          <p:nvPr>
            <p:ph type="dt" sz="half" idx="10"/>
          </p:nvPr>
        </p:nvSpPr>
        <p:spPr/>
        <p:txBody>
          <a:bodyPr/>
          <a:lstStyle/>
          <a:p>
            <a:fld id="{C9BAD3B2-B166-4EFD-844B-CF82A9B3CAE7}" type="datetimeFigureOut">
              <a:rPr lang="en-GB" smtClean="0"/>
              <a:t>13/10/2021</a:t>
            </a:fld>
            <a:endParaRPr lang="en-GB"/>
          </a:p>
        </p:txBody>
      </p:sp>
      <p:sp>
        <p:nvSpPr>
          <p:cNvPr id="6" name="Footer Placeholder 5">
            <a:extLst>
              <a:ext uri="{FF2B5EF4-FFF2-40B4-BE49-F238E27FC236}">
                <a16:creationId xmlns:a16="http://schemas.microsoft.com/office/drawing/2014/main" id="{48E04147-21F8-47D7-9ED7-7C4DEFAE389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9B5F700-52BF-4E7B-8894-3E22651127D8}"/>
              </a:ext>
            </a:extLst>
          </p:cNvPr>
          <p:cNvSpPr>
            <a:spLocks noGrp="1"/>
          </p:cNvSpPr>
          <p:nvPr>
            <p:ph type="sldNum" sz="quarter" idx="12"/>
          </p:nvPr>
        </p:nvSpPr>
        <p:spPr/>
        <p:txBody>
          <a:bodyPr/>
          <a:lstStyle/>
          <a:p>
            <a:fld id="{49BF5B91-A62E-4C31-AA38-E16327CBB0CE}" type="slidenum">
              <a:rPr lang="en-GB" smtClean="0"/>
              <a:t>‹#›</a:t>
            </a:fld>
            <a:endParaRPr lang="en-GB"/>
          </a:p>
        </p:txBody>
      </p:sp>
      <p:sp>
        <p:nvSpPr>
          <p:cNvPr id="10" name="Text Placeholder 165">
            <a:extLst>
              <a:ext uri="{FF2B5EF4-FFF2-40B4-BE49-F238E27FC236}">
                <a16:creationId xmlns:a16="http://schemas.microsoft.com/office/drawing/2014/main" id="{24F9989A-6449-4FFF-9F09-92D1C652110E}"/>
              </a:ext>
            </a:extLst>
          </p:cNvPr>
          <p:cNvSpPr>
            <a:spLocks noGrp="1"/>
          </p:cNvSpPr>
          <p:nvPr>
            <p:ph type="body" sz="quarter" idx="13"/>
          </p:nvPr>
        </p:nvSpPr>
        <p:spPr>
          <a:xfrm>
            <a:off x="838199" y="1225643"/>
            <a:ext cx="5181601" cy="332400"/>
          </a:xfrm>
        </p:spPr>
        <p:txBody>
          <a:bodyPr>
            <a:noAutofit/>
          </a:bodyPr>
          <a:lstStyle>
            <a:lvl1pPr marL="0" indent="0">
              <a:buNone/>
              <a:defRPr sz="2400" b="1"/>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a:t>Edit Master text styles</a:t>
            </a:r>
          </a:p>
        </p:txBody>
      </p:sp>
      <p:sp>
        <p:nvSpPr>
          <p:cNvPr id="14" name="Text Placeholder 165">
            <a:extLst>
              <a:ext uri="{FF2B5EF4-FFF2-40B4-BE49-F238E27FC236}">
                <a16:creationId xmlns:a16="http://schemas.microsoft.com/office/drawing/2014/main" id="{D4E80277-D7BA-4B7C-87AE-FA4FDB445744}"/>
              </a:ext>
            </a:extLst>
          </p:cNvPr>
          <p:cNvSpPr>
            <a:spLocks noGrp="1"/>
          </p:cNvSpPr>
          <p:nvPr>
            <p:ph type="body" sz="quarter" idx="14"/>
          </p:nvPr>
        </p:nvSpPr>
        <p:spPr>
          <a:xfrm>
            <a:off x="6520237" y="1225643"/>
            <a:ext cx="5181601" cy="332400"/>
          </a:xfrm>
        </p:spPr>
        <p:txBody>
          <a:bodyPr>
            <a:noAutofit/>
          </a:bodyPr>
          <a:lstStyle>
            <a:lvl1pPr marL="0" indent="0">
              <a:buNone/>
              <a:defRPr sz="2400" b="1"/>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a:t>Edit Master text styles</a:t>
            </a:r>
          </a:p>
        </p:txBody>
      </p:sp>
    </p:spTree>
    <p:extLst>
      <p:ext uri="{BB962C8B-B14F-4D97-AF65-F5344CB8AC3E}">
        <p14:creationId xmlns:p14="http://schemas.microsoft.com/office/powerpoint/2010/main" val="305578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B99D2-D14F-4E24-A9BD-6BAD45D05BA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AE55DF6-71AC-45EC-B50A-9C5259A5F8D3}"/>
              </a:ext>
            </a:extLst>
          </p:cNvPr>
          <p:cNvSpPr>
            <a:spLocks noGrp="1"/>
          </p:cNvSpPr>
          <p:nvPr>
            <p:ph type="dt" sz="half" idx="10"/>
          </p:nvPr>
        </p:nvSpPr>
        <p:spPr/>
        <p:txBody>
          <a:bodyPr/>
          <a:lstStyle/>
          <a:p>
            <a:fld id="{C9BAD3B2-B166-4EFD-844B-CF82A9B3CAE7}" type="datetimeFigureOut">
              <a:rPr lang="en-GB" smtClean="0"/>
              <a:t>13/10/2021</a:t>
            </a:fld>
            <a:endParaRPr lang="en-GB"/>
          </a:p>
        </p:txBody>
      </p:sp>
      <p:sp>
        <p:nvSpPr>
          <p:cNvPr id="4" name="Footer Placeholder 3">
            <a:extLst>
              <a:ext uri="{FF2B5EF4-FFF2-40B4-BE49-F238E27FC236}">
                <a16:creationId xmlns:a16="http://schemas.microsoft.com/office/drawing/2014/main" id="{70614D1D-7A3E-4883-8E98-27F16FBBF76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AF2D2C7-F4B3-43D1-B804-769367EEA544}"/>
              </a:ext>
            </a:extLst>
          </p:cNvPr>
          <p:cNvSpPr>
            <a:spLocks noGrp="1"/>
          </p:cNvSpPr>
          <p:nvPr>
            <p:ph type="sldNum" sz="quarter" idx="12"/>
          </p:nvPr>
        </p:nvSpPr>
        <p:spPr/>
        <p:txBody>
          <a:bodyPr/>
          <a:lstStyle/>
          <a:p>
            <a:fld id="{49BF5B91-A62E-4C31-AA38-E16327CBB0CE}" type="slidenum">
              <a:rPr lang="en-GB" smtClean="0"/>
              <a:t>‹#›</a:t>
            </a:fld>
            <a:endParaRPr lang="en-GB"/>
          </a:p>
        </p:txBody>
      </p:sp>
    </p:spTree>
    <p:extLst>
      <p:ext uri="{BB962C8B-B14F-4D97-AF65-F5344CB8AC3E}">
        <p14:creationId xmlns:p14="http://schemas.microsoft.com/office/powerpoint/2010/main" val="1255653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A6EE79-DD85-4E0E-B3AE-224FAD6D9007}"/>
              </a:ext>
            </a:extLst>
          </p:cNvPr>
          <p:cNvSpPr>
            <a:spLocks noGrp="1"/>
          </p:cNvSpPr>
          <p:nvPr>
            <p:ph type="title"/>
          </p:nvPr>
        </p:nvSpPr>
        <p:spPr>
          <a:xfrm>
            <a:off x="838200" y="618681"/>
            <a:ext cx="10515600" cy="373949"/>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F947BDAD-AF89-4394-AE43-8B69E905C234}"/>
              </a:ext>
            </a:extLst>
          </p:cNvPr>
          <p:cNvSpPr>
            <a:spLocks noGrp="1"/>
          </p:cNvSpPr>
          <p:nvPr>
            <p:ph type="body" idx="1"/>
          </p:nvPr>
        </p:nvSpPr>
        <p:spPr>
          <a:xfrm>
            <a:off x="838200" y="1687317"/>
            <a:ext cx="10515600" cy="4260807"/>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4AF755ED-7545-473E-8D74-ED702F3BE8AF}"/>
              </a:ext>
            </a:extLst>
          </p:cNvPr>
          <p:cNvSpPr>
            <a:spLocks noGrp="1"/>
          </p:cNvSpPr>
          <p:nvPr>
            <p:ph type="dt" sz="half" idx="2"/>
          </p:nvPr>
        </p:nvSpPr>
        <p:spPr>
          <a:xfrm>
            <a:off x="1003301" y="6497248"/>
            <a:ext cx="2743200" cy="195814"/>
          </a:xfrm>
          <a:prstGeom prst="rect">
            <a:avLst/>
          </a:prstGeom>
        </p:spPr>
        <p:txBody>
          <a:bodyPr vert="horz" lIns="36000" tIns="36000" rIns="36000" bIns="36000" rtlCol="0" anchor="ctr">
            <a:noAutofit/>
          </a:bodyPr>
          <a:lstStyle>
            <a:lvl1pPr algn="l">
              <a:defRPr sz="800" cap="all" baseline="0">
                <a:solidFill>
                  <a:schemeClr val="tx1">
                    <a:tint val="75000"/>
                  </a:schemeClr>
                </a:solidFill>
              </a:defRPr>
            </a:lvl1pPr>
          </a:lstStyle>
          <a:p>
            <a:pPr algn="ctr"/>
            <a:r>
              <a:rPr lang="en-GB" dirty="0"/>
              <a:t>30 </a:t>
            </a:r>
            <a:r>
              <a:rPr lang="en-GB" dirty="0" err="1"/>
              <a:t>july</a:t>
            </a:r>
            <a:r>
              <a:rPr lang="en-GB" dirty="0"/>
              <a:t> 2017</a:t>
            </a:r>
          </a:p>
        </p:txBody>
      </p:sp>
      <p:sp>
        <p:nvSpPr>
          <p:cNvPr id="5" name="Footer Placeholder 4">
            <a:extLst>
              <a:ext uri="{FF2B5EF4-FFF2-40B4-BE49-F238E27FC236}">
                <a16:creationId xmlns:a16="http://schemas.microsoft.com/office/drawing/2014/main" id="{B1FB9285-FDFD-4BD0-849A-FD763EDDB263}"/>
              </a:ext>
            </a:extLst>
          </p:cNvPr>
          <p:cNvSpPr>
            <a:spLocks noGrp="1"/>
          </p:cNvSpPr>
          <p:nvPr>
            <p:ph type="ftr" sz="quarter" idx="3"/>
          </p:nvPr>
        </p:nvSpPr>
        <p:spPr>
          <a:xfrm>
            <a:off x="4611689" y="6497248"/>
            <a:ext cx="4114800" cy="195814"/>
          </a:xfrm>
          <a:prstGeom prst="rect">
            <a:avLst/>
          </a:prstGeom>
        </p:spPr>
        <p:txBody>
          <a:bodyPr vert="horz" lIns="36000" tIns="36000" rIns="36000" bIns="36000" rtlCol="0" anchor="ctr">
            <a:noAutofit/>
          </a:bodyPr>
          <a:lstStyle>
            <a:lvl1pPr algn="ctr">
              <a:defRPr sz="800" cap="all" baseline="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86D31A1A-6ED2-4CAE-803F-F19EDCE141B6}"/>
              </a:ext>
            </a:extLst>
          </p:cNvPr>
          <p:cNvSpPr>
            <a:spLocks noGrp="1"/>
          </p:cNvSpPr>
          <p:nvPr>
            <p:ph type="sldNum" sz="quarter" idx="4"/>
          </p:nvPr>
        </p:nvSpPr>
        <p:spPr>
          <a:xfrm>
            <a:off x="373859" y="6497248"/>
            <a:ext cx="608806" cy="195814"/>
          </a:xfrm>
          <a:prstGeom prst="rect">
            <a:avLst/>
          </a:prstGeom>
        </p:spPr>
        <p:txBody>
          <a:bodyPr vert="horz" lIns="36000" tIns="36000" rIns="36000" bIns="36000" rtlCol="0" anchor="ctr">
            <a:noAutofit/>
          </a:bodyPr>
          <a:lstStyle>
            <a:lvl1pPr algn="l">
              <a:defRPr sz="800" cap="all" baseline="0">
                <a:solidFill>
                  <a:schemeClr val="tx1">
                    <a:tint val="75000"/>
                  </a:schemeClr>
                </a:solidFill>
              </a:defRPr>
            </a:lvl1pPr>
          </a:lstStyle>
          <a:p>
            <a:fld id="{49BF5B91-A62E-4C31-AA38-E16327CBB0CE}" type="slidenum">
              <a:rPr lang="en-GB" smtClean="0"/>
              <a:pPr/>
              <a:t>‹#›</a:t>
            </a:fld>
            <a:endParaRPr lang="en-GB" dirty="0"/>
          </a:p>
        </p:txBody>
      </p:sp>
      <p:sp>
        <p:nvSpPr>
          <p:cNvPr id="177" name="Freeform 126">
            <a:extLst>
              <a:ext uri="{FF2B5EF4-FFF2-40B4-BE49-F238E27FC236}">
                <a16:creationId xmlns:a16="http://schemas.microsoft.com/office/drawing/2014/main" id="{4DFD4358-8F33-4BDC-84B0-10B163EF174B}"/>
              </a:ext>
            </a:extLst>
          </p:cNvPr>
          <p:cNvSpPr>
            <a:spLocks/>
          </p:cNvSpPr>
          <p:nvPr userDrawn="1"/>
        </p:nvSpPr>
        <p:spPr bwMode="auto">
          <a:xfrm>
            <a:off x="0" y="0"/>
            <a:ext cx="455613" cy="6858000"/>
          </a:xfrm>
          <a:custGeom>
            <a:avLst/>
            <a:gdLst>
              <a:gd name="T0" fmla="*/ 192 w 287"/>
              <a:gd name="T1" fmla="*/ 4320 h 4320"/>
              <a:gd name="T2" fmla="*/ 0 w 287"/>
              <a:gd name="T3" fmla="*/ 4320 h 4320"/>
              <a:gd name="T4" fmla="*/ 0 w 287"/>
              <a:gd name="T5" fmla="*/ 0 h 4320"/>
              <a:gd name="T6" fmla="*/ 192 w 287"/>
              <a:gd name="T7" fmla="*/ 0 h 4320"/>
              <a:gd name="T8" fmla="*/ 192 w 287"/>
              <a:gd name="T9" fmla="*/ 378 h 4320"/>
              <a:gd name="T10" fmla="*/ 287 w 287"/>
              <a:gd name="T11" fmla="*/ 476 h 4320"/>
              <a:gd name="T12" fmla="*/ 192 w 287"/>
              <a:gd name="T13" fmla="*/ 573 h 4320"/>
              <a:gd name="T14" fmla="*/ 192 w 287"/>
              <a:gd name="T15" fmla="*/ 4320 h 43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7" h="4320">
                <a:moveTo>
                  <a:pt x="192" y="4320"/>
                </a:moveTo>
                <a:lnTo>
                  <a:pt x="0" y="4320"/>
                </a:lnTo>
                <a:lnTo>
                  <a:pt x="0" y="0"/>
                </a:lnTo>
                <a:lnTo>
                  <a:pt x="192" y="0"/>
                </a:lnTo>
                <a:lnTo>
                  <a:pt x="192" y="378"/>
                </a:lnTo>
                <a:lnTo>
                  <a:pt x="287" y="476"/>
                </a:lnTo>
                <a:lnTo>
                  <a:pt x="192" y="573"/>
                </a:lnTo>
                <a:lnTo>
                  <a:pt x="192" y="4320"/>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GB">
              <a:solidFill>
                <a:schemeClr val="accent6"/>
              </a:solidFill>
            </a:endParaRPr>
          </a:p>
        </p:txBody>
      </p:sp>
      <p:grpSp>
        <p:nvGrpSpPr>
          <p:cNvPr id="183" name="Group 174">
            <a:extLst>
              <a:ext uri="{FF2B5EF4-FFF2-40B4-BE49-F238E27FC236}">
                <a16:creationId xmlns:a16="http://schemas.microsoft.com/office/drawing/2014/main" id="{F047C8D8-242E-4E6A-BE6A-BF3AF56CB786}"/>
              </a:ext>
            </a:extLst>
          </p:cNvPr>
          <p:cNvGrpSpPr>
            <a:grpSpLocks noChangeAspect="1"/>
          </p:cNvGrpSpPr>
          <p:nvPr userDrawn="1"/>
        </p:nvGrpSpPr>
        <p:grpSpPr bwMode="auto">
          <a:xfrm>
            <a:off x="10510053" y="5957888"/>
            <a:ext cx="1660517" cy="755881"/>
            <a:chOff x="0" y="412"/>
            <a:chExt cx="7680" cy="3496"/>
          </a:xfrm>
        </p:grpSpPr>
        <p:sp>
          <p:nvSpPr>
            <p:cNvPr id="184" name="AutoShape 173">
              <a:extLst>
                <a:ext uri="{FF2B5EF4-FFF2-40B4-BE49-F238E27FC236}">
                  <a16:creationId xmlns:a16="http://schemas.microsoft.com/office/drawing/2014/main" id="{B6B76E5A-FBC0-4A13-9B94-7DC0CC5CD456}"/>
                </a:ext>
              </a:extLst>
            </p:cNvPr>
            <p:cNvSpPr>
              <a:spLocks noChangeAspect="1" noChangeArrowheads="1" noTextEdit="1"/>
            </p:cNvSpPr>
            <p:nvPr userDrawn="1"/>
          </p:nvSpPr>
          <p:spPr bwMode="auto">
            <a:xfrm>
              <a:off x="0" y="412"/>
              <a:ext cx="7680" cy="3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5" name="Freeform 175">
              <a:extLst>
                <a:ext uri="{FF2B5EF4-FFF2-40B4-BE49-F238E27FC236}">
                  <a16:creationId xmlns:a16="http://schemas.microsoft.com/office/drawing/2014/main" id="{B9468520-2987-4E79-81E6-8D9A2E178A9B}"/>
                </a:ext>
              </a:extLst>
            </p:cNvPr>
            <p:cNvSpPr>
              <a:spLocks noEditPoints="1"/>
            </p:cNvSpPr>
            <p:nvPr userDrawn="1"/>
          </p:nvSpPr>
          <p:spPr bwMode="auto">
            <a:xfrm>
              <a:off x="2673" y="2484"/>
              <a:ext cx="2213" cy="719"/>
            </a:xfrm>
            <a:custGeom>
              <a:avLst/>
              <a:gdLst>
                <a:gd name="T0" fmla="*/ 511 w 1532"/>
                <a:gd name="T1" fmla="*/ 44 h 497"/>
                <a:gd name="T2" fmla="*/ 571 w 1532"/>
                <a:gd name="T3" fmla="*/ 0 h 497"/>
                <a:gd name="T4" fmla="*/ 606 w 1532"/>
                <a:gd name="T5" fmla="*/ 43 h 497"/>
                <a:gd name="T6" fmla="*/ 606 w 1532"/>
                <a:gd name="T7" fmla="*/ 64 h 497"/>
                <a:gd name="T8" fmla="*/ 557 w 1532"/>
                <a:gd name="T9" fmla="*/ 435 h 497"/>
                <a:gd name="T10" fmla="*/ 555 w 1532"/>
                <a:gd name="T11" fmla="*/ 446 h 497"/>
                <a:gd name="T12" fmla="*/ 510 w 1532"/>
                <a:gd name="T13" fmla="*/ 497 h 497"/>
                <a:gd name="T14" fmla="*/ 470 w 1532"/>
                <a:gd name="T15" fmla="*/ 456 h 497"/>
                <a:gd name="T16" fmla="*/ 472 w 1532"/>
                <a:gd name="T17" fmla="*/ 433 h 497"/>
                <a:gd name="T18" fmla="*/ 513 w 1532"/>
                <a:gd name="T19" fmla="*/ 165 h 497"/>
                <a:gd name="T20" fmla="*/ 331 w 1532"/>
                <a:gd name="T21" fmla="*/ 427 h 497"/>
                <a:gd name="T22" fmla="*/ 279 w 1532"/>
                <a:gd name="T23" fmla="*/ 470 h 497"/>
                <a:gd name="T24" fmla="*/ 240 w 1532"/>
                <a:gd name="T25" fmla="*/ 421 h 497"/>
                <a:gd name="T26" fmla="*/ 198 w 1532"/>
                <a:gd name="T27" fmla="*/ 163 h 497"/>
                <a:gd name="T28" fmla="*/ 82 w 1532"/>
                <a:gd name="T29" fmla="*/ 450 h 497"/>
                <a:gd name="T30" fmla="*/ 36 w 1532"/>
                <a:gd name="T31" fmla="*/ 497 h 497"/>
                <a:gd name="T32" fmla="*/ 0 w 1532"/>
                <a:gd name="T33" fmla="*/ 463 h 497"/>
                <a:gd name="T34" fmla="*/ 11 w 1532"/>
                <a:gd name="T35" fmla="*/ 422 h 497"/>
                <a:gd name="T36" fmla="*/ 160 w 1532"/>
                <a:gd name="T37" fmla="*/ 56 h 497"/>
                <a:gd name="T38" fmla="*/ 170 w 1532"/>
                <a:gd name="T39" fmla="*/ 36 h 497"/>
                <a:gd name="T40" fmla="*/ 216 w 1532"/>
                <a:gd name="T41" fmla="*/ 0 h 497"/>
                <a:gd name="T42" fmla="*/ 261 w 1532"/>
                <a:gd name="T43" fmla="*/ 51 h 497"/>
                <a:gd name="T44" fmla="*/ 308 w 1532"/>
                <a:gd name="T45" fmla="*/ 330 h 497"/>
                <a:gd name="T46" fmla="*/ 511 w 1532"/>
                <a:gd name="T47" fmla="*/ 44 h 497"/>
                <a:gd name="T48" fmla="*/ 796 w 1532"/>
                <a:gd name="T49" fmla="*/ 83 h 497"/>
                <a:gd name="T50" fmla="*/ 896 w 1532"/>
                <a:gd name="T51" fmla="*/ 83 h 497"/>
                <a:gd name="T52" fmla="*/ 1008 w 1532"/>
                <a:gd name="T53" fmla="*/ 186 h 497"/>
                <a:gd name="T54" fmla="*/ 886 w 1532"/>
                <a:gd name="T55" fmla="*/ 379 h 497"/>
                <a:gd name="T56" fmla="*/ 758 w 1532"/>
                <a:gd name="T57" fmla="*/ 417 h 497"/>
                <a:gd name="T58" fmla="*/ 726 w 1532"/>
                <a:gd name="T59" fmla="*/ 414 h 497"/>
                <a:gd name="T60" fmla="*/ 796 w 1532"/>
                <a:gd name="T61" fmla="*/ 83 h 497"/>
                <a:gd name="T62" fmla="*/ 795 w 1532"/>
                <a:gd name="T63" fmla="*/ 7 h 497"/>
                <a:gd name="T64" fmla="*/ 720 w 1532"/>
                <a:gd name="T65" fmla="*/ 62 h 497"/>
                <a:gd name="T66" fmla="*/ 718 w 1532"/>
                <a:gd name="T67" fmla="*/ 70 h 497"/>
                <a:gd name="T68" fmla="*/ 640 w 1532"/>
                <a:gd name="T69" fmla="*/ 425 h 497"/>
                <a:gd name="T70" fmla="*/ 637 w 1532"/>
                <a:gd name="T71" fmla="*/ 453 h 497"/>
                <a:gd name="T72" fmla="*/ 734 w 1532"/>
                <a:gd name="T73" fmla="*/ 495 h 497"/>
                <a:gd name="T74" fmla="*/ 970 w 1532"/>
                <a:gd name="T75" fmla="*/ 422 h 497"/>
                <a:gd name="T76" fmla="*/ 1096 w 1532"/>
                <a:gd name="T77" fmla="*/ 186 h 497"/>
                <a:gd name="T78" fmla="*/ 909 w 1532"/>
                <a:gd name="T79" fmla="*/ 7 h 497"/>
                <a:gd name="T80" fmla="*/ 795 w 1532"/>
                <a:gd name="T81" fmla="*/ 7 h 497"/>
                <a:gd name="T82" fmla="*/ 1289 w 1532"/>
                <a:gd name="T83" fmla="*/ 83 h 497"/>
                <a:gd name="T84" fmla="*/ 1477 w 1532"/>
                <a:gd name="T85" fmla="*/ 83 h 497"/>
                <a:gd name="T86" fmla="*/ 1510 w 1532"/>
                <a:gd name="T87" fmla="*/ 79 h 497"/>
                <a:gd name="T88" fmla="*/ 1532 w 1532"/>
                <a:gd name="T89" fmla="*/ 42 h 497"/>
                <a:gd name="T90" fmla="*/ 1485 w 1532"/>
                <a:gd name="T91" fmla="*/ 7 h 497"/>
                <a:gd name="T92" fmla="*/ 1279 w 1532"/>
                <a:gd name="T93" fmla="*/ 7 h 497"/>
                <a:gd name="T94" fmla="*/ 1205 w 1532"/>
                <a:gd name="T95" fmla="*/ 72 h 497"/>
                <a:gd name="T96" fmla="*/ 1127 w 1532"/>
                <a:gd name="T97" fmla="*/ 428 h 497"/>
                <a:gd name="T98" fmla="*/ 1124 w 1532"/>
                <a:gd name="T99" fmla="*/ 459 h 497"/>
                <a:gd name="T100" fmla="*/ 1163 w 1532"/>
                <a:gd name="T101" fmla="*/ 497 h 497"/>
                <a:gd name="T102" fmla="*/ 1211 w 1532"/>
                <a:gd name="T103" fmla="*/ 438 h 497"/>
                <a:gd name="T104" fmla="*/ 1250 w 1532"/>
                <a:gd name="T105" fmla="*/ 261 h 497"/>
                <a:gd name="T106" fmla="*/ 1412 w 1532"/>
                <a:gd name="T107" fmla="*/ 261 h 497"/>
                <a:gd name="T108" fmla="*/ 1455 w 1532"/>
                <a:gd name="T109" fmla="*/ 253 h 497"/>
                <a:gd name="T110" fmla="*/ 1472 w 1532"/>
                <a:gd name="T111" fmla="*/ 218 h 497"/>
                <a:gd name="T112" fmla="*/ 1458 w 1532"/>
                <a:gd name="T113" fmla="*/ 192 h 497"/>
                <a:gd name="T114" fmla="*/ 1419 w 1532"/>
                <a:gd name="T115" fmla="*/ 185 h 497"/>
                <a:gd name="T116" fmla="*/ 1267 w 1532"/>
                <a:gd name="T117" fmla="*/ 185 h 497"/>
                <a:gd name="T118" fmla="*/ 1289 w 1532"/>
                <a:gd name="T119" fmla="*/ 83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32" h="497">
                  <a:moveTo>
                    <a:pt x="511" y="44"/>
                  </a:moveTo>
                  <a:cubicBezTo>
                    <a:pt x="533" y="14"/>
                    <a:pt x="552" y="0"/>
                    <a:pt x="571" y="0"/>
                  </a:cubicBezTo>
                  <a:cubicBezTo>
                    <a:pt x="594" y="0"/>
                    <a:pt x="606" y="15"/>
                    <a:pt x="606" y="43"/>
                  </a:cubicBezTo>
                  <a:cubicBezTo>
                    <a:pt x="606" y="50"/>
                    <a:pt x="606" y="59"/>
                    <a:pt x="606" y="64"/>
                  </a:cubicBezTo>
                  <a:cubicBezTo>
                    <a:pt x="557" y="435"/>
                    <a:pt x="557" y="435"/>
                    <a:pt x="557" y="435"/>
                  </a:cubicBezTo>
                  <a:cubicBezTo>
                    <a:pt x="555" y="446"/>
                    <a:pt x="555" y="446"/>
                    <a:pt x="555" y="446"/>
                  </a:cubicBezTo>
                  <a:cubicBezTo>
                    <a:pt x="551" y="481"/>
                    <a:pt x="537" y="497"/>
                    <a:pt x="510" y="497"/>
                  </a:cubicBezTo>
                  <a:cubicBezTo>
                    <a:pt x="485" y="497"/>
                    <a:pt x="470" y="482"/>
                    <a:pt x="470" y="456"/>
                  </a:cubicBezTo>
                  <a:cubicBezTo>
                    <a:pt x="470" y="449"/>
                    <a:pt x="471" y="441"/>
                    <a:pt x="472" y="433"/>
                  </a:cubicBezTo>
                  <a:cubicBezTo>
                    <a:pt x="513" y="165"/>
                    <a:pt x="513" y="165"/>
                    <a:pt x="513" y="165"/>
                  </a:cubicBezTo>
                  <a:cubicBezTo>
                    <a:pt x="331" y="427"/>
                    <a:pt x="331" y="427"/>
                    <a:pt x="331" y="427"/>
                  </a:cubicBezTo>
                  <a:cubicBezTo>
                    <a:pt x="306" y="462"/>
                    <a:pt x="297" y="470"/>
                    <a:pt x="279" y="470"/>
                  </a:cubicBezTo>
                  <a:cubicBezTo>
                    <a:pt x="257" y="470"/>
                    <a:pt x="245" y="454"/>
                    <a:pt x="240" y="421"/>
                  </a:cubicBezTo>
                  <a:cubicBezTo>
                    <a:pt x="198" y="163"/>
                    <a:pt x="198" y="163"/>
                    <a:pt x="198" y="163"/>
                  </a:cubicBezTo>
                  <a:cubicBezTo>
                    <a:pt x="82" y="450"/>
                    <a:pt x="82" y="450"/>
                    <a:pt x="82" y="450"/>
                  </a:cubicBezTo>
                  <a:cubicBezTo>
                    <a:pt x="67" y="486"/>
                    <a:pt x="56" y="497"/>
                    <a:pt x="36" y="497"/>
                  </a:cubicBezTo>
                  <a:cubicBezTo>
                    <a:pt x="15" y="497"/>
                    <a:pt x="0" y="482"/>
                    <a:pt x="0" y="463"/>
                  </a:cubicBezTo>
                  <a:cubicBezTo>
                    <a:pt x="0" y="453"/>
                    <a:pt x="4" y="439"/>
                    <a:pt x="11" y="422"/>
                  </a:cubicBezTo>
                  <a:cubicBezTo>
                    <a:pt x="160" y="56"/>
                    <a:pt x="160" y="56"/>
                    <a:pt x="160" y="56"/>
                  </a:cubicBezTo>
                  <a:cubicBezTo>
                    <a:pt x="163" y="51"/>
                    <a:pt x="164" y="48"/>
                    <a:pt x="170" y="36"/>
                  </a:cubicBezTo>
                  <a:cubicBezTo>
                    <a:pt x="185" y="8"/>
                    <a:pt x="196" y="0"/>
                    <a:pt x="216" y="0"/>
                  </a:cubicBezTo>
                  <a:cubicBezTo>
                    <a:pt x="240" y="0"/>
                    <a:pt x="254" y="16"/>
                    <a:pt x="261" y="51"/>
                  </a:cubicBezTo>
                  <a:cubicBezTo>
                    <a:pt x="308" y="330"/>
                    <a:pt x="308" y="330"/>
                    <a:pt x="308" y="330"/>
                  </a:cubicBezTo>
                  <a:lnTo>
                    <a:pt x="511" y="44"/>
                  </a:lnTo>
                  <a:close/>
                  <a:moveTo>
                    <a:pt x="796" y="83"/>
                  </a:moveTo>
                  <a:cubicBezTo>
                    <a:pt x="896" y="83"/>
                    <a:pt x="896" y="83"/>
                    <a:pt x="896" y="83"/>
                  </a:cubicBezTo>
                  <a:cubicBezTo>
                    <a:pt x="969" y="83"/>
                    <a:pt x="1008" y="118"/>
                    <a:pt x="1008" y="186"/>
                  </a:cubicBezTo>
                  <a:cubicBezTo>
                    <a:pt x="1008" y="260"/>
                    <a:pt x="959" y="337"/>
                    <a:pt x="886" y="379"/>
                  </a:cubicBezTo>
                  <a:cubicBezTo>
                    <a:pt x="845" y="402"/>
                    <a:pt x="798" y="417"/>
                    <a:pt x="758" y="417"/>
                  </a:cubicBezTo>
                  <a:cubicBezTo>
                    <a:pt x="748" y="417"/>
                    <a:pt x="741" y="416"/>
                    <a:pt x="726" y="414"/>
                  </a:cubicBezTo>
                  <a:lnTo>
                    <a:pt x="796" y="83"/>
                  </a:lnTo>
                  <a:close/>
                  <a:moveTo>
                    <a:pt x="795" y="7"/>
                  </a:moveTo>
                  <a:cubicBezTo>
                    <a:pt x="743" y="7"/>
                    <a:pt x="731" y="17"/>
                    <a:pt x="720" y="62"/>
                  </a:cubicBezTo>
                  <a:cubicBezTo>
                    <a:pt x="718" y="70"/>
                    <a:pt x="718" y="70"/>
                    <a:pt x="718" y="70"/>
                  </a:cubicBezTo>
                  <a:cubicBezTo>
                    <a:pt x="640" y="425"/>
                    <a:pt x="640" y="425"/>
                    <a:pt x="640" y="425"/>
                  </a:cubicBezTo>
                  <a:cubicBezTo>
                    <a:pt x="638" y="436"/>
                    <a:pt x="637" y="447"/>
                    <a:pt x="637" y="453"/>
                  </a:cubicBezTo>
                  <a:cubicBezTo>
                    <a:pt x="637" y="484"/>
                    <a:pt x="663" y="495"/>
                    <a:pt x="734" y="495"/>
                  </a:cubicBezTo>
                  <a:cubicBezTo>
                    <a:pt x="824" y="495"/>
                    <a:pt x="906" y="470"/>
                    <a:pt x="970" y="422"/>
                  </a:cubicBezTo>
                  <a:cubicBezTo>
                    <a:pt x="1047" y="364"/>
                    <a:pt x="1096" y="275"/>
                    <a:pt x="1096" y="186"/>
                  </a:cubicBezTo>
                  <a:cubicBezTo>
                    <a:pt x="1096" y="75"/>
                    <a:pt x="1025" y="7"/>
                    <a:pt x="909" y="7"/>
                  </a:cubicBezTo>
                  <a:lnTo>
                    <a:pt x="795" y="7"/>
                  </a:lnTo>
                  <a:close/>
                  <a:moveTo>
                    <a:pt x="1289" y="83"/>
                  </a:moveTo>
                  <a:cubicBezTo>
                    <a:pt x="1477" y="83"/>
                    <a:pt x="1477" y="83"/>
                    <a:pt x="1477" y="83"/>
                  </a:cubicBezTo>
                  <a:cubicBezTo>
                    <a:pt x="1495" y="83"/>
                    <a:pt x="1501" y="83"/>
                    <a:pt x="1510" y="79"/>
                  </a:cubicBezTo>
                  <a:cubicBezTo>
                    <a:pt x="1523" y="73"/>
                    <a:pt x="1532" y="58"/>
                    <a:pt x="1532" y="42"/>
                  </a:cubicBezTo>
                  <a:cubicBezTo>
                    <a:pt x="1532" y="18"/>
                    <a:pt x="1518" y="7"/>
                    <a:pt x="1485" y="7"/>
                  </a:cubicBezTo>
                  <a:cubicBezTo>
                    <a:pt x="1279" y="7"/>
                    <a:pt x="1279" y="7"/>
                    <a:pt x="1279" y="7"/>
                  </a:cubicBezTo>
                  <a:cubicBezTo>
                    <a:pt x="1228" y="7"/>
                    <a:pt x="1217" y="18"/>
                    <a:pt x="1205" y="72"/>
                  </a:cubicBezTo>
                  <a:cubicBezTo>
                    <a:pt x="1127" y="428"/>
                    <a:pt x="1127" y="428"/>
                    <a:pt x="1127" y="428"/>
                  </a:cubicBezTo>
                  <a:cubicBezTo>
                    <a:pt x="1125" y="443"/>
                    <a:pt x="1124" y="451"/>
                    <a:pt x="1124" y="459"/>
                  </a:cubicBezTo>
                  <a:cubicBezTo>
                    <a:pt x="1124" y="481"/>
                    <a:pt x="1140" y="497"/>
                    <a:pt x="1163" y="497"/>
                  </a:cubicBezTo>
                  <a:cubicBezTo>
                    <a:pt x="1189" y="497"/>
                    <a:pt x="1203" y="481"/>
                    <a:pt x="1211" y="438"/>
                  </a:cubicBezTo>
                  <a:cubicBezTo>
                    <a:pt x="1250" y="261"/>
                    <a:pt x="1250" y="261"/>
                    <a:pt x="1250" y="261"/>
                  </a:cubicBezTo>
                  <a:cubicBezTo>
                    <a:pt x="1412" y="261"/>
                    <a:pt x="1412" y="261"/>
                    <a:pt x="1412" y="261"/>
                  </a:cubicBezTo>
                  <a:cubicBezTo>
                    <a:pt x="1437" y="261"/>
                    <a:pt x="1446" y="259"/>
                    <a:pt x="1455" y="253"/>
                  </a:cubicBezTo>
                  <a:cubicBezTo>
                    <a:pt x="1465" y="245"/>
                    <a:pt x="1472" y="232"/>
                    <a:pt x="1472" y="218"/>
                  </a:cubicBezTo>
                  <a:cubicBezTo>
                    <a:pt x="1472" y="207"/>
                    <a:pt x="1467" y="197"/>
                    <a:pt x="1458" y="192"/>
                  </a:cubicBezTo>
                  <a:cubicBezTo>
                    <a:pt x="1450" y="186"/>
                    <a:pt x="1444" y="185"/>
                    <a:pt x="1419" y="185"/>
                  </a:cubicBezTo>
                  <a:cubicBezTo>
                    <a:pt x="1267" y="185"/>
                    <a:pt x="1267" y="185"/>
                    <a:pt x="1267" y="185"/>
                  </a:cubicBezTo>
                  <a:lnTo>
                    <a:pt x="1289" y="83"/>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6" name="Freeform 176">
              <a:extLst>
                <a:ext uri="{FF2B5EF4-FFF2-40B4-BE49-F238E27FC236}">
                  <a16:creationId xmlns:a16="http://schemas.microsoft.com/office/drawing/2014/main" id="{7993FA0E-38FB-432E-895A-557E5128B03A}"/>
                </a:ext>
              </a:extLst>
            </p:cNvPr>
            <p:cNvSpPr>
              <a:spLocks noEditPoints="1"/>
            </p:cNvSpPr>
            <p:nvPr userDrawn="1"/>
          </p:nvSpPr>
          <p:spPr bwMode="auto">
            <a:xfrm>
              <a:off x="868" y="967"/>
              <a:ext cx="6114" cy="2862"/>
            </a:xfrm>
            <a:custGeom>
              <a:avLst/>
              <a:gdLst>
                <a:gd name="T0" fmla="*/ 1114 w 4232"/>
                <a:gd name="T1" fmla="*/ 0 h 1979"/>
                <a:gd name="T2" fmla="*/ 1245 w 4232"/>
                <a:gd name="T3" fmla="*/ 1090 h 1979"/>
                <a:gd name="T4" fmla="*/ 1066 w 4232"/>
                <a:gd name="T5" fmla="*/ 1167 h 1979"/>
                <a:gd name="T6" fmla="*/ 1167 w 4232"/>
                <a:gd name="T7" fmla="*/ 1335 h 1979"/>
                <a:gd name="T8" fmla="*/ 842 w 4232"/>
                <a:gd name="T9" fmla="*/ 1409 h 1979"/>
                <a:gd name="T10" fmla="*/ 1012 w 4232"/>
                <a:gd name="T11" fmla="*/ 166 h 1979"/>
                <a:gd name="T12" fmla="*/ 1213 w 4232"/>
                <a:gd name="T13" fmla="*/ 748 h 1979"/>
                <a:gd name="T14" fmla="*/ 1209 w 4232"/>
                <a:gd name="T15" fmla="*/ 782 h 1979"/>
                <a:gd name="T16" fmla="*/ 880 w 4232"/>
                <a:gd name="T17" fmla="*/ 588 h 1979"/>
                <a:gd name="T18" fmla="*/ 1174 w 4232"/>
                <a:gd name="T19" fmla="*/ 552 h 1979"/>
                <a:gd name="T20" fmla="*/ 751 w 4232"/>
                <a:gd name="T21" fmla="*/ 297 h 1979"/>
                <a:gd name="T22" fmla="*/ 711 w 4232"/>
                <a:gd name="T23" fmla="*/ 597 h 1979"/>
                <a:gd name="T24" fmla="*/ 634 w 4232"/>
                <a:gd name="T25" fmla="*/ 953 h 1979"/>
                <a:gd name="T26" fmla="*/ 519 w 4232"/>
                <a:gd name="T27" fmla="*/ 492 h 1979"/>
                <a:gd name="T28" fmla="*/ 448 w 4232"/>
                <a:gd name="T29" fmla="*/ 848 h 1979"/>
                <a:gd name="T30" fmla="*/ 347 w 4232"/>
                <a:gd name="T31" fmla="*/ 822 h 1979"/>
                <a:gd name="T32" fmla="*/ 541 w 4232"/>
                <a:gd name="T33" fmla="*/ 1240 h 1979"/>
                <a:gd name="T34" fmla="*/ 514 w 4232"/>
                <a:gd name="T35" fmla="*/ 446 h 1979"/>
                <a:gd name="T36" fmla="*/ 205 w 4232"/>
                <a:gd name="T37" fmla="*/ 591 h 1979"/>
                <a:gd name="T38" fmla="*/ 394 w 4232"/>
                <a:gd name="T39" fmla="*/ 598 h 1979"/>
                <a:gd name="T40" fmla="*/ 176 w 4232"/>
                <a:gd name="T41" fmla="*/ 957 h 1979"/>
                <a:gd name="T42" fmla="*/ 309 w 4232"/>
                <a:gd name="T43" fmla="*/ 781 h 1979"/>
                <a:gd name="T44" fmla="*/ 275 w 4232"/>
                <a:gd name="T45" fmla="*/ 1141 h 1979"/>
                <a:gd name="T46" fmla="*/ 325 w 4232"/>
                <a:gd name="T47" fmla="*/ 1370 h 1979"/>
                <a:gd name="T48" fmla="*/ 342 w 4232"/>
                <a:gd name="T49" fmla="*/ 1341 h 1979"/>
                <a:gd name="T50" fmla="*/ 794 w 4232"/>
                <a:gd name="T51" fmla="*/ 1368 h 1979"/>
                <a:gd name="T52" fmla="*/ 529 w 4232"/>
                <a:gd name="T53" fmla="*/ 1499 h 1979"/>
                <a:gd name="T54" fmla="*/ 762 w 4232"/>
                <a:gd name="T55" fmla="*/ 1056 h 1979"/>
                <a:gd name="T56" fmla="*/ 894 w 4232"/>
                <a:gd name="T57" fmla="*/ 1313 h 1979"/>
                <a:gd name="T58" fmla="*/ 1157 w 4232"/>
                <a:gd name="T59" fmla="*/ 775 h 1979"/>
                <a:gd name="T60" fmla="*/ 687 w 4232"/>
                <a:gd name="T61" fmla="*/ 975 h 1979"/>
                <a:gd name="T62" fmla="*/ 1119 w 4232"/>
                <a:gd name="T63" fmla="*/ 943 h 1979"/>
                <a:gd name="T64" fmla="*/ 1413 w 4232"/>
                <a:gd name="T65" fmla="*/ 1787 h 1979"/>
                <a:gd name="T66" fmla="*/ 1457 w 4232"/>
                <a:gd name="T67" fmla="*/ 1754 h 1979"/>
                <a:gd name="T68" fmla="*/ 1537 w 4232"/>
                <a:gd name="T69" fmla="*/ 1774 h 1979"/>
                <a:gd name="T70" fmla="*/ 1572 w 4232"/>
                <a:gd name="T71" fmla="*/ 1832 h 1979"/>
                <a:gd name="T72" fmla="*/ 1793 w 4232"/>
                <a:gd name="T73" fmla="*/ 1754 h 1979"/>
                <a:gd name="T74" fmla="*/ 1819 w 4232"/>
                <a:gd name="T75" fmla="*/ 1822 h 1979"/>
                <a:gd name="T76" fmla="*/ 1919 w 4232"/>
                <a:gd name="T77" fmla="*/ 1910 h 1979"/>
                <a:gd name="T78" fmla="*/ 1992 w 4232"/>
                <a:gd name="T79" fmla="*/ 1910 h 1979"/>
                <a:gd name="T80" fmla="*/ 2269 w 4232"/>
                <a:gd name="T81" fmla="*/ 1799 h 1979"/>
                <a:gd name="T82" fmla="*/ 2128 w 4232"/>
                <a:gd name="T83" fmla="*/ 1835 h 1979"/>
                <a:gd name="T84" fmla="*/ 2242 w 4232"/>
                <a:gd name="T85" fmla="*/ 1845 h 1979"/>
                <a:gd name="T86" fmla="*/ 2446 w 4232"/>
                <a:gd name="T87" fmla="*/ 1694 h 1979"/>
                <a:gd name="T88" fmla="*/ 2444 w 4232"/>
                <a:gd name="T89" fmla="*/ 1713 h 1979"/>
                <a:gd name="T90" fmla="*/ 2626 w 4232"/>
                <a:gd name="T91" fmla="*/ 1805 h 1979"/>
                <a:gd name="T92" fmla="*/ 2958 w 4232"/>
                <a:gd name="T93" fmla="*/ 1832 h 1979"/>
                <a:gd name="T94" fmla="*/ 2993 w 4232"/>
                <a:gd name="T95" fmla="*/ 1799 h 1979"/>
                <a:gd name="T96" fmla="*/ 3216 w 4232"/>
                <a:gd name="T97" fmla="*/ 1821 h 1979"/>
                <a:gd name="T98" fmla="*/ 3156 w 4232"/>
                <a:gd name="T99" fmla="*/ 1902 h 1979"/>
                <a:gd name="T100" fmla="*/ 3290 w 4232"/>
                <a:gd name="T101" fmla="*/ 1757 h 1979"/>
                <a:gd name="T102" fmla="*/ 3492 w 4232"/>
                <a:gd name="T103" fmla="*/ 1686 h 1979"/>
                <a:gd name="T104" fmla="*/ 3585 w 4232"/>
                <a:gd name="T105" fmla="*/ 1913 h 1979"/>
                <a:gd name="T106" fmla="*/ 3752 w 4232"/>
                <a:gd name="T107" fmla="*/ 1910 h 1979"/>
                <a:gd name="T108" fmla="*/ 3691 w 4232"/>
                <a:gd name="T109" fmla="*/ 1754 h 1979"/>
                <a:gd name="T110" fmla="*/ 3819 w 4232"/>
                <a:gd name="T111" fmla="*/ 1783 h 1979"/>
                <a:gd name="T112" fmla="*/ 3923 w 4232"/>
                <a:gd name="T113" fmla="*/ 1910 h 1979"/>
                <a:gd name="T114" fmla="*/ 4038 w 4232"/>
                <a:gd name="T115" fmla="*/ 1891 h 1979"/>
                <a:gd name="T116" fmla="*/ 4147 w 4232"/>
                <a:gd name="T117" fmla="*/ 1905 h 1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32" h="1979">
                  <a:moveTo>
                    <a:pt x="449" y="1517"/>
                  </a:moveTo>
                  <a:cubicBezTo>
                    <a:pt x="504" y="1532"/>
                    <a:pt x="504" y="1532"/>
                    <a:pt x="504" y="1532"/>
                  </a:cubicBezTo>
                  <a:cubicBezTo>
                    <a:pt x="442" y="1737"/>
                    <a:pt x="442" y="1737"/>
                    <a:pt x="442" y="1737"/>
                  </a:cubicBezTo>
                  <a:cubicBezTo>
                    <a:pt x="371" y="1694"/>
                    <a:pt x="371" y="1694"/>
                    <a:pt x="371" y="1694"/>
                  </a:cubicBezTo>
                  <a:lnTo>
                    <a:pt x="449" y="1517"/>
                  </a:lnTo>
                  <a:close/>
                  <a:moveTo>
                    <a:pt x="1441" y="800"/>
                  </a:moveTo>
                  <a:cubicBezTo>
                    <a:pt x="1437" y="800"/>
                    <a:pt x="1437" y="800"/>
                    <a:pt x="1437" y="800"/>
                  </a:cubicBezTo>
                  <a:cubicBezTo>
                    <a:pt x="1438" y="800"/>
                    <a:pt x="1438" y="800"/>
                    <a:pt x="1438" y="800"/>
                  </a:cubicBezTo>
                  <a:lnTo>
                    <a:pt x="1441" y="800"/>
                  </a:lnTo>
                  <a:close/>
                  <a:moveTo>
                    <a:pt x="1162" y="17"/>
                  </a:moveTo>
                  <a:cubicBezTo>
                    <a:pt x="1114" y="0"/>
                    <a:pt x="1114" y="0"/>
                    <a:pt x="1114" y="0"/>
                  </a:cubicBezTo>
                  <a:cubicBezTo>
                    <a:pt x="1039" y="173"/>
                    <a:pt x="1039" y="173"/>
                    <a:pt x="1039" y="173"/>
                  </a:cubicBezTo>
                  <a:cubicBezTo>
                    <a:pt x="1082" y="202"/>
                    <a:pt x="1082" y="202"/>
                    <a:pt x="1082" y="202"/>
                  </a:cubicBezTo>
                  <a:lnTo>
                    <a:pt x="1162" y="17"/>
                  </a:lnTo>
                  <a:close/>
                  <a:moveTo>
                    <a:pt x="1117" y="1088"/>
                  </a:moveTo>
                  <a:cubicBezTo>
                    <a:pt x="1115" y="1091"/>
                    <a:pt x="1115" y="1091"/>
                    <a:pt x="1115" y="1091"/>
                  </a:cubicBezTo>
                  <a:cubicBezTo>
                    <a:pt x="1120" y="1092"/>
                    <a:pt x="1120" y="1092"/>
                    <a:pt x="1120" y="1092"/>
                  </a:cubicBezTo>
                  <a:cubicBezTo>
                    <a:pt x="1146" y="1095"/>
                    <a:pt x="1146" y="1095"/>
                    <a:pt x="1146" y="1095"/>
                  </a:cubicBezTo>
                  <a:cubicBezTo>
                    <a:pt x="1173" y="1096"/>
                    <a:pt x="1173" y="1096"/>
                    <a:pt x="1173" y="1096"/>
                  </a:cubicBezTo>
                  <a:cubicBezTo>
                    <a:pt x="1202" y="1095"/>
                    <a:pt x="1202" y="1095"/>
                    <a:pt x="1202" y="1095"/>
                  </a:cubicBezTo>
                  <a:cubicBezTo>
                    <a:pt x="1240" y="1090"/>
                    <a:pt x="1240" y="1090"/>
                    <a:pt x="1240" y="1090"/>
                  </a:cubicBezTo>
                  <a:cubicBezTo>
                    <a:pt x="1245" y="1090"/>
                    <a:pt x="1245" y="1090"/>
                    <a:pt x="1245" y="1090"/>
                  </a:cubicBezTo>
                  <a:cubicBezTo>
                    <a:pt x="1256" y="1092"/>
                    <a:pt x="1256" y="1092"/>
                    <a:pt x="1256" y="1092"/>
                  </a:cubicBezTo>
                  <a:cubicBezTo>
                    <a:pt x="1288" y="1101"/>
                    <a:pt x="1288" y="1101"/>
                    <a:pt x="1288" y="1101"/>
                  </a:cubicBezTo>
                  <a:cubicBezTo>
                    <a:pt x="1294" y="1104"/>
                    <a:pt x="1294" y="1104"/>
                    <a:pt x="1294" y="1104"/>
                  </a:cubicBezTo>
                  <a:cubicBezTo>
                    <a:pt x="1294" y="1104"/>
                    <a:pt x="1294" y="1104"/>
                    <a:pt x="1294" y="1104"/>
                  </a:cubicBezTo>
                  <a:cubicBezTo>
                    <a:pt x="1273" y="1110"/>
                    <a:pt x="1273" y="1110"/>
                    <a:pt x="1273" y="1110"/>
                  </a:cubicBezTo>
                  <a:cubicBezTo>
                    <a:pt x="1253" y="1112"/>
                    <a:pt x="1253" y="1112"/>
                    <a:pt x="1253" y="1112"/>
                  </a:cubicBezTo>
                  <a:cubicBezTo>
                    <a:pt x="1210" y="1115"/>
                    <a:pt x="1210" y="1115"/>
                    <a:pt x="1210" y="1115"/>
                  </a:cubicBezTo>
                  <a:cubicBezTo>
                    <a:pt x="1143" y="1117"/>
                    <a:pt x="1143" y="1117"/>
                    <a:pt x="1143" y="1117"/>
                  </a:cubicBezTo>
                  <a:cubicBezTo>
                    <a:pt x="1100" y="1116"/>
                    <a:pt x="1100" y="1116"/>
                    <a:pt x="1100" y="1116"/>
                  </a:cubicBezTo>
                  <a:cubicBezTo>
                    <a:pt x="1093" y="1129"/>
                    <a:pt x="1093" y="1129"/>
                    <a:pt x="1093" y="1129"/>
                  </a:cubicBezTo>
                  <a:cubicBezTo>
                    <a:pt x="1066" y="1167"/>
                    <a:pt x="1066" y="1167"/>
                    <a:pt x="1066" y="1167"/>
                  </a:cubicBezTo>
                  <a:cubicBezTo>
                    <a:pt x="1039" y="1203"/>
                    <a:pt x="1039" y="1203"/>
                    <a:pt x="1039" y="1203"/>
                  </a:cubicBezTo>
                  <a:cubicBezTo>
                    <a:pt x="997" y="1254"/>
                    <a:pt x="997" y="1254"/>
                    <a:pt x="997" y="1254"/>
                  </a:cubicBezTo>
                  <a:cubicBezTo>
                    <a:pt x="931" y="1326"/>
                    <a:pt x="931" y="1326"/>
                    <a:pt x="931" y="1326"/>
                  </a:cubicBezTo>
                  <a:cubicBezTo>
                    <a:pt x="904" y="1352"/>
                    <a:pt x="904" y="1352"/>
                    <a:pt x="904" y="1352"/>
                  </a:cubicBezTo>
                  <a:cubicBezTo>
                    <a:pt x="913" y="1353"/>
                    <a:pt x="913" y="1353"/>
                    <a:pt x="913" y="1353"/>
                  </a:cubicBezTo>
                  <a:cubicBezTo>
                    <a:pt x="947" y="1354"/>
                    <a:pt x="947" y="1354"/>
                    <a:pt x="947" y="1354"/>
                  </a:cubicBezTo>
                  <a:cubicBezTo>
                    <a:pt x="982" y="1352"/>
                    <a:pt x="982" y="1352"/>
                    <a:pt x="982" y="1352"/>
                  </a:cubicBezTo>
                  <a:cubicBezTo>
                    <a:pt x="1059" y="1346"/>
                    <a:pt x="1059" y="1346"/>
                    <a:pt x="1059" y="1346"/>
                  </a:cubicBezTo>
                  <a:cubicBezTo>
                    <a:pt x="1129" y="1339"/>
                    <a:pt x="1129" y="1339"/>
                    <a:pt x="1129" y="1339"/>
                  </a:cubicBezTo>
                  <a:cubicBezTo>
                    <a:pt x="1164" y="1333"/>
                    <a:pt x="1164" y="1333"/>
                    <a:pt x="1164" y="1333"/>
                  </a:cubicBezTo>
                  <a:cubicBezTo>
                    <a:pt x="1167" y="1335"/>
                    <a:pt x="1167" y="1335"/>
                    <a:pt x="1167" y="1335"/>
                  </a:cubicBezTo>
                  <a:cubicBezTo>
                    <a:pt x="1168" y="1336"/>
                    <a:pt x="1168" y="1336"/>
                    <a:pt x="1168" y="1336"/>
                  </a:cubicBezTo>
                  <a:cubicBezTo>
                    <a:pt x="1166" y="1339"/>
                    <a:pt x="1166" y="1339"/>
                    <a:pt x="1166" y="1339"/>
                  </a:cubicBezTo>
                  <a:cubicBezTo>
                    <a:pt x="1159" y="1343"/>
                    <a:pt x="1159" y="1343"/>
                    <a:pt x="1159" y="1343"/>
                  </a:cubicBezTo>
                  <a:cubicBezTo>
                    <a:pt x="1133" y="1352"/>
                    <a:pt x="1133" y="1352"/>
                    <a:pt x="1133" y="1352"/>
                  </a:cubicBezTo>
                  <a:cubicBezTo>
                    <a:pt x="1080" y="1366"/>
                    <a:pt x="1080" y="1366"/>
                    <a:pt x="1080" y="1366"/>
                  </a:cubicBezTo>
                  <a:cubicBezTo>
                    <a:pt x="1038" y="1374"/>
                    <a:pt x="1038" y="1374"/>
                    <a:pt x="1038" y="1374"/>
                  </a:cubicBezTo>
                  <a:cubicBezTo>
                    <a:pt x="1008" y="1377"/>
                    <a:pt x="1008" y="1377"/>
                    <a:pt x="1008" y="1377"/>
                  </a:cubicBezTo>
                  <a:cubicBezTo>
                    <a:pt x="975" y="1379"/>
                    <a:pt x="975" y="1379"/>
                    <a:pt x="975" y="1379"/>
                  </a:cubicBezTo>
                  <a:cubicBezTo>
                    <a:pt x="924" y="1378"/>
                    <a:pt x="924" y="1378"/>
                    <a:pt x="924" y="1378"/>
                  </a:cubicBezTo>
                  <a:cubicBezTo>
                    <a:pt x="879" y="1376"/>
                    <a:pt x="879" y="1376"/>
                    <a:pt x="879" y="1376"/>
                  </a:cubicBezTo>
                  <a:cubicBezTo>
                    <a:pt x="842" y="1409"/>
                    <a:pt x="842" y="1409"/>
                    <a:pt x="842" y="1409"/>
                  </a:cubicBezTo>
                  <a:cubicBezTo>
                    <a:pt x="771" y="1470"/>
                    <a:pt x="771" y="1470"/>
                    <a:pt x="771" y="1470"/>
                  </a:cubicBezTo>
                  <a:cubicBezTo>
                    <a:pt x="718" y="1512"/>
                    <a:pt x="718" y="1512"/>
                    <a:pt x="718" y="1512"/>
                  </a:cubicBezTo>
                  <a:cubicBezTo>
                    <a:pt x="690" y="1532"/>
                    <a:pt x="690" y="1532"/>
                    <a:pt x="690" y="1532"/>
                  </a:cubicBezTo>
                  <a:cubicBezTo>
                    <a:pt x="670" y="1541"/>
                    <a:pt x="670" y="1541"/>
                    <a:pt x="670" y="1541"/>
                  </a:cubicBezTo>
                  <a:cubicBezTo>
                    <a:pt x="842" y="1570"/>
                    <a:pt x="985" y="1518"/>
                    <a:pt x="1020" y="1520"/>
                  </a:cubicBezTo>
                  <a:cubicBezTo>
                    <a:pt x="980" y="1535"/>
                    <a:pt x="908" y="1566"/>
                    <a:pt x="815" y="1574"/>
                  </a:cubicBezTo>
                  <a:cubicBezTo>
                    <a:pt x="613" y="1580"/>
                    <a:pt x="469" y="1522"/>
                    <a:pt x="339" y="1444"/>
                  </a:cubicBezTo>
                  <a:cubicBezTo>
                    <a:pt x="204" y="1363"/>
                    <a:pt x="116" y="1147"/>
                    <a:pt x="109" y="1125"/>
                  </a:cubicBezTo>
                  <a:cubicBezTo>
                    <a:pt x="0" y="864"/>
                    <a:pt x="100" y="634"/>
                    <a:pt x="111" y="579"/>
                  </a:cubicBezTo>
                  <a:cubicBezTo>
                    <a:pt x="208" y="378"/>
                    <a:pt x="358" y="271"/>
                    <a:pt x="442" y="223"/>
                  </a:cubicBezTo>
                  <a:cubicBezTo>
                    <a:pt x="541" y="163"/>
                    <a:pt x="762" y="105"/>
                    <a:pt x="1012" y="166"/>
                  </a:cubicBezTo>
                  <a:cubicBezTo>
                    <a:pt x="1342" y="343"/>
                    <a:pt x="1489" y="516"/>
                    <a:pt x="1500" y="903"/>
                  </a:cubicBezTo>
                  <a:cubicBezTo>
                    <a:pt x="1500" y="903"/>
                    <a:pt x="1489" y="899"/>
                    <a:pt x="1471" y="875"/>
                  </a:cubicBezTo>
                  <a:cubicBezTo>
                    <a:pt x="1463" y="700"/>
                    <a:pt x="1390" y="493"/>
                    <a:pt x="1182" y="326"/>
                  </a:cubicBezTo>
                  <a:cubicBezTo>
                    <a:pt x="1184" y="335"/>
                    <a:pt x="1184" y="335"/>
                    <a:pt x="1184" y="335"/>
                  </a:cubicBezTo>
                  <a:cubicBezTo>
                    <a:pt x="1196" y="416"/>
                    <a:pt x="1196" y="416"/>
                    <a:pt x="1196" y="416"/>
                  </a:cubicBezTo>
                  <a:cubicBezTo>
                    <a:pt x="1206" y="496"/>
                    <a:pt x="1206" y="496"/>
                    <a:pt x="1206" y="496"/>
                  </a:cubicBezTo>
                  <a:cubicBezTo>
                    <a:pt x="1210" y="532"/>
                    <a:pt x="1210" y="532"/>
                    <a:pt x="1210" y="532"/>
                  </a:cubicBezTo>
                  <a:cubicBezTo>
                    <a:pt x="1215" y="605"/>
                    <a:pt x="1215" y="605"/>
                    <a:pt x="1215" y="605"/>
                  </a:cubicBezTo>
                  <a:cubicBezTo>
                    <a:pt x="1216" y="660"/>
                    <a:pt x="1216" y="660"/>
                    <a:pt x="1216" y="660"/>
                  </a:cubicBezTo>
                  <a:cubicBezTo>
                    <a:pt x="1215" y="714"/>
                    <a:pt x="1215" y="714"/>
                    <a:pt x="1215" y="714"/>
                  </a:cubicBezTo>
                  <a:cubicBezTo>
                    <a:pt x="1213" y="748"/>
                    <a:pt x="1213" y="748"/>
                    <a:pt x="1213" y="748"/>
                  </a:cubicBezTo>
                  <a:cubicBezTo>
                    <a:pt x="1212" y="750"/>
                    <a:pt x="1212" y="750"/>
                    <a:pt x="1212" y="750"/>
                  </a:cubicBezTo>
                  <a:cubicBezTo>
                    <a:pt x="1221" y="751"/>
                    <a:pt x="1221" y="751"/>
                    <a:pt x="1221" y="751"/>
                  </a:cubicBezTo>
                  <a:cubicBezTo>
                    <a:pt x="1394" y="772"/>
                    <a:pt x="1394" y="772"/>
                    <a:pt x="1394" y="772"/>
                  </a:cubicBezTo>
                  <a:cubicBezTo>
                    <a:pt x="1402" y="775"/>
                    <a:pt x="1402" y="775"/>
                    <a:pt x="1402" y="775"/>
                  </a:cubicBezTo>
                  <a:cubicBezTo>
                    <a:pt x="1412" y="782"/>
                    <a:pt x="1412" y="782"/>
                    <a:pt x="1412" y="782"/>
                  </a:cubicBezTo>
                  <a:cubicBezTo>
                    <a:pt x="1423" y="793"/>
                    <a:pt x="1423" y="793"/>
                    <a:pt x="1423" y="793"/>
                  </a:cubicBezTo>
                  <a:cubicBezTo>
                    <a:pt x="1432" y="799"/>
                    <a:pt x="1432" y="799"/>
                    <a:pt x="1432" y="799"/>
                  </a:cubicBezTo>
                  <a:cubicBezTo>
                    <a:pt x="1437" y="800"/>
                    <a:pt x="1437" y="800"/>
                    <a:pt x="1437" y="800"/>
                  </a:cubicBezTo>
                  <a:cubicBezTo>
                    <a:pt x="1404" y="798"/>
                    <a:pt x="1404" y="798"/>
                    <a:pt x="1404" y="798"/>
                  </a:cubicBezTo>
                  <a:cubicBezTo>
                    <a:pt x="1295" y="790"/>
                    <a:pt x="1295" y="790"/>
                    <a:pt x="1295" y="790"/>
                  </a:cubicBezTo>
                  <a:cubicBezTo>
                    <a:pt x="1209" y="782"/>
                    <a:pt x="1209" y="782"/>
                    <a:pt x="1209" y="782"/>
                  </a:cubicBezTo>
                  <a:cubicBezTo>
                    <a:pt x="1206" y="805"/>
                    <a:pt x="1206" y="805"/>
                    <a:pt x="1206" y="805"/>
                  </a:cubicBezTo>
                  <a:cubicBezTo>
                    <a:pt x="1195" y="863"/>
                    <a:pt x="1195" y="863"/>
                    <a:pt x="1195" y="863"/>
                  </a:cubicBezTo>
                  <a:cubicBezTo>
                    <a:pt x="1182" y="920"/>
                    <a:pt x="1182" y="920"/>
                    <a:pt x="1182" y="920"/>
                  </a:cubicBezTo>
                  <a:cubicBezTo>
                    <a:pt x="1166" y="976"/>
                    <a:pt x="1166" y="976"/>
                    <a:pt x="1166" y="976"/>
                  </a:cubicBezTo>
                  <a:cubicBezTo>
                    <a:pt x="1153" y="1011"/>
                    <a:pt x="1153" y="1011"/>
                    <a:pt x="1153" y="1011"/>
                  </a:cubicBezTo>
                  <a:cubicBezTo>
                    <a:pt x="1139" y="1045"/>
                    <a:pt x="1139" y="1045"/>
                    <a:pt x="1139" y="1045"/>
                  </a:cubicBezTo>
                  <a:lnTo>
                    <a:pt x="1117" y="1088"/>
                  </a:lnTo>
                  <a:close/>
                  <a:moveTo>
                    <a:pt x="1022" y="323"/>
                  </a:moveTo>
                  <a:cubicBezTo>
                    <a:pt x="982" y="403"/>
                    <a:pt x="982" y="403"/>
                    <a:pt x="982" y="403"/>
                  </a:cubicBezTo>
                  <a:cubicBezTo>
                    <a:pt x="924" y="510"/>
                    <a:pt x="924" y="510"/>
                    <a:pt x="924" y="510"/>
                  </a:cubicBezTo>
                  <a:cubicBezTo>
                    <a:pt x="880" y="588"/>
                    <a:pt x="880" y="588"/>
                    <a:pt x="880" y="588"/>
                  </a:cubicBezTo>
                  <a:cubicBezTo>
                    <a:pt x="840" y="656"/>
                    <a:pt x="840" y="656"/>
                    <a:pt x="840" y="656"/>
                  </a:cubicBezTo>
                  <a:cubicBezTo>
                    <a:pt x="876" y="671"/>
                    <a:pt x="876" y="671"/>
                    <a:pt x="876" y="671"/>
                  </a:cubicBezTo>
                  <a:cubicBezTo>
                    <a:pt x="927" y="689"/>
                    <a:pt x="927" y="689"/>
                    <a:pt x="927" y="689"/>
                  </a:cubicBezTo>
                  <a:cubicBezTo>
                    <a:pt x="975" y="703"/>
                    <a:pt x="975" y="703"/>
                    <a:pt x="975" y="703"/>
                  </a:cubicBezTo>
                  <a:cubicBezTo>
                    <a:pt x="1008" y="711"/>
                    <a:pt x="1008" y="711"/>
                    <a:pt x="1008" y="711"/>
                  </a:cubicBezTo>
                  <a:cubicBezTo>
                    <a:pt x="1153" y="741"/>
                    <a:pt x="1153" y="741"/>
                    <a:pt x="1153" y="741"/>
                  </a:cubicBezTo>
                  <a:cubicBezTo>
                    <a:pt x="1162" y="742"/>
                    <a:pt x="1162" y="742"/>
                    <a:pt x="1162" y="742"/>
                  </a:cubicBezTo>
                  <a:cubicBezTo>
                    <a:pt x="1167" y="696"/>
                    <a:pt x="1167" y="696"/>
                    <a:pt x="1167" y="696"/>
                  </a:cubicBezTo>
                  <a:cubicBezTo>
                    <a:pt x="1170" y="661"/>
                    <a:pt x="1170" y="661"/>
                    <a:pt x="1170" y="661"/>
                  </a:cubicBezTo>
                  <a:cubicBezTo>
                    <a:pt x="1172" y="625"/>
                    <a:pt x="1172" y="625"/>
                    <a:pt x="1172" y="625"/>
                  </a:cubicBezTo>
                  <a:cubicBezTo>
                    <a:pt x="1174" y="552"/>
                    <a:pt x="1174" y="552"/>
                    <a:pt x="1174" y="552"/>
                  </a:cubicBezTo>
                  <a:cubicBezTo>
                    <a:pt x="1174" y="499"/>
                    <a:pt x="1174" y="499"/>
                    <a:pt x="1174" y="499"/>
                  </a:cubicBezTo>
                  <a:cubicBezTo>
                    <a:pt x="1172" y="432"/>
                    <a:pt x="1172" y="432"/>
                    <a:pt x="1172" y="432"/>
                  </a:cubicBezTo>
                  <a:cubicBezTo>
                    <a:pt x="1168" y="339"/>
                    <a:pt x="1168" y="339"/>
                    <a:pt x="1168" y="339"/>
                  </a:cubicBezTo>
                  <a:cubicBezTo>
                    <a:pt x="1166" y="314"/>
                    <a:pt x="1166" y="314"/>
                    <a:pt x="1166" y="314"/>
                  </a:cubicBezTo>
                  <a:cubicBezTo>
                    <a:pt x="1141" y="295"/>
                    <a:pt x="1116" y="277"/>
                    <a:pt x="1088" y="259"/>
                  </a:cubicBezTo>
                  <a:cubicBezTo>
                    <a:pt x="1077" y="256"/>
                    <a:pt x="1066" y="252"/>
                    <a:pt x="1056" y="249"/>
                  </a:cubicBezTo>
                  <a:lnTo>
                    <a:pt x="1022" y="323"/>
                  </a:lnTo>
                  <a:close/>
                  <a:moveTo>
                    <a:pt x="893" y="215"/>
                  </a:moveTo>
                  <a:cubicBezTo>
                    <a:pt x="871" y="226"/>
                    <a:pt x="871" y="226"/>
                    <a:pt x="871" y="226"/>
                  </a:cubicBezTo>
                  <a:cubicBezTo>
                    <a:pt x="809" y="261"/>
                    <a:pt x="809" y="261"/>
                    <a:pt x="809" y="261"/>
                  </a:cubicBezTo>
                  <a:cubicBezTo>
                    <a:pt x="751" y="297"/>
                    <a:pt x="751" y="297"/>
                    <a:pt x="751" y="297"/>
                  </a:cubicBezTo>
                  <a:cubicBezTo>
                    <a:pt x="704" y="328"/>
                    <a:pt x="704" y="328"/>
                    <a:pt x="704" y="328"/>
                  </a:cubicBezTo>
                  <a:cubicBezTo>
                    <a:pt x="656" y="362"/>
                    <a:pt x="656" y="362"/>
                    <a:pt x="656" y="362"/>
                  </a:cubicBezTo>
                  <a:cubicBezTo>
                    <a:pt x="611" y="398"/>
                    <a:pt x="611" y="398"/>
                    <a:pt x="611" y="398"/>
                  </a:cubicBezTo>
                  <a:cubicBezTo>
                    <a:pt x="569" y="436"/>
                    <a:pt x="569" y="436"/>
                    <a:pt x="569" y="436"/>
                  </a:cubicBezTo>
                  <a:cubicBezTo>
                    <a:pt x="544" y="462"/>
                    <a:pt x="544" y="462"/>
                    <a:pt x="544" y="462"/>
                  </a:cubicBezTo>
                  <a:cubicBezTo>
                    <a:pt x="538" y="469"/>
                    <a:pt x="538" y="469"/>
                    <a:pt x="538" y="469"/>
                  </a:cubicBezTo>
                  <a:cubicBezTo>
                    <a:pt x="553" y="484"/>
                    <a:pt x="553" y="484"/>
                    <a:pt x="553" y="484"/>
                  </a:cubicBezTo>
                  <a:cubicBezTo>
                    <a:pt x="587" y="514"/>
                    <a:pt x="587" y="514"/>
                    <a:pt x="587" y="514"/>
                  </a:cubicBezTo>
                  <a:cubicBezTo>
                    <a:pt x="627" y="544"/>
                    <a:pt x="627" y="544"/>
                    <a:pt x="627" y="544"/>
                  </a:cubicBezTo>
                  <a:cubicBezTo>
                    <a:pt x="668" y="572"/>
                    <a:pt x="668" y="572"/>
                    <a:pt x="668" y="572"/>
                  </a:cubicBezTo>
                  <a:cubicBezTo>
                    <a:pt x="711" y="597"/>
                    <a:pt x="711" y="597"/>
                    <a:pt x="711" y="597"/>
                  </a:cubicBezTo>
                  <a:cubicBezTo>
                    <a:pt x="772" y="627"/>
                    <a:pt x="772" y="627"/>
                    <a:pt x="772" y="627"/>
                  </a:cubicBezTo>
                  <a:cubicBezTo>
                    <a:pt x="781" y="631"/>
                    <a:pt x="781" y="631"/>
                    <a:pt x="781" y="631"/>
                  </a:cubicBezTo>
                  <a:cubicBezTo>
                    <a:pt x="781" y="630"/>
                    <a:pt x="781" y="630"/>
                    <a:pt x="781" y="630"/>
                  </a:cubicBezTo>
                  <a:cubicBezTo>
                    <a:pt x="813" y="580"/>
                    <a:pt x="813" y="580"/>
                    <a:pt x="813" y="580"/>
                  </a:cubicBezTo>
                  <a:cubicBezTo>
                    <a:pt x="875" y="478"/>
                    <a:pt x="875" y="478"/>
                    <a:pt x="875" y="478"/>
                  </a:cubicBezTo>
                  <a:cubicBezTo>
                    <a:pt x="966" y="322"/>
                    <a:pt x="966" y="322"/>
                    <a:pt x="966" y="322"/>
                  </a:cubicBezTo>
                  <a:cubicBezTo>
                    <a:pt x="1013" y="246"/>
                    <a:pt x="1013" y="246"/>
                    <a:pt x="1013" y="246"/>
                  </a:cubicBezTo>
                  <a:cubicBezTo>
                    <a:pt x="1017" y="239"/>
                    <a:pt x="1017" y="239"/>
                    <a:pt x="1017" y="239"/>
                  </a:cubicBezTo>
                  <a:cubicBezTo>
                    <a:pt x="974" y="228"/>
                    <a:pt x="933" y="219"/>
                    <a:pt x="893" y="215"/>
                  </a:cubicBezTo>
                  <a:close/>
                  <a:moveTo>
                    <a:pt x="625" y="949"/>
                  </a:moveTo>
                  <a:cubicBezTo>
                    <a:pt x="634" y="953"/>
                    <a:pt x="634" y="953"/>
                    <a:pt x="634" y="953"/>
                  </a:cubicBezTo>
                  <a:cubicBezTo>
                    <a:pt x="643" y="931"/>
                    <a:pt x="643" y="931"/>
                    <a:pt x="643" y="931"/>
                  </a:cubicBezTo>
                  <a:cubicBezTo>
                    <a:pt x="665" y="880"/>
                    <a:pt x="665" y="880"/>
                    <a:pt x="665" y="880"/>
                  </a:cubicBezTo>
                  <a:cubicBezTo>
                    <a:pt x="734" y="730"/>
                    <a:pt x="734" y="730"/>
                    <a:pt x="734" y="730"/>
                  </a:cubicBezTo>
                  <a:cubicBezTo>
                    <a:pt x="763" y="669"/>
                    <a:pt x="763" y="669"/>
                    <a:pt x="763" y="669"/>
                  </a:cubicBezTo>
                  <a:cubicBezTo>
                    <a:pt x="733" y="654"/>
                    <a:pt x="733" y="654"/>
                    <a:pt x="733" y="654"/>
                  </a:cubicBezTo>
                  <a:cubicBezTo>
                    <a:pt x="699" y="635"/>
                    <a:pt x="699" y="635"/>
                    <a:pt x="699" y="635"/>
                  </a:cubicBezTo>
                  <a:cubicBezTo>
                    <a:pt x="650" y="603"/>
                    <a:pt x="650" y="603"/>
                    <a:pt x="650" y="603"/>
                  </a:cubicBezTo>
                  <a:cubicBezTo>
                    <a:pt x="602" y="570"/>
                    <a:pt x="602" y="570"/>
                    <a:pt x="602" y="570"/>
                  </a:cubicBezTo>
                  <a:cubicBezTo>
                    <a:pt x="572" y="547"/>
                    <a:pt x="572" y="547"/>
                    <a:pt x="572" y="547"/>
                  </a:cubicBezTo>
                  <a:cubicBezTo>
                    <a:pt x="538" y="512"/>
                    <a:pt x="538" y="512"/>
                    <a:pt x="538" y="512"/>
                  </a:cubicBezTo>
                  <a:cubicBezTo>
                    <a:pt x="519" y="492"/>
                    <a:pt x="519" y="492"/>
                    <a:pt x="519" y="492"/>
                  </a:cubicBezTo>
                  <a:cubicBezTo>
                    <a:pt x="492" y="530"/>
                    <a:pt x="492" y="530"/>
                    <a:pt x="492" y="530"/>
                  </a:cubicBezTo>
                  <a:cubicBezTo>
                    <a:pt x="461" y="575"/>
                    <a:pt x="461" y="575"/>
                    <a:pt x="461" y="575"/>
                  </a:cubicBezTo>
                  <a:cubicBezTo>
                    <a:pt x="441" y="606"/>
                    <a:pt x="441" y="606"/>
                    <a:pt x="441" y="606"/>
                  </a:cubicBezTo>
                  <a:cubicBezTo>
                    <a:pt x="422" y="638"/>
                    <a:pt x="422" y="638"/>
                    <a:pt x="422" y="638"/>
                  </a:cubicBezTo>
                  <a:cubicBezTo>
                    <a:pt x="396" y="688"/>
                    <a:pt x="396" y="688"/>
                    <a:pt x="396" y="688"/>
                  </a:cubicBezTo>
                  <a:cubicBezTo>
                    <a:pt x="381" y="722"/>
                    <a:pt x="381" y="722"/>
                    <a:pt x="381" y="722"/>
                  </a:cubicBezTo>
                  <a:cubicBezTo>
                    <a:pt x="367" y="760"/>
                    <a:pt x="367" y="760"/>
                    <a:pt x="367" y="760"/>
                  </a:cubicBezTo>
                  <a:cubicBezTo>
                    <a:pt x="361" y="776"/>
                    <a:pt x="361" y="776"/>
                    <a:pt x="361" y="776"/>
                  </a:cubicBezTo>
                  <a:cubicBezTo>
                    <a:pt x="362" y="777"/>
                    <a:pt x="362" y="777"/>
                    <a:pt x="362" y="777"/>
                  </a:cubicBezTo>
                  <a:cubicBezTo>
                    <a:pt x="413" y="820"/>
                    <a:pt x="413" y="820"/>
                    <a:pt x="413" y="820"/>
                  </a:cubicBezTo>
                  <a:cubicBezTo>
                    <a:pt x="448" y="848"/>
                    <a:pt x="448" y="848"/>
                    <a:pt x="448" y="848"/>
                  </a:cubicBezTo>
                  <a:cubicBezTo>
                    <a:pt x="481" y="873"/>
                    <a:pt x="481" y="873"/>
                    <a:pt x="481" y="873"/>
                  </a:cubicBezTo>
                  <a:cubicBezTo>
                    <a:pt x="514" y="893"/>
                    <a:pt x="514" y="893"/>
                    <a:pt x="514" y="893"/>
                  </a:cubicBezTo>
                  <a:cubicBezTo>
                    <a:pt x="561" y="920"/>
                    <a:pt x="561" y="920"/>
                    <a:pt x="561" y="920"/>
                  </a:cubicBezTo>
                  <a:lnTo>
                    <a:pt x="625" y="949"/>
                  </a:lnTo>
                  <a:close/>
                  <a:moveTo>
                    <a:pt x="594" y="989"/>
                  </a:moveTo>
                  <a:cubicBezTo>
                    <a:pt x="558" y="968"/>
                    <a:pt x="558" y="968"/>
                    <a:pt x="558" y="968"/>
                  </a:cubicBezTo>
                  <a:cubicBezTo>
                    <a:pt x="501" y="932"/>
                    <a:pt x="501" y="932"/>
                    <a:pt x="501" y="932"/>
                  </a:cubicBezTo>
                  <a:cubicBezTo>
                    <a:pt x="427" y="880"/>
                    <a:pt x="427" y="880"/>
                    <a:pt x="427" y="880"/>
                  </a:cubicBezTo>
                  <a:cubicBezTo>
                    <a:pt x="359" y="830"/>
                    <a:pt x="359" y="830"/>
                    <a:pt x="359" y="830"/>
                  </a:cubicBezTo>
                  <a:cubicBezTo>
                    <a:pt x="348" y="819"/>
                    <a:pt x="348" y="819"/>
                    <a:pt x="348" y="819"/>
                  </a:cubicBezTo>
                  <a:cubicBezTo>
                    <a:pt x="347" y="822"/>
                    <a:pt x="347" y="822"/>
                    <a:pt x="347" y="822"/>
                  </a:cubicBezTo>
                  <a:cubicBezTo>
                    <a:pt x="336" y="863"/>
                    <a:pt x="336" y="863"/>
                    <a:pt x="336" y="863"/>
                  </a:cubicBezTo>
                  <a:cubicBezTo>
                    <a:pt x="327" y="905"/>
                    <a:pt x="327" y="905"/>
                    <a:pt x="327" y="905"/>
                  </a:cubicBezTo>
                  <a:cubicBezTo>
                    <a:pt x="317" y="967"/>
                    <a:pt x="317" y="967"/>
                    <a:pt x="317" y="967"/>
                  </a:cubicBezTo>
                  <a:cubicBezTo>
                    <a:pt x="310" y="1029"/>
                    <a:pt x="310" y="1029"/>
                    <a:pt x="310" y="1029"/>
                  </a:cubicBezTo>
                  <a:cubicBezTo>
                    <a:pt x="307" y="1070"/>
                    <a:pt x="307" y="1070"/>
                    <a:pt x="307" y="1070"/>
                  </a:cubicBezTo>
                  <a:cubicBezTo>
                    <a:pt x="306" y="1078"/>
                    <a:pt x="306" y="1078"/>
                    <a:pt x="306" y="1078"/>
                  </a:cubicBezTo>
                  <a:cubicBezTo>
                    <a:pt x="315" y="1084"/>
                    <a:pt x="315" y="1084"/>
                    <a:pt x="315" y="1084"/>
                  </a:cubicBezTo>
                  <a:cubicBezTo>
                    <a:pt x="392" y="1140"/>
                    <a:pt x="392" y="1140"/>
                    <a:pt x="392" y="1140"/>
                  </a:cubicBezTo>
                  <a:cubicBezTo>
                    <a:pt x="467" y="1194"/>
                    <a:pt x="467" y="1194"/>
                    <a:pt x="467" y="1194"/>
                  </a:cubicBezTo>
                  <a:cubicBezTo>
                    <a:pt x="505" y="1219"/>
                    <a:pt x="505" y="1219"/>
                    <a:pt x="505" y="1219"/>
                  </a:cubicBezTo>
                  <a:cubicBezTo>
                    <a:pt x="541" y="1240"/>
                    <a:pt x="541" y="1240"/>
                    <a:pt x="541" y="1240"/>
                  </a:cubicBezTo>
                  <a:cubicBezTo>
                    <a:pt x="553" y="1197"/>
                    <a:pt x="553" y="1197"/>
                    <a:pt x="553" y="1197"/>
                  </a:cubicBezTo>
                  <a:cubicBezTo>
                    <a:pt x="597" y="1052"/>
                    <a:pt x="597" y="1052"/>
                    <a:pt x="597" y="1052"/>
                  </a:cubicBezTo>
                  <a:cubicBezTo>
                    <a:pt x="613" y="1008"/>
                    <a:pt x="613" y="1008"/>
                    <a:pt x="613" y="1008"/>
                  </a:cubicBezTo>
                  <a:cubicBezTo>
                    <a:pt x="616" y="999"/>
                    <a:pt x="616" y="999"/>
                    <a:pt x="616" y="999"/>
                  </a:cubicBezTo>
                  <a:lnTo>
                    <a:pt x="594" y="989"/>
                  </a:lnTo>
                  <a:close/>
                  <a:moveTo>
                    <a:pt x="420" y="331"/>
                  </a:moveTo>
                  <a:cubicBezTo>
                    <a:pt x="422" y="333"/>
                    <a:pt x="422" y="333"/>
                    <a:pt x="422" y="333"/>
                  </a:cubicBezTo>
                  <a:cubicBezTo>
                    <a:pt x="448" y="370"/>
                    <a:pt x="448" y="370"/>
                    <a:pt x="448" y="370"/>
                  </a:cubicBezTo>
                  <a:cubicBezTo>
                    <a:pt x="480" y="409"/>
                    <a:pt x="480" y="409"/>
                    <a:pt x="480" y="409"/>
                  </a:cubicBezTo>
                  <a:cubicBezTo>
                    <a:pt x="513" y="445"/>
                    <a:pt x="513" y="445"/>
                    <a:pt x="513" y="445"/>
                  </a:cubicBezTo>
                  <a:cubicBezTo>
                    <a:pt x="514" y="446"/>
                    <a:pt x="514" y="446"/>
                    <a:pt x="514" y="446"/>
                  </a:cubicBezTo>
                  <a:cubicBezTo>
                    <a:pt x="522" y="437"/>
                    <a:pt x="522" y="437"/>
                    <a:pt x="522" y="437"/>
                  </a:cubicBezTo>
                  <a:cubicBezTo>
                    <a:pt x="551" y="412"/>
                    <a:pt x="551" y="412"/>
                    <a:pt x="551" y="412"/>
                  </a:cubicBezTo>
                  <a:cubicBezTo>
                    <a:pt x="583" y="386"/>
                    <a:pt x="583" y="386"/>
                    <a:pt x="583" y="386"/>
                  </a:cubicBezTo>
                  <a:cubicBezTo>
                    <a:pt x="634" y="350"/>
                    <a:pt x="634" y="350"/>
                    <a:pt x="634" y="350"/>
                  </a:cubicBezTo>
                  <a:cubicBezTo>
                    <a:pt x="687" y="315"/>
                    <a:pt x="687" y="315"/>
                    <a:pt x="687" y="315"/>
                  </a:cubicBezTo>
                  <a:cubicBezTo>
                    <a:pt x="740" y="284"/>
                    <a:pt x="740" y="284"/>
                    <a:pt x="740" y="284"/>
                  </a:cubicBezTo>
                  <a:cubicBezTo>
                    <a:pt x="806" y="248"/>
                    <a:pt x="806" y="248"/>
                    <a:pt x="806" y="248"/>
                  </a:cubicBezTo>
                  <a:cubicBezTo>
                    <a:pt x="874" y="213"/>
                    <a:pt x="874" y="213"/>
                    <a:pt x="874" y="213"/>
                  </a:cubicBezTo>
                  <a:cubicBezTo>
                    <a:pt x="711" y="197"/>
                    <a:pt x="571" y="232"/>
                    <a:pt x="441" y="310"/>
                  </a:cubicBezTo>
                  <a:cubicBezTo>
                    <a:pt x="435" y="317"/>
                    <a:pt x="428" y="324"/>
                    <a:pt x="420" y="331"/>
                  </a:cubicBezTo>
                  <a:close/>
                  <a:moveTo>
                    <a:pt x="205" y="591"/>
                  </a:moveTo>
                  <a:cubicBezTo>
                    <a:pt x="214" y="606"/>
                    <a:pt x="214" y="606"/>
                    <a:pt x="214" y="606"/>
                  </a:cubicBezTo>
                  <a:cubicBezTo>
                    <a:pt x="229" y="630"/>
                    <a:pt x="229" y="630"/>
                    <a:pt x="229" y="630"/>
                  </a:cubicBezTo>
                  <a:cubicBezTo>
                    <a:pt x="258" y="668"/>
                    <a:pt x="258" y="668"/>
                    <a:pt x="258" y="668"/>
                  </a:cubicBezTo>
                  <a:cubicBezTo>
                    <a:pt x="286" y="701"/>
                    <a:pt x="286" y="701"/>
                    <a:pt x="286" y="701"/>
                  </a:cubicBezTo>
                  <a:cubicBezTo>
                    <a:pt x="321" y="737"/>
                    <a:pt x="321" y="737"/>
                    <a:pt x="321" y="737"/>
                  </a:cubicBezTo>
                  <a:cubicBezTo>
                    <a:pt x="322" y="739"/>
                    <a:pt x="322" y="739"/>
                    <a:pt x="322" y="739"/>
                  </a:cubicBezTo>
                  <a:cubicBezTo>
                    <a:pt x="326" y="728"/>
                    <a:pt x="326" y="728"/>
                    <a:pt x="326" y="728"/>
                  </a:cubicBezTo>
                  <a:cubicBezTo>
                    <a:pt x="339" y="695"/>
                    <a:pt x="339" y="695"/>
                    <a:pt x="339" y="695"/>
                  </a:cubicBezTo>
                  <a:cubicBezTo>
                    <a:pt x="347" y="678"/>
                    <a:pt x="347" y="678"/>
                    <a:pt x="347" y="678"/>
                  </a:cubicBezTo>
                  <a:cubicBezTo>
                    <a:pt x="365" y="646"/>
                    <a:pt x="365" y="646"/>
                    <a:pt x="365" y="646"/>
                  </a:cubicBezTo>
                  <a:cubicBezTo>
                    <a:pt x="394" y="598"/>
                    <a:pt x="394" y="598"/>
                    <a:pt x="394" y="598"/>
                  </a:cubicBezTo>
                  <a:cubicBezTo>
                    <a:pt x="416" y="567"/>
                    <a:pt x="416" y="567"/>
                    <a:pt x="416" y="567"/>
                  </a:cubicBezTo>
                  <a:cubicBezTo>
                    <a:pt x="462" y="506"/>
                    <a:pt x="462" y="506"/>
                    <a:pt x="462" y="506"/>
                  </a:cubicBezTo>
                  <a:cubicBezTo>
                    <a:pt x="495" y="466"/>
                    <a:pt x="495" y="466"/>
                    <a:pt x="495" y="466"/>
                  </a:cubicBezTo>
                  <a:cubicBezTo>
                    <a:pt x="480" y="450"/>
                    <a:pt x="480" y="450"/>
                    <a:pt x="480" y="450"/>
                  </a:cubicBezTo>
                  <a:cubicBezTo>
                    <a:pt x="435" y="398"/>
                    <a:pt x="435" y="398"/>
                    <a:pt x="435" y="398"/>
                  </a:cubicBezTo>
                  <a:cubicBezTo>
                    <a:pt x="398" y="351"/>
                    <a:pt x="398" y="351"/>
                    <a:pt x="398" y="351"/>
                  </a:cubicBezTo>
                  <a:cubicBezTo>
                    <a:pt x="342" y="401"/>
                    <a:pt x="274" y="460"/>
                    <a:pt x="205" y="591"/>
                  </a:cubicBezTo>
                  <a:close/>
                  <a:moveTo>
                    <a:pt x="140" y="890"/>
                  </a:moveTo>
                  <a:cubicBezTo>
                    <a:pt x="143" y="897"/>
                    <a:pt x="143" y="897"/>
                    <a:pt x="143" y="897"/>
                  </a:cubicBezTo>
                  <a:cubicBezTo>
                    <a:pt x="157" y="927"/>
                    <a:pt x="157" y="927"/>
                    <a:pt x="157" y="927"/>
                  </a:cubicBezTo>
                  <a:cubicBezTo>
                    <a:pt x="176" y="957"/>
                    <a:pt x="176" y="957"/>
                    <a:pt x="176" y="957"/>
                  </a:cubicBezTo>
                  <a:cubicBezTo>
                    <a:pt x="194" y="982"/>
                    <a:pt x="194" y="982"/>
                    <a:pt x="194" y="982"/>
                  </a:cubicBezTo>
                  <a:cubicBezTo>
                    <a:pt x="218" y="1008"/>
                    <a:pt x="218" y="1008"/>
                    <a:pt x="218" y="1008"/>
                  </a:cubicBezTo>
                  <a:cubicBezTo>
                    <a:pt x="246" y="1035"/>
                    <a:pt x="246" y="1035"/>
                    <a:pt x="246" y="1035"/>
                  </a:cubicBezTo>
                  <a:cubicBezTo>
                    <a:pt x="268" y="1052"/>
                    <a:pt x="268" y="1052"/>
                    <a:pt x="268" y="1052"/>
                  </a:cubicBezTo>
                  <a:cubicBezTo>
                    <a:pt x="271" y="1055"/>
                    <a:pt x="271" y="1055"/>
                    <a:pt x="271" y="1055"/>
                  </a:cubicBezTo>
                  <a:cubicBezTo>
                    <a:pt x="274" y="999"/>
                    <a:pt x="274" y="999"/>
                    <a:pt x="274" y="999"/>
                  </a:cubicBezTo>
                  <a:cubicBezTo>
                    <a:pt x="280" y="935"/>
                    <a:pt x="280" y="935"/>
                    <a:pt x="280" y="935"/>
                  </a:cubicBezTo>
                  <a:cubicBezTo>
                    <a:pt x="286" y="890"/>
                    <a:pt x="286" y="890"/>
                    <a:pt x="286" y="890"/>
                  </a:cubicBezTo>
                  <a:cubicBezTo>
                    <a:pt x="294" y="844"/>
                    <a:pt x="294" y="844"/>
                    <a:pt x="294" y="844"/>
                  </a:cubicBezTo>
                  <a:cubicBezTo>
                    <a:pt x="299" y="821"/>
                    <a:pt x="299" y="821"/>
                    <a:pt x="299" y="821"/>
                  </a:cubicBezTo>
                  <a:cubicBezTo>
                    <a:pt x="309" y="781"/>
                    <a:pt x="309" y="781"/>
                    <a:pt x="309" y="781"/>
                  </a:cubicBezTo>
                  <a:cubicBezTo>
                    <a:pt x="308" y="780"/>
                    <a:pt x="308" y="780"/>
                    <a:pt x="308" y="780"/>
                  </a:cubicBezTo>
                  <a:cubicBezTo>
                    <a:pt x="276" y="746"/>
                    <a:pt x="276" y="746"/>
                    <a:pt x="276" y="746"/>
                  </a:cubicBezTo>
                  <a:cubicBezTo>
                    <a:pt x="250" y="715"/>
                    <a:pt x="250" y="715"/>
                    <a:pt x="250" y="715"/>
                  </a:cubicBezTo>
                  <a:cubicBezTo>
                    <a:pt x="222" y="680"/>
                    <a:pt x="222" y="680"/>
                    <a:pt x="222" y="680"/>
                  </a:cubicBezTo>
                  <a:cubicBezTo>
                    <a:pt x="195" y="638"/>
                    <a:pt x="195" y="638"/>
                    <a:pt x="195" y="638"/>
                  </a:cubicBezTo>
                  <a:cubicBezTo>
                    <a:pt x="188" y="626"/>
                    <a:pt x="188" y="626"/>
                    <a:pt x="188" y="626"/>
                  </a:cubicBezTo>
                  <a:cubicBezTo>
                    <a:pt x="164" y="683"/>
                    <a:pt x="142" y="785"/>
                    <a:pt x="140" y="890"/>
                  </a:cubicBezTo>
                  <a:close/>
                  <a:moveTo>
                    <a:pt x="325" y="1370"/>
                  </a:moveTo>
                  <a:cubicBezTo>
                    <a:pt x="300" y="1264"/>
                    <a:pt x="300" y="1264"/>
                    <a:pt x="300" y="1264"/>
                  </a:cubicBezTo>
                  <a:cubicBezTo>
                    <a:pt x="285" y="1196"/>
                    <a:pt x="285" y="1196"/>
                    <a:pt x="285" y="1196"/>
                  </a:cubicBezTo>
                  <a:cubicBezTo>
                    <a:pt x="275" y="1141"/>
                    <a:pt x="275" y="1141"/>
                    <a:pt x="275" y="1141"/>
                  </a:cubicBezTo>
                  <a:cubicBezTo>
                    <a:pt x="271" y="1101"/>
                    <a:pt x="271" y="1101"/>
                    <a:pt x="271" y="1101"/>
                  </a:cubicBezTo>
                  <a:cubicBezTo>
                    <a:pt x="270" y="1087"/>
                    <a:pt x="270" y="1087"/>
                    <a:pt x="270" y="1087"/>
                  </a:cubicBezTo>
                  <a:cubicBezTo>
                    <a:pt x="252" y="1071"/>
                    <a:pt x="252" y="1071"/>
                    <a:pt x="252" y="1071"/>
                  </a:cubicBezTo>
                  <a:cubicBezTo>
                    <a:pt x="217" y="1036"/>
                    <a:pt x="217" y="1036"/>
                    <a:pt x="217" y="1036"/>
                  </a:cubicBezTo>
                  <a:cubicBezTo>
                    <a:pt x="197" y="1014"/>
                    <a:pt x="197" y="1014"/>
                    <a:pt x="197" y="1014"/>
                  </a:cubicBezTo>
                  <a:cubicBezTo>
                    <a:pt x="177" y="989"/>
                    <a:pt x="177" y="989"/>
                    <a:pt x="177" y="989"/>
                  </a:cubicBezTo>
                  <a:cubicBezTo>
                    <a:pt x="164" y="968"/>
                    <a:pt x="164" y="968"/>
                    <a:pt x="164" y="968"/>
                  </a:cubicBezTo>
                  <a:cubicBezTo>
                    <a:pt x="143" y="926"/>
                    <a:pt x="143" y="926"/>
                    <a:pt x="143" y="926"/>
                  </a:cubicBezTo>
                  <a:cubicBezTo>
                    <a:pt x="140" y="922"/>
                    <a:pt x="140" y="922"/>
                    <a:pt x="140" y="922"/>
                  </a:cubicBezTo>
                  <a:cubicBezTo>
                    <a:pt x="142" y="984"/>
                    <a:pt x="151" y="1045"/>
                    <a:pt x="173" y="1096"/>
                  </a:cubicBezTo>
                  <a:cubicBezTo>
                    <a:pt x="201" y="1197"/>
                    <a:pt x="252" y="1295"/>
                    <a:pt x="325" y="1370"/>
                  </a:cubicBezTo>
                  <a:close/>
                  <a:moveTo>
                    <a:pt x="509" y="1350"/>
                  </a:moveTo>
                  <a:cubicBezTo>
                    <a:pt x="530" y="1277"/>
                    <a:pt x="530" y="1277"/>
                    <a:pt x="530" y="1277"/>
                  </a:cubicBezTo>
                  <a:cubicBezTo>
                    <a:pt x="520" y="1271"/>
                    <a:pt x="520" y="1271"/>
                    <a:pt x="520" y="1271"/>
                  </a:cubicBezTo>
                  <a:cubicBezTo>
                    <a:pt x="486" y="1252"/>
                    <a:pt x="486" y="1252"/>
                    <a:pt x="486" y="1252"/>
                  </a:cubicBezTo>
                  <a:cubicBezTo>
                    <a:pt x="452" y="1230"/>
                    <a:pt x="452" y="1230"/>
                    <a:pt x="452" y="1230"/>
                  </a:cubicBezTo>
                  <a:cubicBezTo>
                    <a:pt x="418" y="1205"/>
                    <a:pt x="418" y="1205"/>
                    <a:pt x="418" y="1205"/>
                  </a:cubicBezTo>
                  <a:cubicBezTo>
                    <a:pt x="306" y="1116"/>
                    <a:pt x="306" y="1116"/>
                    <a:pt x="306" y="1116"/>
                  </a:cubicBezTo>
                  <a:cubicBezTo>
                    <a:pt x="308" y="1152"/>
                    <a:pt x="308" y="1152"/>
                    <a:pt x="308" y="1152"/>
                  </a:cubicBezTo>
                  <a:cubicBezTo>
                    <a:pt x="310" y="1172"/>
                    <a:pt x="310" y="1172"/>
                    <a:pt x="310" y="1172"/>
                  </a:cubicBezTo>
                  <a:cubicBezTo>
                    <a:pt x="316" y="1210"/>
                    <a:pt x="316" y="1210"/>
                    <a:pt x="316" y="1210"/>
                  </a:cubicBezTo>
                  <a:cubicBezTo>
                    <a:pt x="342" y="1341"/>
                    <a:pt x="342" y="1341"/>
                    <a:pt x="342" y="1341"/>
                  </a:cubicBezTo>
                  <a:cubicBezTo>
                    <a:pt x="349" y="1384"/>
                    <a:pt x="349" y="1384"/>
                    <a:pt x="349" y="1384"/>
                  </a:cubicBezTo>
                  <a:cubicBezTo>
                    <a:pt x="349" y="1394"/>
                    <a:pt x="349" y="1394"/>
                    <a:pt x="349" y="1394"/>
                  </a:cubicBezTo>
                  <a:cubicBezTo>
                    <a:pt x="388" y="1429"/>
                    <a:pt x="432" y="1459"/>
                    <a:pt x="481" y="1480"/>
                  </a:cubicBezTo>
                  <a:cubicBezTo>
                    <a:pt x="479" y="1477"/>
                    <a:pt x="479" y="1477"/>
                    <a:pt x="479" y="1477"/>
                  </a:cubicBezTo>
                  <a:cubicBezTo>
                    <a:pt x="480" y="1471"/>
                    <a:pt x="480" y="1471"/>
                    <a:pt x="480" y="1471"/>
                  </a:cubicBezTo>
                  <a:cubicBezTo>
                    <a:pt x="486" y="1441"/>
                    <a:pt x="486" y="1441"/>
                    <a:pt x="486" y="1441"/>
                  </a:cubicBezTo>
                  <a:lnTo>
                    <a:pt x="509" y="1350"/>
                  </a:lnTo>
                  <a:close/>
                  <a:moveTo>
                    <a:pt x="835" y="1375"/>
                  </a:moveTo>
                  <a:cubicBezTo>
                    <a:pt x="831" y="1374"/>
                    <a:pt x="831" y="1374"/>
                    <a:pt x="831" y="1374"/>
                  </a:cubicBezTo>
                  <a:cubicBezTo>
                    <a:pt x="813" y="1372"/>
                    <a:pt x="813" y="1372"/>
                    <a:pt x="813" y="1372"/>
                  </a:cubicBezTo>
                  <a:cubicBezTo>
                    <a:pt x="794" y="1368"/>
                    <a:pt x="794" y="1368"/>
                    <a:pt x="794" y="1368"/>
                  </a:cubicBezTo>
                  <a:cubicBezTo>
                    <a:pt x="757" y="1359"/>
                    <a:pt x="757" y="1359"/>
                    <a:pt x="757" y="1359"/>
                  </a:cubicBezTo>
                  <a:cubicBezTo>
                    <a:pt x="720" y="1347"/>
                    <a:pt x="720" y="1347"/>
                    <a:pt x="720" y="1347"/>
                  </a:cubicBezTo>
                  <a:cubicBezTo>
                    <a:pt x="619" y="1310"/>
                    <a:pt x="619" y="1310"/>
                    <a:pt x="619" y="1310"/>
                  </a:cubicBezTo>
                  <a:cubicBezTo>
                    <a:pt x="572" y="1293"/>
                    <a:pt x="572" y="1293"/>
                    <a:pt x="572" y="1293"/>
                  </a:cubicBezTo>
                  <a:cubicBezTo>
                    <a:pt x="568" y="1302"/>
                    <a:pt x="568" y="1302"/>
                    <a:pt x="568" y="1302"/>
                  </a:cubicBezTo>
                  <a:cubicBezTo>
                    <a:pt x="555" y="1342"/>
                    <a:pt x="555" y="1342"/>
                    <a:pt x="555" y="1342"/>
                  </a:cubicBezTo>
                  <a:cubicBezTo>
                    <a:pt x="544" y="1384"/>
                    <a:pt x="544" y="1384"/>
                    <a:pt x="544" y="1384"/>
                  </a:cubicBezTo>
                  <a:cubicBezTo>
                    <a:pt x="533" y="1431"/>
                    <a:pt x="533" y="1431"/>
                    <a:pt x="533" y="1431"/>
                  </a:cubicBezTo>
                  <a:cubicBezTo>
                    <a:pt x="522" y="1494"/>
                    <a:pt x="522" y="1494"/>
                    <a:pt x="522" y="1494"/>
                  </a:cubicBezTo>
                  <a:cubicBezTo>
                    <a:pt x="521" y="1496"/>
                    <a:pt x="521" y="1496"/>
                    <a:pt x="521" y="1496"/>
                  </a:cubicBezTo>
                  <a:cubicBezTo>
                    <a:pt x="524" y="1497"/>
                    <a:pt x="526" y="1498"/>
                    <a:pt x="529" y="1499"/>
                  </a:cubicBezTo>
                  <a:cubicBezTo>
                    <a:pt x="571" y="1518"/>
                    <a:pt x="612" y="1530"/>
                    <a:pt x="653" y="1538"/>
                  </a:cubicBezTo>
                  <a:cubicBezTo>
                    <a:pt x="810" y="1399"/>
                    <a:pt x="810" y="1399"/>
                    <a:pt x="810" y="1399"/>
                  </a:cubicBezTo>
                  <a:lnTo>
                    <a:pt x="835" y="1375"/>
                  </a:lnTo>
                  <a:close/>
                  <a:moveTo>
                    <a:pt x="1041" y="1114"/>
                  </a:moveTo>
                  <a:cubicBezTo>
                    <a:pt x="1032" y="1113"/>
                    <a:pt x="1032" y="1113"/>
                    <a:pt x="1032" y="1113"/>
                  </a:cubicBezTo>
                  <a:cubicBezTo>
                    <a:pt x="996" y="1111"/>
                    <a:pt x="996" y="1111"/>
                    <a:pt x="996" y="1111"/>
                  </a:cubicBezTo>
                  <a:cubicBezTo>
                    <a:pt x="959" y="1107"/>
                    <a:pt x="959" y="1107"/>
                    <a:pt x="959" y="1107"/>
                  </a:cubicBezTo>
                  <a:cubicBezTo>
                    <a:pt x="919" y="1100"/>
                    <a:pt x="919" y="1100"/>
                    <a:pt x="919" y="1100"/>
                  </a:cubicBezTo>
                  <a:cubicBezTo>
                    <a:pt x="876" y="1090"/>
                    <a:pt x="876" y="1090"/>
                    <a:pt x="876" y="1090"/>
                  </a:cubicBezTo>
                  <a:cubicBezTo>
                    <a:pt x="831" y="1078"/>
                    <a:pt x="831" y="1078"/>
                    <a:pt x="831" y="1078"/>
                  </a:cubicBezTo>
                  <a:cubicBezTo>
                    <a:pt x="762" y="1056"/>
                    <a:pt x="762" y="1056"/>
                    <a:pt x="762" y="1056"/>
                  </a:cubicBezTo>
                  <a:cubicBezTo>
                    <a:pt x="692" y="1031"/>
                    <a:pt x="692" y="1031"/>
                    <a:pt x="692" y="1031"/>
                  </a:cubicBezTo>
                  <a:cubicBezTo>
                    <a:pt x="668" y="1022"/>
                    <a:pt x="668" y="1022"/>
                    <a:pt x="668" y="1022"/>
                  </a:cubicBezTo>
                  <a:cubicBezTo>
                    <a:pt x="645" y="1084"/>
                    <a:pt x="645" y="1084"/>
                    <a:pt x="645" y="1084"/>
                  </a:cubicBezTo>
                  <a:cubicBezTo>
                    <a:pt x="615" y="1175"/>
                    <a:pt x="615" y="1175"/>
                    <a:pt x="615" y="1175"/>
                  </a:cubicBezTo>
                  <a:cubicBezTo>
                    <a:pt x="584" y="1259"/>
                    <a:pt x="584" y="1259"/>
                    <a:pt x="584" y="1259"/>
                  </a:cubicBezTo>
                  <a:cubicBezTo>
                    <a:pt x="704" y="1302"/>
                    <a:pt x="704" y="1302"/>
                    <a:pt x="704" y="1302"/>
                  </a:cubicBezTo>
                  <a:cubicBezTo>
                    <a:pt x="765" y="1322"/>
                    <a:pt x="765" y="1322"/>
                    <a:pt x="765" y="1322"/>
                  </a:cubicBezTo>
                  <a:cubicBezTo>
                    <a:pt x="806" y="1334"/>
                    <a:pt x="806" y="1334"/>
                    <a:pt x="806" y="1334"/>
                  </a:cubicBezTo>
                  <a:cubicBezTo>
                    <a:pt x="846" y="1343"/>
                    <a:pt x="846" y="1343"/>
                    <a:pt x="846" y="1343"/>
                  </a:cubicBezTo>
                  <a:cubicBezTo>
                    <a:pt x="863" y="1346"/>
                    <a:pt x="863" y="1346"/>
                    <a:pt x="863" y="1346"/>
                  </a:cubicBezTo>
                  <a:cubicBezTo>
                    <a:pt x="894" y="1313"/>
                    <a:pt x="894" y="1313"/>
                    <a:pt x="894" y="1313"/>
                  </a:cubicBezTo>
                  <a:cubicBezTo>
                    <a:pt x="936" y="1264"/>
                    <a:pt x="936" y="1264"/>
                    <a:pt x="936" y="1264"/>
                  </a:cubicBezTo>
                  <a:cubicBezTo>
                    <a:pt x="962" y="1231"/>
                    <a:pt x="962" y="1231"/>
                    <a:pt x="962" y="1231"/>
                  </a:cubicBezTo>
                  <a:cubicBezTo>
                    <a:pt x="999" y="1181"/>
                    <a:pt x="999" y="1181"/>
                    <a:pt x="999" y="1181"/>
                  </a:cubicBezTo>
                  <a:cubicBezTo>
                    <a:pt x="1022" y="1145"/>
                    <a:pt x="1022" y="1145"/>
                    <a:pt x="1022" y="1145"/>
                  </a:cubicBezTo>
                  <a:lnTo>
                    <a:pt x="1041" y="1114"/>
                  </a:lnTo>
                  <a:close/>
                  <a:moveTo>
                    <a:pt x="1119" y="943"/>
                  </a:moveTo>
                  <a:cubicBezTo>
                    <a:pt x="1130" y="907"/>
                    <a:pt x="1130" y="907"/>
                    <a:pt x="1130" y="907"/>
                  </a:cubicBezTo>
                  <a:cubicBezTo>
                    <a:pt x="1139" y="871"/>
                    <a:pt x="1139" y="871"/>
                    <a:pt x="1139" y="871"/>
                  </a:cubicBezTo>
                  <a:cubicBezTo>
                    <a:pt x="1147" y="834"/>
                    <a:pt x="1147" y="834"/>
                    <a:pt x="1147" y="834"/>
                  </a:cubicBezTo>
                  <a:cubicBezTo>
                    <a:pt x="1153" y="798"/>
                    <a:pt x="1153" y="798"/>
                    <a:pt x="1153" y="798"/>
                  </a:cubicBezTo>
                  <a:cubicBezTo>
                    <a:pt x="1157" y="775"/>
                    <a:pt x="1157" y="775"/>
                    <a:pt x="1157" y="775"/>
                  </a:cubicBezTo>
                  <a:cubicBezTo>
                    <a:pt x="1138" y="772"/>
                    <a:pt x="1138" y="772"/>
                    <a:pt x="1138" y="772"/>
                  </a:cubicBezTo>
                  <a:cubicBezTo>
                    <a:pt x="1062" y="758"/>
                    <a:pt x="1062" y="758"/>
                    <a:pt x="1062" y="758"/>
                  </a:cubicBezTo>
                  <a:cubicBezTo>
                    <a:pt x="991" y="742"/>
                    <a:pt x="991" y="742"/>
                    <a:pt x="991" y="742"/>
                  </a:cubicBezTo>
                  <a:cubicBezTo>
                    <a:pt x="924" y="725"/>
                    <a:pt x="924" y="725"/>
                    <a:pt x="924" y="725"/>
                  </a:cubicBezTo>
                  <a:cubicBezTo>
                    <a:pt x="873" y="710"/>
                    <a:pt x="873" y="710"/>
                    <a:pt x="873" y="710"/>
                  </a:cubicBezTo>
                  <a:cubicBezTo>
                    <a:pt x="819" y="691"/>
                    <a:pt x="819" y="691"/>
                    <a:pt x="819" y="691"/>
                  </a:cubicBezTo>
                  <a:cubicBezTo>
                    <a:pt x="811" y="704"/>
                    <a:pt x="811" y="704"/>
                    <a:pt x="811" y="704"/>
                  </a:cubicBezTo>
                  <a:cubicBezTo>
                    <a:pt x="788" y="749"/>
                    <a:pt x="788" y="749"/>
                    <a:pt x="788" y="749"/>
                  </a:cubicBezTo>
                  <a:cubicBezTo>
                    <a:pt x="756" y="814"/>
                    <a:pt x="756" y="814"/>
                    <a:pt x="756" y="814"/>
                  </a:cubicBezTo>
                  <a:cubicBezTo>
                    <a:pt x="726" y="880"/>
                    <a:pt x="726" y="880"/>
                    <a:pt x="726" y="880"/>
                  </a:cubicBezTo>
                  <a:cubicBezTo>
                    <a:pt x="687" y="975"/>
                    <a:pt x="687" y="975"/>
                    <a:pt x="687" y="975"/>
                  </a:cubicBezTo>
                  <a:cubicBezTo>
                    <a:pt x="788" y="1016"/>
                    <a:pt x="788" y="1016"/>
                    <a:pt x="788" y="1016"/>
                  </a:cubicBezTo>
                  <a:cubicBezTo>
                    <a:pt x="854" y="1039"/>
                    <a:pt x="854" y="1039"/>
                    <a:pt x="854" y="1039"/>
                  </a:cubicBezTo>
                  <a:cubicBezTo>
                    <a:pt x="899" y="1053"/>
                    <a:pt x="899" y="1053"/>
                    <a:pt x="899" y="1053"/>
                  </a:cubicBezTo>
                  <a:cubicBezTo>
                    <a:pt x="942" y="1064"/>
                    <a:pt x="942" y="1064"/>
                    <a:pt x="942" y="1064"/>
                  </a:cubicBezTo>
                  <a:cubicBezTo>
                    <a:pt x="985" y="1072"/>
                    <a:pt x="985" y="1072"/>
                    <a:pt x="985" y="1072"/>
                  </a:cubicBezTo>
                  <a:cubicBezTo>
                    <a:pt x="1039" y="1078"/>
                    <a:pt x="1039" y="1078"/>
                    <a:pt x="1039" y="1078"/>
                  </a:cubicBezTo>
                  <a:cubicBezTo>
                    <a:pt x="1059" y="1082"/>
                    <a:pt x="1059" y="1082"/>
                    <a:pt x="1059" y="1082"/>
                  </a:cubicBezTo>
                  <a:cubicBezTo>
                    <a:pt x="1065" y="1071"/>
                    <a:pt x="1065" y="1071"/>
                    <a:pt x="1065" y="1071"/>
                  </a:cubicBezTo>
                  <a:cubicBezTo>
                    <a:pt x="1084" y="1032"/>
                    <a:pt x="1084" y="1032"/>
                    <a:pt x="1084" y="1032"/>
                  </a:cubicBezTo>
                  <a:cubicBezTo>
                    <a:pt x="1100" y="995"/>
                    <a:pt x="1100" y="995"/>
                    <a:pt x="1100" y="995"/>
                  </a:cubicBezTo>
                  <a:lnTo>
                    <a:pt x="1119" y="943"/>
                  </a:lnTo>
                  <a:close/>
                  <a:moveTo>
                    <a:pt x="1210" y="1721"/>
                  </a:moveTo>
                  <a:cubicBezTo>
                    <a:pt x="1274" y="1721"/>
                    <a:pt x="1274" y="1721"/>
                    <a:pt x="1274" y="1721"/>
                  </a:cubicBezTo>
                  <a:cubicBezTo>
                    <a:pt x="1274" y="1910"/>
                    <a:pt x="1274" y="1910"/>
                    <a:pt x="1274" y="1910"/>
                  </a:cubicBezTo>
                  <a:cubicBezTo>
                    <a:pt x="1302" y="1910"/>
                    <a:pt x="1302" y="1910"/>
                    <a:pt x="1302" y="1910"/>
                  </a:cubicBezTo>
                  <a:cubicBezTo>
                    <a:pt x="1302" y="1721"/>
                    <a:pt x="1302" y="1721"/>
                    <a:pt x="1302" y="1721"/>
                  </a:cubicBezTo>
                  <a:cubicBezTo>
                    <a:pt x="1367" y="1721"/>
                    <a:pt x="1367" y="1721"/>
                    <a:pt x="1367" y="1721"/>
                  </a:cubicBezTo>
                  <a:cubicBezTo>
                    <a:pt x="1367" y="1698"/>
                    <a:pt x="1367" y="1698"/>
                    <a:pt x="1367" y="1698"/>
                  </a:cubicBezTo>
                  <a:cubicBezTo>
                    <a:pt x="1210" y="1698"/>
                    <a:pt x="1210" y="1698"/>
                    <a:pt x="1210" y="1698"/>
                  </a:cubicBezTo>
                  <a:lnTo>
                    <a:pt x="1210" y="1721"/>
                  </a:lnTo>
                  <a:close/>
                  <a:moveTo>
                    <a:pt x="1415" y="1787"/>
                  </a:moveTo>
                  <a:cubicBezTo>
                    <a:pt x="1413" y="1787"/>
                    <a:pt x="1413" y="1787"/>
                    <a:pt x="1413" y="1787"/>
                  </a:cubicBezTo>
                  <a:cubicBezTo>
                    <a:pt x="1412" y="1757"/>
                    <a:pt x="1412" y="1757"/>
                    <a:pt x="1412" y="1757"/>
                  </a:cubicBezTo>
                  <a:cubicBezTo>
                    <a:pt x="1388" y="1757"/>
                    <a:pt x="1388" y="1757"/>
                    <a:pt x="1388" y="1757"/>
                  </a:cubicBezTo>
                  <a:cubicBezTo>
                    <a:pt x="1389" y="1772"/>
                    <a:pt x="1389" y="1787"/>
                    <a:pt x="1389" y="1805"/>
                  </a:cubicBezTo>
                  <a:cubicBezTo>
                    <a:pt x="1389" y="1910"/>
                    <a:pt x="1389" y="1910"/>
                    <a:pt x="1389" y="1910"/>
                  </a:cubicBezTo>
                  <a:cubicBezTo>
                    <a:pt x="1417" y="1910"/>
                    <a:pt x="1417" y="1910"/>
                    <a:pt x="1417" y="1910"/>
                  </a:cubicBezTo>
                  <a:cubicBezTo>
                    <a:pt x="1417" y="1828"/>
                    <a:pt x="1417" y="1828"/>
                    <a:pt x="1417" y="1828"/>
                  </a:cubicBezTo>
                  <a:cubicBezTo>
                    <a:pt x="1417" y="1824"/>
                    <a:pt x="1417" y="1819"/>
                    <a:pt x="1418" y="1816"/>
                  </a:cubicBezTo>
                  <a:cubicBezTo>
                    <a:pt x="1422" y="1795"/>
                    <a:pt x="1436" y="1780"/>
                    <a:pt x="1455" y="1780"/>
                  </a:cubicBezTo>
                  <a:cubicBezTo>
                    <a:pt x="1459" y="1780"/>
                    <a:pt x="1462" y="1780"/>
                    <a:pt x="1465" y="1781"/>
                  </a:cubicBezTo>
                  <a:cubicBezTo>
                    <a:pt x="1465" y="1755"/>
                    <a:pt x="1465" y="1755"/>
                    <a:pt x="1465" y="1755"/>
                  </a:cubicBezTo>
                  <a:cubicBezTo>
                    <a:pt x="1462" y="1754"/>
                    <a:pt x="1460" y="1754"/>
                    <a:pt x="1457" y="1754"/>
                  </a:cubicBezTo>
                  <a:cubicBezTo>
                    <a:pt x="1438" y="1754"/>
                    <a:pt x="1421" y="1767"/>
                    <a:pt x="1415" y="1787"/>
                  </a:cubicBezTo>
                  <a:close/>
                  <a:moveTo>
                    <a:pt x="1599" y="1873"/>
                  </a:moveTo>
                  <a:cubicBezTo>
                    <a:pt x="1599" y="1886"/>
                    <a:pt x="1600" y="1899"/>
                    <a:pt x="1602" y="1910"/>
                  </a:cubicBezTo>
                  <a:cubicBezTo>
                    <a:pt x="1576" y="1910"/>
                    <a:pt x="1576" y="1910"/>
                    <a:pt x="1576" y="1910"/>
                  </a:cubicBezTo>
                  <a:cubicBezTo>
                    <a:pt x="1574" y="1890"/>
                    <a:pt x="1574" y="1890"/>
                    <a:pt x="1574" y="1890"/>
                  </a:cubicBezTo>
                  <a:cubicBezTo>
                    <a:pt x="1573" y="1890"/>
                    <a:pt x="1573" y="1890"/>
                    <a:pt x="1573" y="1890"/>
                  </a:cubicBezTo>
                  <a:cubicBezTo>
                    <a:pt x="1565" y="1902"/>
                    <a:pt x="1548" y="1913"/>
                    <a:pt x="1527" y="1913"/>
                  </a:cubicBezTo>
                  <a:cubicBezTo>
                    <a:pt x="1496" y="1913"/>
                    <a:pt x="1480" y="1891"/>
                    <a:pt x="1480" y="1869"/>
                  </a:cubicBezTo>
                  <a:cubicBezTo>
                    <a:pt x="1480" y="1833"/>
                    <a:pt x="1513" y="1812"/>
                    <a:pt x="1572" y="1813"/>
                  </a:cubicBezTo>
                  <a:cubicBezTo>
                    <a:pt x="1572" y="1810"/>
                    <a:pt x="1572" y="1810"/>
                    <a:pt x="1572" y="1810"/>
                  </a:cubicBezTo>
                  <a:cubicBezTo>
                    <a:pt x="1572" y="1797"/>
                    <a:pt x="1568" y="1774"/>
                    <a:pt x="1537" y="1774"/>
                  </a:cubicBezTo>
                  <a:cubicBezTo>
                    <a:pt x="1523" y="1774"/>
                    <a:pt x="1508" y="1779"/>
                    <a:pt x="1497" y="1786"/>
                  </a:cubicBezTo>
                  <a:cubicBezTo>
                    <a:pt x="1491" y="1767"/>
                    <a:pt x="1491" y="1767"/>
                    <a:pt x="1491" y="1767"/>
                  </a:cubicBezTo>
                  <a:cubicBezTo>
                    <a:pt x="1504" y="1759"/>
                    <a:pt x="1522" y="1754"/>
                    <a:pt x="1541" y="1754"/>
                  </a:cubicBezTo>
                  <a:cubicBezTo>
                    <a:pt x="1588" y="1754"/>
                    <a:pt x="1599" y="1786"/>
                    <a:pt x="1599" y="1816"/>
                  </a:cubicBezTo>
                  <a:lnTo>
                    <a:pt x="1599" y="1873"/>
                  </a:lnTo>
                  <a:close/>
                  <a:moveTo>
                    <a:pt x="1572" y="1832"/>
                  </a:moveTo>
                  <a:cubicBezTo>
                    <a:pt x="1542" y="1831"/>
                    <a:pt x="1508" y="1837"/>
                    <a:pt x="1508" y="1866"/>
                  </a:cubicBezTo>
                  <a:cubicBezTo>
                    <a:pt x="1508" y="1884"/>
                    <a:pt x="1520" y="1893"/>
                    <a:pt x="1534" y="1893"/>
                  </a:cubicBezTo>
                  <a:cubicBezTo>
                    <a:pt x="1554" y="1893"/>
                    <a:pt x="1566" y="1880"/>
                    <a:pt x="1571" y="1867"/>
                  </a:cubicBezTo>
                  <a:cubicBezTo>
                    <a:pt x="1572" y="1864"/>
                    <a:pt x="1572" y="1861"/>
                    <a:pt x="1572" y="1858"/>
                  </a:cubicBezTo>
                  <a:lnTo>
                    <a:pt x="1572" y="1832"/>
                  </a:lnTo>
                  <a:close/>
                  <a:moveTo>
                    <a:pt x="1657" y="1697"/>
                  </a:moveTo>
                  <a:cubicBezTo>
                    <a:pt x="1647" y="1697"/>
                    <a:pt x="1640" y="1705"/>
                    <a:pt x="1640" y="1715"/>
                  </a:cubicBezTo>
                  <a:cubicBezTo>
                    <a:pt x="1640" y="1724"/>
                    <a:pt x="1647" y="1732"/>
                    <a:pt x="1657" y="1732"/>
                  </a:cubicBezTo>
                  <a:cubicBezTo>
                    <a:pt x="1668" y="1732"/>
                    <a:pt x="1675" y="1724"/>
                    <a:pt x="1674" y="1715"/>
                  </a:cubicBezTo>
                  <a:cubicBezTo>
                    <a:pt x="1674" y="1705"/>
                    <a:pt x="1668" y="1697"/>
                    <a:pt x="1657" y="1697"/>
                  </a:cubicBezTo>
                  <a:close/>
                  <a:moveTo>
                    <a:pt x="1643" y="1910"/>
                  </a:moveTo>
                  <a:cubicBezTo>
                    <a:pt x="1671" y="1910"/>
                    <a:pt x="1671" y="1910"/>
                    <a:pt x="1671" y="1910"/>
                  </a:cubicBezTo>
                  <a:cubicBezTo>
                    <a:pt x="1671" y="1757"/>
                    <a:pt x="1671" y="1757"/>
                    <a:pt x="1671" y="1757"/>
                  </a:cubicBezTo>
                  <a:cubicBezTo>
                    <a:pt x="1643" y="1757"/>
                    <a:pt x="1643" y="1757"/>
                    <a:pt x="1643" y="1757"/>
                  </a:cubicBezTo>
                  <a:lnTo>
                    <a:pt x="1643" y="1910"/>
                  </a:lnTo>
                  <a:close/>
                  <a:moveTo>
                    <a:pt x="1793" y="1754"/>
                  </a:moveTo>
                  <a:cubicBezTo>
                    <a:pt x="1768" y="1754"/>
                    <a:pt x="1750" y="1768"/>
                    <a:pt x="1742" y="1783"/>
                  </a:cubicBezTo>
                  <a:cubicBezTo>
                    <a:pt x="1742" y="1783"/>
                    <a:pt x="1742" y="1783"/>
                    <a:pt x="1742" y="1783"/>
                  </a:cubicBezTo>
                  <a:cubicBezTo>
                    <a:pt x="1740" y="1757"/>
                    <a:pt x="1740" y="1757"/>
                    <a:pt x="1740" y="1757"/>
                  </a:cubicBezTo>
                  <a:cubicBezTo>
                    <a:pt x="1716" y="1757"/>
                    <a:pt x="1716" y="1757"/>
                    <a:pt x="1716" y="1757"/>
                  </a:cubicBezTo>
                  <a:cubicBezTo>
                    <a:pt x="1717" y="1770"/>
                    <a:pt x="1717" y="1783"/>
                    <a:pt x="1717" y="1799"/>
                  </a:cubicBezTo>
                  <a:cubicBezTo>
                    <a:pt x="1717" y="1910"/>
                    <a:pt x="1717" y="1910"/>
                    <a:pt x="1717" y="1910"/>
                  </a:cubicBezTo>
                  <a:cubicBezTo>
                    <a:pt x="1745" y="1910"/>
                    <a:pt x="1745" y="1910"/>
                    <a:pt x="1745" y="1910"/>
                  </a:cubicBezTo>
                  <a:cubicBezTo>
                    <a:pt x="1745" y="1818"/>
                    <a:pt x="1745" y="1818"/>
                    <a:pt x="1745" y="1818"/>
                  </a:cubicBezTo>
                  <a:cubicBezTo>
                    <a:pt x="1745" y="1813"/>
                    <a:pt x="1745" y="1809"/>
                    <a:pt x="1747" y="1805"/>
                  </a:cubicBezTo>
                  <a:cubicBezTo>
                    <a:pt x="1751" y="1790"/>
                    <a:pt x="1765" y="1777"/>
                    <a:pt x="1784" y="1777"/>
                  </a:cubicBezTo>
                  <a:cubicBezTo>
                    <a:pt x="1810" y="1777"/>
                    <a:pt x="1819" y="1797"/>
                    <a:pt x="1819" y="1822"/>
                  </a:cubicBezTo>
                  <a:cubicBezTo>
                    <a:pt x="1819" y="1910"/>
                    <a:pt x="1819" y="1910"/>
                    <a:pt x="1819" y="1910"/>
                  </a:cubicBezTo>
                  <a:cubicBezTo>
                    <a:pt x="1847" y="1910"/>
                    <a:pt x="1847" y="1910"/>
                    <a:pt x="1847" y="1910"/>
                  </a:cubicBezTo>
                  <a:cubicBezTo>
                    <a:pt x="1847" y="1819"/>
                    <a:pt x="1847" y="1819"/>
                    <a:pt x="1847" y="1819"/>
                  </a:cubicBezTo>
                  <a:cubicBezTo>
                    <a:pt x="1847" y="1766"/>
                    <a:pt x="1814" y="1754"/>
                    <a:pt x="1793" y="1754"/>
                  </a:cubicBezTo>
                  <a:close/>
                  <a:moveTo>
                    <a:pt x="1905" y="1697"/>
                  </a:moveTo>
                  <a:cubicBezTo>
                    <a:pt x="1895" y="1697"/>
                    <a:pt x="1888" y="1705"/>
                    <a:pt x="1888" y="1715"/>
                  </a:cubicBezTo>
                  <a:cubicBezTo>
                    <a:pt x="1888" y="1724"/>
                    <a:pt x="1895" y="1732"/>
                    <a:pt x="1904" y="1732"/>
                  </a:cubicBezTo>
                  <a:cubicBezTo>
                    <a:pt x="1915" y="1732"/>
                    <a:pt x="1922" y="1724"/>
                    <a:pt x="1922" y="1715"/>
                  </a:cubicBezTo>
                  <a:cubicBezTo>
                    <a:pt x="1922" y="1705"/>
                    <a:pt x="1915" y="1697"/>
                    <a:pt x="1905" y="1697"/>
                  </a:cubicBezTo>
                  <a:close/>
                  <a:moveTo>
                    <a:pt x="1891" y="1910"/>
                  </a:moveTo>
                  <a:cubicBezTo>
                    <a:pt x="1919" y="1910"/>
                    <a:pt x="1919" y="1910"/>
                    <a:pt x="1919" y="1910"/>
                  </a:cubicBezTo>
                  <a:cubicBezTo>
                    <a:pt x="1919" y="1757"/>
                    <a:pt x="1919" y="1757"/>
                    <a:pt x="1919" y="1757"/>
                  </a:cubicBezTo>
                  <a:cubicBezTo>
                    <a:pt x="1891" y="1757"/>
                    <a:pt x="1891" y="1757"/>
                    <a:pt x="1891" y="1757"/>
                  </a:cubicBezTo>
                  <a:lnTo>
                    <a:pt x="1891" y="1910"/>
                  </a:lnTo>
                  <a:close/>
                  <a:moveTo>
                    <a:pt x="2041" y="1754"/>
                  </a:moveTo>
                  <a:cubicBezTo>
                    <a:pt x="2015" y="1754"/>
                    <a:pt x="1998" y="1768"/>
                    <a:pt x="1990" y="1783"/>
                  </a:cubicBezTo>
                  <a:cubicBezTo>
                    <a:pt x="1990" y="1783"/>
                    <a:pt x="1990" y="1783"/>
                    <a:pt x="1990" y="1783"/>
                  </a:cubicBezTo>
                  <a:cubicBezTo>
                    <a:pt x="1988" y="1757"/>
                    <a:pt x="1988" y="1757"/>
                    <a:pt x="1988" y="1757"/>
                  </a:cubicBezTo>
                  <a:cubicBezTo>
                    <a:pt x="1964" y="1757"/>
                    <a:pt x="1964" y="1757"/>
                    <a:pt x="1964" y="1757"/>
                  </a:cubicBezTo>
                  <a:cubicBezTo>
                    <a:pt x="1964" y="1770"/>
                    <a:pt x="1965" y="1783"/>
                    <a:pt x="1965" y="1799"/>
                  </a:cubicBezTo>
                  <a:cubicBezTo>
                    <a:pt x="1965" y="1910"/>
                    <a:pt x="1965" y="1910"/>
                    <a:pt x="1965" y="1910"/>
                  </a:cubicBezTo>
                  <a:cubicBezTo>
                    <a:pt x="1992" y="1910"/>
                    <a:pt x="1992" y="1910"/>
                    <a:pt x="1992" y="1910"/>
                  </a:cubicBezTo>
                  <a:cubicBezTo>
                    <a:pt x="1992" y="1818"/>
                    <a:pt x="1992" y="1818"/>
                    <a:pt x="1992" y="1818"/>
                  </a:cubicBezTo>
                  <a:cubicBezTo>
                    <a:pt x="1992" y="1813"/>
                    <a:pt x="1993" y="1809"/>
                    <a:pt x="1994" y="1805"/>
                  </a:cubicBezTo>
                  <a:cubicBezTo>
                    <a:pt x="1999" y="1790"/>
                    <a:pt x="2013" y="1777"/>
                    <a:pt x="2031" y="1777"/>
                  </a:cubicBezTo>
                  <a:cubicBezTo>
                    <a:pt x="2058" y="1777"/>
                    <a:pt x="2067" y="1797"/>
                    <a:pt x="2067" y="1822"/>
                  </a:cubicBezTo>
                  <a:cubicBezTo>
                    <a:pt x="2067" y="1910"/>
                    <a:pt x="2067" y="1910"/>
                    <a:pt x="2067" y="1910"/>
                  </a:cubicBezTo>
                  <a:cubicBezTo>
                    <a:pt x="2094" y="1910"/>
                    <a:pt x="2094" y="1910"/>
                    <a:pt x="2094" y="1910"/>
                  </a:cubicBezTo>
                  <a:cubicBezTo>
                    <a:pt x="2094" y="1819"/>
                    <a:pt x="2094" y="1819"/>
                    <a:pt x="2094" y="1819"/>
                  </a:cubicBezTo>
                  <a:cubicBezTo>
                    <a:pt x="2094" y="1766"/>
                    <a:pt x="2062" y="1754"/>
                    <a:pt x="2041" y="1754"/>
                  </a:cubicBezTo>
                  <a:close/>
                  <a:moveTo>
                    <a:pt x="2246" y="1757"/>
                  </a:moveTo>
                  <a:cubicBezTo>
                    <a:pt x="2270" y="1757"/>
                    <a:pt x="2270" y="1757"/>
                    <a:pt x="2270" y="1757"/>
                  </a:cubicBezTo>
                  <a:cubicBezTo>
                    <a:pt x="2270" y="1768"/>
                    <a:pt x="2269" y="1781"/>
                    <a:pt x="2269" y="1799"/>
                  </a:cubicBezTo>
                  <a:cubicBezTo>
                    <a:pt x="2269" y="1888"/>
                    <a:pt x="2269" y="1888"/>
                    <a:pt x="2269" y="1888"/>
                  </a:cubicBezTo>
                  <a:cubicBezTo>
                    <a:pt x="2269" y="1922"/>
                    <a:pt x="2262" y="1944"/>
                    <a:pt x="2247" y="1957"/>
                  </a:cubicBezTo>
                  <a:cubicBezTo>
                    <a:pt x="2233" y="1971"/>
                    <a:pt x="2211" y="1975"/>
                    <a:pt x="2192" y="1975"/>
                  </a:cubicBezTo>
                  <a:cubicBezTo>
                    <a:pt x="2174" y="1975"/>
                    <a:pt x="2154" y="1971"/>
                    <a:pt x="2141" y="1963"/>
                  </a:cubicBezTo>
                  <a:cubicBezTo>
                    <a:pt x="2148" y="1942"/>
                    <a:pt x="2148" y="1942"/>
                    <a:pt x="2148" y="1942"/>
                  </a:cubicBezTo>
                  <a:cubicBezTo>
                    <a:pt x="2158" y="1948"/>
                    <a:pt x="2174" y="1954"/>
                    <a:pt x="2193" y="1954"/>
                  </a:cubicBezTo>
                  <a:cubicBezTo>
                    <a:pt x="2221" y="1954"/>
                    <a:pt x="2242" y="1939"/>
                    <a:pt x="2242" y="1900"/>
                  </a:cubicBezTo>
                  <a:cubicBezTo>
                    <a:pt x="2242" y="1883"/>
                    <a:pt x="2242" y="1883"/>
                    <a:pt x="2242" y="1883"/>
                  </a:cubicBezTo>
                  <a:cubicBezTo>
                    <a:pt x="2241" y="1883"/>
                    <a:pt x="2241" y="1883"/>
                    <a:pt x="2241" y="1883"/>
                  </a:cubicBezTo>
                  <a:cubicBezTo>
                    <a:pt x="2233" y="1898"/>
                    <a:pt x="2216" y="1909"/>
                    <a:pt x="2193" y="1909"/>
                  </a:cubicBezTo>
                  <a:cubicBezTo>
                    <a:pt x="2155" y="1909"/>
                    <a:pt x="2128" y="1877"/>
                    <a:pt x="2128" y="1835"/>
                  </a:cubicBezTo>
                  <a:cubicBezTo>
                    <a:pt x="2128" y="1783"/>
                    <a:pt x="2162" y="1754"/>
                    <a:pt x="2197" y="1754"/>
                  </a:cubicBezTo>
                  <a:cubicBezTo>
                    <a:pt x="2223" y="1754"/>
                    <a:pt x="2238" y="1768"/>
                    <a:pt x="2244" y="1780"/>
                  </a:cubicBezTo>
                  <a:cubicBezTo>
                    <a:pt x="2245" y="1780"/>
                    <a:pt x="2245" y="1780"/>
                    <a:pt x="2245" y="1780"/>
                  </a:cubicBezTo>
                  <a:lnTo>
                    <a:pt x="2246" y="1757"/>
                  </a:lnTo>
                  <a:close/>
                  <a:moveTo>
                    <a:pt x="2242" y="1817"/>
                  </a:moveTo>
                  <a:cubicBezTo>
                    <a:pt x="2242" y="1813"/>
                    <a:pt x="2241" y="1809"/>
                    <a:pt x="2240" y="1805"/>
                  </a:cubicBezTo>
                  <a:cubicBezTo>
                    <a:pt x="2235" y="1789"/>
                    <a:pt x="2222" y="1776"/>
                    <a:pt x="2201" y="1776"/>
                  </a:cubicBezTo>
                  <a:cubicBezTo>
                    <a:pt x="2175" y="1776"/>
                    <a:pt x="2156" y="1798"/>
                    <a:pt x="2156" y="1833"/>
                  </a:cubicBezTo>
                  <a:cubicBezTo>
                    <a:pt x="2156" y="1863"/>
                    <a:pt x="2171" y="1888"/>
                    <a:pt x="2201" y="1888"/>
                  </a:cubicBezTo>
                  <a:cubicBezTo>
                    <a:pt x="2218" y="1888"/>
                    <a:pt x="2233" y="1877"/>
                    <a:pt x="2239" y="1860"/>
                  </a:cubicBezTo>
                  <a:cubicBezTo>
                    <a:pt x="2241" y="1855"/>
                    <a:pt x="2242" y="1849"/>
                    <a:pt x="2242" y="1845"/>
                  </a:cubicBezTo>
                  <a:lnTo>
                    <a:pt x="2242" y="1817"/>
                  </a:lnTo>
                  <a:close/>
                  <a:moveTo>
                    <a:pt x="2513" y="1872"/>
                  </a:moveTo>
                  <a:cubicBezTo>
                    <a:pt x="2524" y="1884"/>
                    <a:pt x="2535" y="1896"/>
                    <a:pt x="2548" y="1910"/>
                  </a:cubicBezTo>
                  <a:cubicBezTo>
                    <a:pt x="2515" y="1910"/>
                    <a:pt x="2515" y="1910"/>
                    <a:pt x="2515" y="1910"/>
                  </a:cubicBezTo>
                  <a:cubicBezTo>
                    <a:pt x="2509" y="1904"/>
                    <a:pt x="2503" y="1898"/>
                    <a:pt x="2495" y="1889"/>
                  </a:cubicBezTo>
                  <a:cubicBezTo>
                    <a:pt x="2477" y="1906"/>
                    <a:pt x="2456" y="1913"/>
                    <a:pt x="2433" y="1913"/>
                  </a:cubicBezTo>
                  <a:cubicBezTo>
                    <a:pt x="2392" y="1913"/>
                    <a:pt x="2368" y="1885"/>
                    <a:pt x="2368" y="1854"/>
                  </a:cubicBezTo>
                  <a:cubicBezTo>
                    <a:pt x="2368" y="1825"/>
                    <a:pt x="2385" y="1805"/>
                    <a:pt x="2410" y="1792"/>
                  </a:cubicBezTo>
                  <a:cubicBezTo>
                    <a:pt x="2410" y="1791"/>
                    <a:pt x="2410" y="1791"/>
                    <a:pt x="2410" y="1791"/>
                  </a:cubicBezTo>
                  <a:cubicBezTo>
                    <a:pt x="2399" y="1777"/>
                    <a:pt x="2392" y="1761"/>
                    <a:pt x="2392" y="1746"/>
                  </a:cubicBezTo>
                  <a:cubicBezTo>
                    <a:pt x="2392" y="1721"/>
                    <a:pt x="2411" y="1694"/>
                    <a:pt x="2446" y="1694"/>
                  </a:cubicBezTo>
                  <a:cubicBezTo>
                    <a:pt x="2472" y="1694"/>
                    <a:pt x="2493" y="1712"/>
                    <a:pt x="2493" y="1739"/>
                  </a:cubicBezTo>
                  <a:cubicBezTo>
                    <a:pt x="2493" y="1761"/>
                    <a:pt x="2480" y="1779"/>
                    <a:pt x="2446" y="1796"/>
                  </a:cubicBezTo>
                  <a:cubicBezTo>
                    <a:pt x="2446" y="1797"/>
                    <a:pt x="2446" y="1797"/>
                    <a:pt x="2446" y="1797"/>
                  </a:cubicBezTo>
                  <a:cubicBezTo>
                    <a:pt x="2464" y="1817"/>
                    <a:pt x="2484" y="1841"/>
                    <a:pt x="2498" y="1856"/>
                  </a:cubicBezTo>
                  <a:cubicBezTo>
                    <a:pt x="2507" y="1841"/>
                    <a:pt x="2514" y="1821"/>
                    <a:pt x="2518" y="1794"/>
                  </a:cubicBezTo>
                  <a:cubicBezTo>
                    <a:pt x="2543" y="1794"/>
                    <a:pt x="2543" y="1794"/>
                    <a:pt x="2543" y="1794"/>
                  </a:cubicBezTo>
                  <a:cubicBezTo>
                    <a:pt x="2538" y="1827"/>
                    <a:pt x="2528" y="1854"/>
                    <a:pt x="2513" y="1872"/>
                  </a:cubicBezTo>
                  <a:close/>
                  <a:moveTo>
                    <a:pt x="2417" y="1744"/>
                  </a:moveTo>
                  <a:cubicBezTo>
                    <a:pt x="2417" y="1759"/>
                    <a:pt x="2424" y="1771"/>
                    <a:pt x="2433" y="1782"/>
                  </a:cubicBezTo>
                  <a:cubicBezTo>
                    <a:pt x="2455" y="1770"/>
                    <a:pt x="2468" y="1758"/>
                    <a:pt x="2468" y="1740"/>
                  </a:cubicBezTo>
                  <a:cubicBezTo>
                    <a:pt x="2468" y="1727"/>
                    <a:pt x="2461" y="1713"/>
                    <a:pt x="2444" y="1713"/>
                  </a:cubicBezTo>
                  <a:cubicBezTo>
                    <a:pt x="2426" y="1713"/>
                    <a:pt x="2417" y="1727"/>
                    <a:pt x="2417" y="1744"/>
                  </a:cubicBezTo>
                  <a:close/>
                  <a:moveTo>
                    <a:pt x="2482" y="1873"/>
                  </a:moveTo>
                  <a:cubicBezTo>
                    <a:pt x="2469" y="1859"/>
                    <a:pt x="2445" y="1833"/>
                    <a:pt x="2422" y="1806"/>
                  </a:cubicBezTo>
                  <a:cubicBezTo>
                    <a:pt x="2411" y="1814"/>
                    <a:pt x="2394" y="1827"/>
                    <a:pt x="2394" y="1849"/>
                  </a:cubicBezTo>
                  <a:cubicBezTo>
                    <a:pt x="2394" y="1874"/>
                    <a:pt x="2412" y="1892"/>
                    <a:pt x="2438" y="1892"/>
                  </a:cubicBezTo>
                  <a:cubicBezTo>
                    <a:pt x="2456" y="1892"/>
                    <a:pt x="2472" y="1884"/>
                    <a:pt x="2482" y="1873"/>
                  </a:cubicBezTo>
                  <a:close/>
                  <a:moveTo>
                    <a:pt x="2738" y="1717"/>
                  </a:moveTo>
                  <a:cubicBezTo>
                    <a:pt x="2756" y="1717"/>
                    <a:pt x="2770" y="1721"/>
                    <a:pt x="2781" y="1726"/>
                  </a:cubicBezTo>
                  <a:cubicBezTo>
                    <a:pt x="2787" y="1704"/>
                    <a:pt x="2787" y="1704"/>
                    <a:pt x="2787" y="1704"/>
                  </a:cubicBezTo>
                  <a:cubicBezTo>
                    <a:pt x="2780" y="1700"/>
                    <a:pt x="2763" y="1694"/>
                    <a:pt x="2737" y="1694"/>
                  </a:cubicBezTo>
                  <a:cubicBezTo>
                    <a:pt x="2671" y="1694"/>
                    <a:pt x="2626" y="1739"/>
                    <a:pt x="2626" y="1805"/>
                  </a:cubicBezTo>
                  <a:cubicBezTo>
                    <a:pt x="2626" y="1875"/>
                    <a:pt x="2671" y="1913"/>
                    <a:pt x="2731" y="1913"/>
                  </a:cubicBezTo>
                  <a:cubicBezTo>
                    <a:pt x="2757" y="1913"/>
                    <a:pt x="2777" y="1908"/>
                    <a:pt x="2787" y="1903"/>
                  </a:cubicBezTo>
                  <a:cubicBezTo>
                    <a:pt x="2781" y="1881"/>
                    <a:pt x="2781" y="1881"/>
                    <a:pt x="2781" y="1881"/>
                  </a:cubicBezTo>
                  <a:cubicBezTo>
                    <a:pt x="2770" y="1886"/>
                    <a:pt x="2753" y="1890"/>
                    <a:pt x="2737" y="1890"/>
                  </a:cubicBezTo>
                  <a:cubicBezTo>
                    <a:pt x="2685" y="1890"/>
                    <a:pt x="2655" y="1856"/>
                    <a:pt x="2655" y="1805"/>
                  </a:cubicBezTo>
                  <a:cubicBezTo>
                    <a:pt x="2655" y="1749"/>
                    <a:pt x="2688" y="1717"/>
                    <a:pt x="2738" y="1717"/>
                  </a:cubicBezTo>
                  <a:close/>
                  <a:moveTo>
                    <a:pt x="2958" y="1832"/>
                  </a:moveTo>
                  <a:cubicBezTo>
                    <a:pt x="2958" y="1888"/>
                    <a:pt x="2919" y="1913"/>
                    <a:pt x="2882" y="1913"/>
                  </a:cubicBezTo>
                  <a:cubicBezTo>
                    <a:pt x="2841" y="1913"/>
                    <a:pt x="2809" y="1883"/>
                    <a:pt x="2809" y="1835"/>
                  </a:cubicBezTo>
                  <a:cubicBezTo>
                    <a:pt x="2809" y="1784"/>
                    <a:pt x="2842" y="1754"/>
                    <a:pt x="2885" y="1754"/>
                  </a:cubicBezTo>
                  <a:cubicBezTo>
                    <a:pt x="2928" y="1754"/>
                    <a:pt x="2958" y="1786"/>
                    <a:pt x="2958" y="1832"/>
                  </a:cubicBezTo>
                  <a:close/>
                  <a:moveTo>
                    <a:pt x="2929" y="1833"/>
                  </a:moveTo>
                  <a:cubicBezTo>
                    <a:pt x="2929" y="1807"/>
                    <a:pt x="2917" y="1775"/>
                    <a:pt x="2884" y="1775"/>
                  </a:cubicBezTo>
                  <a:cubicBezTo>
                    <a:pt x="2851" y="1775"/>
                    <a:pt x="2837" y="1805"/>
                    <a:pt x="2837" y="1834"/>
                  </a:cubicBezTo>
                  <a:cubicBezTo>
                    <a:pt x="2837" y="1867"/>
                    <a:pt x="2856" y="1892"/>
                    <a:pt x="2883" y="1892"/>
                  </a:cubicBezTo>
                  <a:cubicBezTo>
                    <a:pt x="2910" y="1892"/>
                    <a:pt x="2929" y="1867"/>
                    <a:pt x="2929" y="1833"/>
                  </a:cubicBezTo>
                  <a:close/>
                  <a:moveTo>
                    <a:pt x="3068" y="1754"/>
                  </a:moveTo>
                  <a:cubicBezTo>
                    <a:pt x="3043" y="1754"/>
                    <a:pt x="3026" y="1768"/>
                    <a:pt x="3018" y="1783"/>
                  </a:cubicBezTo>
                  <a:cubicBezTo>
                    <a:pt x="3017" y="1783"/>
                    <a:pt x="3017" y="1783"/>
                    <a:pt x="3017" y="1783"/>
                  </a:cubicBezTo>
                  <a:cubicBezTo>
                    <a:pt x="3016" y="1757"/>
                    <a:pt x="3016" y="1757"/>
                    <a:pt x="3016" y="1757"/>
                  </a:cubicBezTo>
                  <a:cubicBezTo>
                    <a:pt x="2991" y="1757"/>
                    <a:pt x="2991" y="1757"/>
                    <a:pt x="2991" y="1757"/>
                  </a:cubicBezTo>
                  <a:cubicBezTo>
                    <a:pt x="2992" y="1770"/>
                    <a:pt x="2993" y="1783"/>
                    <a:pt x="2993" y="1799"/>
                  </a:cubicBezTo>
                  <a:cubicBezTo>
                    <a:pt x="2993" y="1910"/>
                    <a:pt x="2993" y="1910"/>
                    <a:pt x="2993" y="1910"/>
                  </a:cubicBezTo>
                  <a:cubicBezTo>
                    <a:pt x="3020" y="1910"/>
                    <a:pt x="3020" y="1910"/>
                    <a:pt x="3020" y="1910"/>
                  </a:cubicBezTo>
                  <a:cubicBezTo>
                    <a:pt x="3020" y="1818"/>
                    <a:pt x="3020" y="1818"/>
                    <a:pt x="3020" y="1818"/>
                  </a:cubicBezTo>
                  <a:cubicBezTo>
                    <a:pt x="3020" y="1813"/>
                    <a:pt x="3021" y="1809"/>
                    <a:pt x="3022" y="1805"/>
                  </a:cubicBezTo>
                  <a:cubicBezTo>
                    <a:pt x="3027" y="1790"/>
                    <a:pt x="3041" y="1777"/>
                    <a:pt x="3059" y="1777"/>
                  </a:cubicBezTo>
                  <a:cubicBezTo>
                    <a:pt x="3085" y="1777"/>
                    <a:pt x="3094" y="1797"/>
                    <a:pt x="3094" y="1822"/>
                  </a:cubicBezTo>
                  <a:cubicBezTo>
                    <a:pt x="3094" y="1910"/>
                    <a:pt x="3094" y="1910"/>
                    <a:pt x="3094" y="1910"/>
                  </a:cubicBezTo>
                  <a:cubicBezTo>
                    <a:pt x="3122" y="1910"/>
                    <a:pt x="3122" y="1910"/>
                    <a:pt x="3122" y="1910"/>
                  </a:cubicBezTo>
                  <a:cubicBezTo>
                    <a:pt x="3122" y="1819"/>
                    <a:pt x="3122" y="1819"/>
                    <a:pt x="3122" y="1819"/>
                  </a:cubicBezTo>
                  <a:cubicBezTo>
                    <a:pt x="3122" y="1766"/>
                    <a:pt x="3089" y="1754"/>
                    <a:pt x="3068" y="1754"/>
                  </a:cubicBezTo>
                  <a:close/>
                  <a:moveTo>
                    <a:pt x="3216" y="1821"/>
                  </a:moveTo>
                  <a:cubicBezTo>
                    <a:pt x="3196" y="1814"/>
                    <a:pt x="3187" y="1808"/>
                    <a:pt x="3187" y="1795"/>
                  </a:cubicBezTo>
                  <a:cubicBezTo>
                    <a:pt x="3187" y="1784"/>
                    <a:pt x="3196" y="1775"/>
                    <a:pt x="3212" y="1775"/>
                  </a:cubicBezTo>
                  <a:cubicBezTo>
                    <a:pt x="3227" y="1775"/>
                    <a:pt x="3238" y="1780"/>
                    <a:pt x="3244" y="1783"/>
                  </a:cubicBezTo>
                  <a:cubicBezTo>
                    <a:pt x="3250" y="1763"/>
                    <a:pt x="3250" y="1763"/>
                    <a:pt x="3250" y="1763"/>
                  </a:cubicBezTo>
                  <a:cubicBezTo>
                    <a:pt x="3242" y="1758"/>
                    <a:pt x="3228" y="1754"/>
                    <a:pt x="3213" y="1754"/>
                  </a:cubicBezTo>
                  <a:cubicBezTo>
                    <a:pt x="3180" y="1754"/>
                    <a:pt x="3161" y="1774"/>
                    <a:pt x="3161" y="1799"/>
                  </a:cubicBezTo>
                  <a:cubicBezTo>
                    <a:pt x="3161" y="1817"/>
                    <a:pt x="3173" y="1832"/>
                    <a:pt x="3201" y="1842"/>
                  </a:cubicBezTo>
                  <a:cubicBezTo>
                    <a:pt x="3221" y="1849"/>
                    <a:pt x="3229" y="1856"/>
                    <a:pt x="3229" y="1870"/>
                  </a:cubicBezTo>
                  <a:cubicBezTo>
                    <a:pt x="3229" y="1882"/>
                    <a:pt x="3220" y="1892"/>
                    <a:pt x="3200" y="1892"/>
                  </a:cubicBezTo>
                  <a:cubicBezTo>
                    <a:pt x="3186" y="1892"/>
                    <a:pt x="3171" y="1887"/>
                    <a:pt x="3163" y="1881"/>
                  </a:cubicBezTo>
                  <a:cubicBezTo>
                    <a:pt x="3156" y="1902"/>
                    <a:pt x="3156" y="1902"/>
                    <a:pt x="3156" y="1902"/>
                  </a:cubicBezTo>
                  <a:cubicBezTo>
                    <a:pt x="3167" y="1909"/>
                    <a:pt x="3182" y="1913"/>
                    <a:pt x="3199" y="1913"/>
                  </a:cubicBezTo>
                  <a:cubicBezTo>
                    <a:pt x="3235" y="1913"/>
                    <a:pt x="3256" y="1894"/>
                    <a:pt x="3256" y="1867"/>
                  </a:cubicBezTo>
                  <a:cubicBezTo>
                    <a:pt x="3256" y="1844"/>
                    <a:pt x="3242" y="1831"/>
                    <a:pt x="3216" y="1821"/>
                  </a:cubicBezTo>
                  <a:close/>
                  <a:moveTo>
                    <a:pt x="3419" y="1757"/>
                  </a:moveTo>
                  <a:cubicBezTo>
                    <a:pt x="3391" y="1757"/>
                    <a:pt x="3391" y="1757"/>
                    <a:pt x="3391" y="1757"/>
                  </a:cubicBezTo>
                  <a:cubicBezTo>
                    <a:pt x="3391" y="1851"/>
                    <a:pt x="3391" y="1851"/>
                    <a:pt x="3391" y="1851"/>
                  </a:cubicBezTo>
                  <a:cubicBezTo>
                    <a:pt x="3391" y="1856"/>
                    <a:pt x="3390" y="1861"/>
                    <a:pt x="3388" y="1865"/>
                  </a:cubicBezTo>
                  <a:cubicBezTo>
                    <a:pt x="3383" y="1877"/>
                    <a:pt x="3370" y="1890"/>
                    <a:pt x="3352" y="1890"/>
                  </a:cubicBezTo>
                  <a:cubicBezTo>
                    <a:pt x="3327" y="1890"/>
                    <a:pt x="3318" y="1871"/>
                    <a:pt x="3318" y="1842"/>
                  </a:cubicBezTo>
                  <a:cubicBezTo>
                    <a:pt x="3318" y="1757"/>
                    <a:pt x="3318" y="1757"/>
                    <a:pt x="3318" y="1757"/>
                  </a:cubicBezTo>
                  <a:cubicBezTo>
                    <a:pt x="3290" y="1757"/>
                    <a:pt x="3290" y="1757"/>
                    <a:pt x="3290" y="1757"/>
                  </a:cubicBezTo>
                  <a:cubicBezTo>
                    <a:pt x="3290" y="1846"/>
                    <a:pt x="3290" y="1846"/>
                    <a:pt x="3290" y="1846"/>
                  </a:cubicBezTo>
                  <a:cubicBezTo>
                    <a:pt x="3290" y="1900"/>
                    <a:pt x="3319" y="1913"/>
                    <a:pt x="3343" y="1913"/>
                  </a:cubicBezTo>
                  <a:cubicBezTo>
                    <a:pt x="3370" y="1913"/>
                    <a:pt x="3386" y="1897"/>
                    <a:pt x="3393" y="1885"/>
                  </a:cubicBezTo>
                  <a:cubicBezTo>
                    <a:pt x="3394" y="1885"/>
                    <a:pt x="3394" y="1885"/>
                    <a:pt x="3394" y="1885"/>
                  </a:cubicBezTo>
                  <a:cubicBezTo>
                    <a:pt x="3395" y="1910"/>
                    <a:pt x="3395" y="1910"/>
                    <a:pt x="3395" y="1910"/>
                  </a:cubicBezTo>
                  <a:cubicBezTo>
                    <a:pt x="3420" y="1910"/>
                    <a:pt x="3420" y="1910"/>
                    <a:pt x="3420" y="1910"/>
                  </a:cubicBezTo>
                  <a:cubicBezTo>
                    <a:pt x="3419" y="1898"/>
                    <a:pt x="3419" y="1884"/>
                    <a:pt x="3419" y="1868"/>
                  </a:cubicBezTo>
                  <a:lnTo>
                    <a:pt x="3419" y="1757"/>
                  </a:lnTo>
                  <a:close/>
                  <a:moveTo>
                    <a:pt x="3464" y="1910"/>
                  </a:moveTo>
                  <a:cubicBezTo>
                    <a:pt x="3492" y="1910"/>
                    <a:pt x="3492" y="1910"/>
                    <a:pt x="3492" y="1910"/>
                  </a:cubicBezTo>
                  <a:cubicBezTo>
                    <a:pt x="3492" y="1686"/>
                    <a:pt x="3492" y="1686"/>
                    <a:pt x="3492" y="1686"/>
                  </a:cubicBezTo>
                  <a:cubicBezTo>
                    <a:pt x="3464" y="1686"/>
                    <a:pt x="3464" y="1686"/>
                    <a:pt x="3464" y="1686"/>
                  </a:cubicBezTo>
                  <a:lnTo>
                    <a:pt x="3464" y="1910"/>
                  </a:lnTo>
                  <a:close/>
                  <a:moveTo>
                    <a:pt x="3572" y="1714"/>
                  </a:moveTo>
                  <a:cubicBezTo>
                    <a:pt x="3545" y="1721"/>
                    <a:pt x="3545" y="1721"/>
                    <a:pt x="3545" y="1721"/>
                  </a:cubicBezTo>
                  <a:cubicBezTo>
                    <a:pt x="3545" y="1757"/>
                    <a:pt x="3545" y="1757"/>
                    <a:pt x="3545" y="1757"/>
                  </a:cubicBezTo>
                  <a:cubicBezTo>
                    <a:pt x="3521" y="1757"/>
                    <a:pt x="3521" y="1757"/>
                    <a:pt x="3521" y="1757"/>
                  </a:cubicBezTo>
                  <a:cubicBezTo>
                    <a:pt x="3521" y="1778"/>
                    <a:pt x="3521" y="1778"/>
                    <a:pt x="3521" y="1778"/>
                  </a:cubicBezTo>
                  <a:cubicBezTo>
                    <a:pt x="3545" y="1778"/>
                    <a:pt x="3545" y="1778"/>
                    <a:pt x="3545" y="1778"/>
                  </a:cubicBezTo>
                  <a:cubicBezTo>
                    <a:pt x="3545" y="1861"/>
                    <a:pt x="3545" y="1861"/>
                    <a:pt x="3545" y="1861"/>
                  </a:cubicBezTo>
                  <a:cubicBezTo>
                    <a:pt x="3545" y="1879"/>
                    <a:pt x="3548" y="1893"/>
                    <a:pt x="3555" y="1901"/>
                  </a:cubicBezTo>
                  <a:cubicBezTo>
                    <a:pt x="3562" y="1909"/>
                    <a:pt x="3572" y="1913"/>
                    <a:pt x="3585" y="1913"/>
                  </a:cubicBezTo>
                  <a:cubicBezTo>
                    <a:pt x="3596" y="1913"/>
                    <a:pt x="3604" y="1911"/>
                    <a:pt x="3610" y="1909"/>
                  </a:cubicBezTo>
                  <a:cubicBezTo>
                    <a:pt x="3609" y="1888"/>
                    <a:pt x="3609" y="1888"/>
                    <a:pt x="3609" y="1888"/>
                  </a:cubicBezTo>
                  <a:cubicBezTo>
                    <a:pt x="3605" y="1889"/>
                    <a:pt x="3600" y="1890"/>
                    <a:pt x="3592" y="1890"/>
                  </a:cubicBezTo>
                  <a:cubicBezTo>
                    <a:pt x="3577" y="1890"/>
                    <a:pt x="3572" y="1879"/>
                    <a:pt x="3572" y="1860"/>
                  </a:cubicBezTo>
                  <a:cubicBezTo>
                    <a:pt x="3572" y="1778"/>
                    <a:pt x="3572" y="1778"/>
                    <a:pt x="3572" y="1778"/>
                  </a:cubicBezTo>
                  <a:cubicBezTo>
                    <a:pt x="3611" y="1778"/>
                    <a:pt x="3611" y="1778"/>
                    <a:pt x="3611" y="1778"/>
                  </a:cubicBezTo>
                  <a:cubicBezTo>
                    <a:pt x="3611" y="1757"/>
                    <a:pt x="3611" y="1757"/>
                    <a:pt x="3611" y="1757"/>
                  </a:cubicBezTo>
                  <a:cubicBezTo>
                    <a:pt x="3572" y="1757"/>
                    <a:pt x="3572" y="1757"/>
                    <a:pt x="3572" y="1757"/>
                  </a:cubicBezTo>
                  <a:lnTo>
                    <a:pt x="3572" y="1714"/>
                  </a:lnTo>
                  <a:close/>
                  <a:moveTo>
                    <a:pt x="3749" y="1873"/>
                  </a:moveTo>
                  <a:cubicBezTo>
                    <a:pt x="3749" y="1886"/>
                    <a:pt x="3750" y="1899"/>
                    <a:pt x="3752" y="1910"/>
                  </a:cubicBezTo>
                  <a:cubicBezTo>
                    <a:pt x="3727" y="1910"/>
                    <a:pt x="3727" y="1910"/>
                    <a:pt x="3727" y="1910"/>
                  </a:cubicBezTo>
                  <a:cubicBezTo>
                    <a:pt x="3724" y="1890"/>
                    <a:pt x="3724" y="1890"/>
                    <a:pt x="3724" y="1890"/>
                  </a:cubicBezTo>
                  <a:cubicBezTo>
                    <a:pt x="3724" y="1890"/>
                    <a:pt x="3724" y="1890"/>
                    <a:pt x="3724" y="1890"/>
                  </a:cubicBezTo>
                  <a:cubicBezTo>
                    <a:pt x="3715" y="1902"/>
                    <a:pt x="3699" y="1913"/>
                    <a:pt x="3677" y="1913"/>
                  </a:cubicBezTo>
                  <a:cubicBezTo>
                    <a:pt x="3646" y="1913"/>
                    <a:pt x="3630" y="1891"/>
                    <a:pt x="3630" y="1869"/>
                  </a:cubicBezTo>
                  <a:cubicBezTo>
                    <a:pt x="3630" y="1833"/>
                    <a:pt x="3663" y="1812"/>
                    <a:pt x="3722" y="1813"/>
                  </a:cubicBezTo>
                  <a:cubicBezTo>
                    <a:pt x="3722" y="1810"/>
                    <a:pt x="3722" y="1810"/>
                    <a:pt x="3722" y="1810"/>
                  </a:cubicBezTo>
                  <a:cubicBezTo>
                    <a:pt x="3722" y="1797"/>
                    <a:pt x="3719" y="1774"/>
                    <a:pt x="3687" y="1774"/>
                  </a:cubicBezTo>
                  <a:cubicBezTo>
                    <a:pt x="3673" y="1774"/>
                    <a:pt x="3658" y="1779"/>
                    <a:pt x="3648" y="1786"/>
                  </a:cubicBezTo>
                  <a:cubicBezTo>
                    <a:pt x="3641" y="1767"/>
                    <a:pt x="3641" y="1767"/>
                    <a:pt x="3641" y="1767"/>
                  </a:cubicBezTo>
                  <a:cubicBezTo>
                    <a:pt x="3654" y="1759"/>
                    <a:pt x="3672" y="1754"/>
                    <a:pt x="3691" y="1754"/>
                  </a:cubicBezTo>
                  <a:cubicBezTo>
                    <a:pt x="3738" y="1754"/>
                    <a:pt x="3749" y="1786"/>
                    <a:pt x="3749" y="1816"/>
                  </a:cubicBezTo>
                  <a:lnTo>
                    <a:pt x="3749" y="1873"/>
                  </a:lnTo>
                  <a:close/>
                  <a:moveTo>
                    <a:pt x="3723" y="1832"/>
                  </a:moveTo>
                  <a:cubicBezTo>
                    <a:pt x="3692" y="1831"/>
                    <a:pt x="3658" y="1837"/>
                    <a:pt x="3658" y="1866"/>
                  </a:cubicBezTo>
                  <a:cubicBezTo>
                    <a:pt x="3658" y="1884"/>
                    <a:pt x="3670" y="1893"/>
                    <a:pt x="3684" y="1893"/>
                  </a:cubicBezTo>
                  <a:cubicBezTo>
                    <a:pt x="3704" y="1893"/>
                    <a:pt x="3717" y="1880"/>
                    <a:pt x="3721" y="1867"/>
                  </a:cubicBezTo>
                  <a:cubicBezTo>
                    <a:pt x="3722" y="1864"/>
                    <a:pt x="3723" y="1861"/>
                    <a:pt x="3723" y="1858"/>
                  </a:cubicBezTo>
                  <a:lnTo>
                    <a:pt x="3723" y="1832"/>
                  </a:lnTo>
                  <a:close/>
                  <a:moveTo>
                    <a:pt x="3870" y="1754"/>
                  </a:moveTo>
                  <a:cubicBezTo>
                    <a:pt x="3844" y="1754"/>
                    <a:pt x="3827" y="1768"/>
                    <a:pt x="3819" y="1783"/>
                  </a:cubicBezTo>
                  <a:cubicBezTo>
                    <a:pt x="3819" y="1783"/>
                    <a:pt x="3819" y="1783"/>
                    <a:pt x="3819" y="1783"/>
                  </a:cubicBezTo>
                  <a:cubicBezTo>
                    <a:pt x="3817" y="1757"/>
                    <a:pt x="3817" y="1757"/>
                    <a:pt x="3817" y="1757"/>
                  </a:cubicBezTo>
                  <a:cubicBezTo>
                    <a:pt x="3792" y="1757"/>
                    <a:pt x="3792" y="1757"/>
                    <a:pt x="3792" y="1757"/>
                  </a:cubicBezTo>
                  <a:cubicBezTo>
                    <a:pt x="3793" y="1770"/>
                    <a:pt x="3794" y="1783"/>
                    <a:pt x="3794" y="1799"/>
                  </a:cubicBezTo>
                  <a:cubicBezTo>
                    <a:pt x="3794" y="1910"/>
                    <a:pt x="3794" y="1910"/>
                    <a:pt x="3794" y="1910"/>
                  </a:cubicBezTo>
                  <a:cubicBezTo>
                    <a:pt x="3821" y="1910"/>
                    <a:pt x="3821" y="1910"/>
                    <a:pt x="3821" y="1910"/>
                  </a:cubicBezTo>
                  <a:cubicBezTo>
                    <a:pt x="3821" y="1818"/>
                    <a:pt x="3821" y="1818"/>
                    <a:pt x="3821" y="1818"/>
                  </a:cubicBezTo>
                  <a:cubicBezTo>
                    <a:pt x="3821" y="1813"/>
                    <a:pt x="3822" y="1809"/>
                    <a:pt x="3823" y="1805"/>
                  </a:cubicBezTo>
                  <a:cubicBezTo>
                    <a:pt x="3828" y="1790"/>
                    <a:pt x="3842" y="1777"/>
                    <a:pt x="3860" y="1777"/>
                  </a:cubicBezTo>
                  <a:cubicBezTo>
                    <a:pt x="3887" y="1777"/>
                    <a:pt x="3896" y="1797"/>
                    <a:pt x="3896" y="1822"/>
                  </a:cubicBezTo>
                  <a:cubicBezTo>
                    <a:pt x="3896" y="1910"/>
                    <a:pt x="3896" y="1910"/>
                    <a:pt x="3896" y="1910"/>
                  </a:cubicBezTo>
                  <a:cubicBezTo>
                    <a:pt x="3923" y="1910"/>
                    <a:pt x="3923" y="1910"/>
                    <a:pt x="3923" y="1910"/>
                  </a:cubicBezTo>
                  <a:cubicBezTo>
                    <a:pt x="3923" y="1819"/>
                    <a:pt x="3923" y="1819"/>
                    <a:pt x="3923" y="1819"/>
                  </a:cubicBezTo>
                  <a:cubicBezTo>
                    <a:pt x="3923" y="1766"/>
                    <a:pt x="3891" y="1754"/>
                    <a:pt x="3870" y="1754"/>
                  </a:cubicBezTo>
                  <a:close/>
                  <a:moveTo>
                    <a:pt x="4039" y="1776"/>
                  </a:moveTo>
                  <a:cubicBezTo>
                    <a:pt x="4054" y="1776"/>
                    <a:pt x="4064" y="1780"/>
                    <a:pt x="4071" y="1783"/>
                  </a:cubicBezTo>
                  <a:cubicBezTo>
                    <a:pt x="4077" y="1762"/>
                    <a:pt x="4077" y="1762"/>
                    <a:pt x="4077" y="1762"/>
                  </a:cubicBezTo>
                  <a:cubicBezTo>
                    <a:pt x="4070" y="1758"/>
                    <a:pt x="4055" y="1754"/>
                    <a:pt x="4039" y="1754"/>
                  </a:cubicBezTo>
                  <a:cubicBezTo>
                    <a:pt x="3989" y="1754"/>
                    <a:pt x="3957" y="1788"/>
                    <a:pt x="3957" y="1835"/>
                  </a:cubicBezTo>
                  <a:cubicBezTo>
                    <a:pt x="3957" y="1882"/>
                    <a:pt x="3987" y="1913"/>
                    <a:pt x="4033" y="1913"/>
                  </a:cubicBezTo>
                  <a:cubicBezTo>
                    <a:pt x="4053" y="1913"/>
                    <a:pt x="4069" y="1908"/>
                    <a:pt x="4077" y="1904"/>
                  </a:cubicBezTo>
                  <a:cubicBezTo>
                    <a:pt x="4072" y="1883"/>
                    <a:pt x="4072" y="1883"/>
                    <a:pt x="4072" y="1883"/>
                  </a:cubicBezTo>
                  <a:cubicBezTo>
                    <a:pt x="4064" y="1887"/>
                    <a:pt x="4054" y="1891"/>
                    <a:pt x="4038" y="1891"/>
                  </a:cubicBezTo>
                  <a:cubicBezTo>
                    <a:pt x="4008" y="1891"/>
                    <a:pt x="3985" y="1869"/>
                    <a:pt x="3985" y="1834"/>
                  </a:cubicBezTo>
                  <a:cubicBezTo>
                    <a:pt x="3985" y="1802"/>
                    <a:pt x="4004" y="1776"/>
                    <a:pt x="4039" y="1776"/>
                  </a:cubicBezTo>
                  <a:close/>
                  <a:moveTo>
                    <a:pt x="4203" y="1757"/>
                  </a:moveTo>
                  <a:cubicBezTo>
                    <a:pt x="4172" y="1847"/>
                    <a:pt x="4172" y="1847"/>
                    <a:pt x="4172" y="1847"/>
                  </a:cubicBezTo>
                  <a:cubicBezTo>
                    <a:pt x="4169" y="1858"/>
                    <a:pt x="4165" y="1869"/>
                    <a:pt x="4163" y="1878"/>
                  </a:cubicBezTo>
                  <a:cubicBezTo>
                    <a:pt x="4162" y="1878"/>
                    <a:pt x="4162" y="1878"/>
                    <a:pt x="4162" y="1878"/>
                  </a:cubicBezTo>
                  <a:cubicBezTo>
                    <a:pt x="4159" y="1869"/>
                    <a:pt x="4156" y="1857"/>
                    <a:pt x="4152" y="1847"/>
                  </a:cubicBezTo>
                  <a:cubicBezTo>
                    <a:pt x="4119" y="1757"/>
                    <a:pt x="4119" y="1757"/>
                    <a:pt x="4119" y="1757"/>
                  </a:cubicBezTo>
                  <a:cubicBezTo>
                    <a:pt x="4089" y="1757"/>
                    <a:pt x="4089" y="1757"/>
                    <a:pt x="4089" y="1757"/>
                  </a:cubicBezTo>
                  <a:cubicBezTo>
                    <a:pt x="4145" y="1898"/>
                    <a:pt x="4145" y="1898"/>
                    <a:pt x="4145" y="1898"/>
                  </a:cubicBezTo>
                  <a:cubicBezTo>
                    <a:pt x="4146" y="1901"/>
                    <a:pt x="4147" y="1903"/>
                    <a:pt x="4147" y="1905"/>
                  </a:cubicBezTo>
                  <a:cubicBezTo>
                    <a:pt x="4147" y="1906"/>
                    <a:pt x="4146" y="1909"/>
                    <a:pt x="4145" y="1911"/>
                  </a:cubicBezTo>
                  <a:cubicBezTo>
                    <a:pt x="4138" y="1926"/>
                    <a:pt x="4129" y="1936"/>
                    <a:pt x="4121" y="1942"/>
                  </a:cubicBezTo>
                  <a:cubicBezTo>
                    <a:pt x="4113" y="1949"/>
                    <a:pt x="4104" y="1954"/>
                    <a:pt x="4097" y="1956"/>
                  </a:cubicBezTo>
                  <a:cubicBezTo>
                    <a:pt x="4104" y="1979"/>
                    <a:pt x="4104" y="1979"/>
                    <a:pt x="4104" y="1979"/>
                  </a:cubicBezTo>
                  <a:cubicBezTo>
                    <a:pt x="4111" y="1978"/>
                    <a:pt x="4125" y="1973"/>
                    <a:pt x="4138" y="1961"/>
                  </a:cubicBezTo>
                  <a:cubicBezTo>
                    <a:pt x="4157" y="1945"/>
                    <a:pt x="4170" y="1918"/>
                    <a:pt x="4190" y="1866"/>
                  </a:cubicBezTo>
                  <a:cubicBezTo>
                    <a:pt x="4232" y="1757"/>
                    <a:pt x="4232" y="1757"/>
                    <a:pt x="4232" y="1757"/>
                  </a:cubicBezTo>
                  <a:lnTo>
                    <a:pt x="4203" y="175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3147634622"/>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1" r:id="rId4"/>
    <p:sldLayoutId id="2147483665" r:id="rId5"/>
    <p:sldLayoutId id="2147483650" r:id="rId6"/>
    <p:sldLayoutId id="2147483662" r:id="rId7"/>
    <p:sldLayoutId id="2147483652" r:id="rId8"/>
    <p:sldLayoutId id="2147483654" r:id="rId9"/>
    <p:sldLayoutId id="2147483664" r:id="rId10"/>
    <p:sldLayoutId id="2147483663" r:id="rId11"/>
    <p:sldLayoutId id="2147483682" r:id="rId12"/>
    <p:sldLayoutId id="2147483683" r:id="rId13"/>
    <p:sldLayoutId id="2147483684" r:id="rId14"/>
    <p:sldLayoutId id="2147483685" r:id="rId15"/>
    <p:sldLayoutId id="2147483686" r:id="rId16"/>
    <p:sldLayoutId id="2147483687" r:id="rId17"/>
    <p:sldLayoutId id="2147483688" r:id="rId18"/>
    <p:sldLayoutId id="2147483689" r:id="rId19"/>
    <p:sldLayoutId id="2147483690" r:id="rId20"/>
    <p:sldLayoutId id="2147483691" r:id="rId21"/>
    <p:sldLayoutId id="2147483692" r:id="rId22"/>
    <p:sldLayoutId id="2147483693" r:id="rId23"/>
    <p:sldLayoutId id="2147483694" r:id="rId24"/>
    <p:sldLayoutId id="2147483695" r:id="rId25"/>
    <p:sldLayoutId id="2147483696" r:id="rId26"/>
    <p:sldLayoutId id="2147483697" r:id="rId27"/>
    <p:sldLayoutId id="2147483698" r:id="rId28"/>
    <p:sldLayoutId id="2147483699" r:id="rId29"/>
  </p:sldLayoutIdLst>
  <p:txStyles>
    <p:titleStyle>
      <a:lvl1pPr algn="l" defTabSz="914400" rtl="0" eaLnBrk="1" latinLnBrk="0" hangingPunct="1">
        <a:lnSpc>
          <a:spcPct val="90000"/>
        </a:lnSpc>
        <a:spcBef>
          <a:spcPct val="0"/>
        </a:spcBef>
        <a:buNone/>
        <a:defRPr sz="3200" b="1" kern="1200">
          <a:solidFill>
            <a:schemeClr val="accent1"/>
          </a:solidFill>
          <a:latin typeface="+mj-lt"/>
          <a:ea typeface="+mj-ea"/>
          <a:cs typeface="+mj-cs"/>
        </a:defRPr>
      </a:lvl1pPr>
    </p:titleStyle>
    <p:bodyStyle>
      <a:lvl1pPr marL="268288" indent="-268288" algn="l" defTabSz="914400" rtl="0" eaLnBrk="1" latinLnBrk="0" hangingPunct="1">
        <a:lnSpc>
          <a:spcPct val="90000"/>
        </a:lnSpc>
        <a:spcBef>
          <a:spcPts val="1000"/>
        </a:spcBef>
        <a:buClr>
          <a:schemeClr val="accent1"/>
        </a:buClr>
        <a:buSzPct val="115000"/>
        <a:buFont typeface="Calibri" panose="020F0502020204030204" pitchFamily="34" charset="0"/>
        <a:buChar char="●"/>
        <a:defRPr sz="2000" kern="1200">
          <a:solidFill>
            <a:schemeClr val="tx1"/>
          </a:solidFill>
          <a:latin typeface="+mn-lt"/>
          <a:ea typeface="+mn-ea"/>
          <a:cs typeface="+mn-cs"/>
        </a:defRPr>
      </a:lvl1pPr>
      <a:lvl2pPr marL="538163" indent="-269875" algn="l" defTabSz="538163" rtl="0" eaLnBrk="1" latinLnBrk="0" hangingPunct="1">
        <a:lnSpc>
          <a:spcPct val="90000"/>
        </a:lnSpc>
        <a:spcBef>
          <a:spcPts val="500"/>
        </a:spcBef>
        <a:buClr>
          <a:schemeClr val="accent1"/>
        </a:buClr>
        <a:buSzPct val="85000"/>
        <a:buFont typeface="Calibri" panose="020F0502020204030204" pitchFamily="34" charset="0"/>
        <a:buChar char="●"/>
        <a:defRPr sz="2000" kern="1200">
          <a:solidFill>
            <a:schemeClr val="tx1"/>
          </a:solidFill>
          <a:latin typeface="+mn-lt"/>
          <a:ea typeface="+mn-ea"/>
          <a:cs typeface="+mn-cs"/>
        </a:defRPr>
      </a:lvl2pPr>
      <a:lvl3pPr marL="806450" indent="-268288" algn="l" defTabSz="914400" rtl="0" eaLnBrk="1" latinLnBrk="0" hangingPunct="1">
        <a:lnSpc>
          <a:spcPct val="90000"/>
        </a:lnSpc>
        <a:spcBef>
          <a:spcPts val="500"/>
        </a:spcBef>
        <a:buClr>
          <a:schemeClr val="accent1"/>
        </a:buClr>
        <a:buSzPct val="115000"/>
        <a:buFont typeface="Calibri" panose="020F0502020204030204" pitchFamily="34" charset="0"/>
        <a:buChar char="–"/>
        <a:tabLst/>
        <a:defRPr sz="1800" kern="1200">
          <a:solidFill>
            <a:schemeClr val="tx1"/>
          </a:solidFill>
          <a:latin typeface="+mn-lt"/>
          <a:ea typeface="+mn-ea"/>
          <a:cs typeface="+mn-cs"/>
        </a:defRPr>
      </a:lvl3pPr>
      <a:lvl4pPr marL="1076325" indent="-269875" algn="l" defTabSz="914400" rtl="0" eaLnBrk="1" latinLnBrk="0" hangingPunct="1">
        <a:lnSpc>
          <a:spcPct val="90000"/>
        </a:lnSpc>
        <a:spcBef>
          <a:spcPts val="500"/>
        </a:spcBef>
        <a:buClr>
          <a:schemeClr val="accent1"/>
        </a:buClr>
        <a:buSzPct val="100000"/>
        <a:buFont typeface="Calibri" panose="020F0502020204030204" pitchFamily="34" charset="0"/>
        <a:buChar char="–"/>
        <a:defRPr sz="1800" kern="1200">
          <a:solidFill>
            <a:schemeClr val="tx1"/>
          </a:solidFill>
          <a:latin typeface="+mn-lt"/>
          <a:ea typeface="+mn-ea"/>
          <a:cs typeface="+mn-cs"/>
        </a:defRPr>
      </a:lvl4pPr>
      <a:lvl5pPr marL="1344613" indent="-268288" algn="l" defTabSz="914400" rtl="0" eaLnBrk="1" latinLnBrk="0" hangingPunct="1">
        <a:lnSpc>
          <a:spcPct val="90000"/>
        </a:lnSpc>
        <a:spcBef>
          <a:spcPts val="500"/>
        </a:spcBef>
        <a:buClr>
          <a:schemeClr val="accent1"/>
        </a:buClr>
        <a:buSzPct val="100000"/>
        <a:buFont typeface="Calibri" panose="020F050202020403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0.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49300" y="3036567"/>
            <a:ext cx="9144000" cy="1246495"/>
          </a:xfrm>
        </p:spPr>
        <p:txBody>
          <a:bodyPr/>
          <a:lstStyle/>
          <a:p>
            <a:r>
              <a:rPr lang="fr-FR" dirty="0"/>
              <a:t>Les indicateurs et les sources de vérifications</a:t>
            </a:r>
            <a:endParaRPr lang="en-GB" dirty="0"/>
          </a:p>
        </p:txBody>
      </p:sp>
      <p:sp>
        <p:nvSpPr>
          <p:cNvPr id="6" name="Subtitle 5"/>
          <p:cNvSpPr>
            <a:spLocks noGrp="1"/>
          </p:cNvSpPr>
          <p:nvPr>
            <p:ph type="subTitle" idx="1"/>
          </p:nvPr>
        </p:nvSpPr>
        <p:spPr/>
        <p:txBody>
          <a:bodyPr/>
          <a:lstStyle/>
          <a:p>
            <a:r>
              <a:rPr lang="fr-BE" dirty="0"/>
              <a:t>Module</a:t>
            </a:r>
            <a:r>
              <a:rPr lang="en-BE" dirty="0"/>
              <a:t> </a:t>
            </a:r>
            <a:r>
              <a:rPr lang="fr-BE" dirty="0"/>
              <a:t>5.3</a:t>
            </a:r>
            <a:endParaRPr lang="en-GB" dirty="0"/>
          </a:p>
        </p:txBody>
      </p:sp>
    </p:spTree>
    <p:extLst>
      <p:ext uri="{BB962C8B-B14F-4D97-AF65-F5344CB8AC3E}">
        <p14:creationId xmlns:p14="http://schemas.microsoft.com/office/powerpoint/2010/main" val="286368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2">
            <a:extLst>
              <a:ext uri="{FF2B5EF4-FFF2-40B4-BE49-F238E27FC236}">
                <a16:creationId xmlns:a16="http://schemas.microsoft.com/office/drawing/2014/main" id="{ED6642E2-4BE4-4488-B4C1-D9AEF5FE0F56}"/>
              </a:ext>
            </a:extLst>
          </p:cNvPr>
          <p:cNvSpPr>
            <a:spLocks noGrp="1" noChangeArrowheads="1"/>
          </p:cNvSpPr>
          <p:nvPr>
            <p:ph type="title"/>
          </p:nvPr>
        </p:nvSpPr>
        <p:spPr/>
        <p:txBody>
          <a:bodyPr vert="horz" lIns="67866" tIns="33338" rIns="67866" bIns="33338" rtlCol="0" anchor="t" anchorCtr="0">
            <a:noAutofit/>
          </a:bodyPr>
          <a:lstStyle/>
          <a:p>
            <a:pPr>
              <a:defRPr/>
            </a:pPr>
            <a:r>
              <a:rPr lang="fr-BE" altLang="fr-FR" dirty="0"/>
              <a:t>Sources de Vérification</a:t>
            </a:r>
          </a:p>
        </p:txBody>
      </p:sp>
      <p:sp>
        <p:nvSpPr>
          <p:cNvPr id="2" name="Content Placeholder 1">
            <a:extLst>
              <a:ext uri="{FF2B5EF4-FFF2-40B4-BE49-F238E27FC236}">
                <a16:creationId xmlns:a16="http://schemas.microsoft.com/office/drawing/2014/main" id="{463ED3C5-481B-4317-A6FF-06682F5EE21A}"/>
              </a:ext>
            </a:extLst>
          </p:cNvPr>
          <p:cNvSpPr>
            <a:spLocks noGrp="1"/>
          </p:cNvSpPr>
          <p:nvPr>
            <p:ph idx="1"/>
          </p:nvPr>
        </p:nvSpPr>
        <p:spPr/>
        <p:txBody>
          <a:bodyPr/>
          <a:lstStyle/>
          <a:p>
            <a:endParaRPr lang="fr-BE" dirty="0"/>
          </a:p>
        </p:txBody>
      </p:sp>
      <p:sp>
        <p:nvSpPr>
          <p:cNvPr id="3" name="Text Placeholder 2">
            <a:extLst>
              <a:ext uri="{FF2B5EF4-FFF2-40B4-BE49-F238E27FC236}">
                <a16:creationId xmlns:a16="http://schemas.microsoft.com/office/drawing/2014/main" id="{29B7C73D-FC05-4851-9E77-F53DF64DC4C6}"/>
              </a:ext>
            </a:extLst>
          </p:cNvPr>
          <p:cNvSpPr>
            <a:spLocks noGrp="1"/>
          </p:cNvSpPr>
          <p:nvPr>
            <p:ph type="body" sz="quarter" idx="13"/>
          </p:nvPr>
        </p:nvSpPr>
        <p:spPr/>
        <p:txBody>
          <a:bodyPr/>
          <a:lstStyle/>
          <a:p>
            <a:endParaRPr lang="fr-BE"/>
          </a:p>
        </p:txBody>
      </p:sp>
      <p:sp>
        <p:nvSpPr>
          <p:cNvPr id="57349" name="Line 3">
            <a:extLst>
              <a:ext uri="{FF2B5EF4-FFF2-40B4-BE49-F238E27FC236}">
                <a16:creationId xmlns:a16="http://schemas.microsoft.com/office/drawing/2014/main" id="{24DF5978-A47A-4F5A-BBB7-EAB350037C5C}"/>
              </a:ext>
            </a:extLst>
          </p:cNvPr>
          <p:cNvSpPr>
            <a:spLocks noChangeShapeType="1"/>
          </p:cNvSpPr>
          <p:nvPr/>
        </p:nvSpPr>
        <p:spPr bwMode="auto">
          <a:xfrm>
            <a:off x="3430588" y="2263775"/>
            <a:ext cx="0" cy="2668588"/>
          </a:xfrm>
          <a:prstGeom prst="line">
            <a:avLst/>
          </a:prstGeom>
          <a:noFill/>
          <a:ln w="2540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fr-BE"/>
          </a:p>
        </p:txBody>
      </p:sp>
      <p:sp>
        <p:nvSpPr>
          <p:cNvPr id="57350" name="Line 4">
            <a:extLst>
              <a:ext uri="{FF2B5EF4-FFF2-40B4-BE49-F238E27FC236}">
                <a16:creationId xmlns:a16="http://schemas.microsoft.com/office/drawing/2014/main" id="{A9BE6308-2762-45F2-A7A5-E71F2FDDE734}"/>
              </a:ext>
            </a:extLst>
          </p:cNvPr>
          <p:cNvSpPr>
            <a:spLocks noChangeShapeType="1"/>
          </p:cNvSpPr>
          <p:nvPr/>
        </p:nvSpPr>
        <p:spPr bwMode="auto">
          <a:xfrm>
            <a:off x="3449638" y="4954588"/>
            <a:ext cx="5516562"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fr-BE"/>
          </a:p>
        </p:txBody>
      </p:sp>
      <p:sp>
        <p:nvSpPr>
          <p:cNvPr id="57351" name="Rectangle 5">
            <a:extLst>
              <a:ext uri="{FF2B5EF4-FFF2-40B4-BE49-F238E27FC236}">
                <a16:creationId xmlns:a16="http://schemas.microsoft.com/office/drawing/2014/main" id="{4579D72E-361B-4E60-BB81-3E4CECB408F0}"/>
              </a:ext>
            </a:extLst>
          </p:cNvPr>
          <p:cNvSpPr>
            <a:spLocks noChangeArrowheads="1"/>
          </p:cNvSpPr>
          <p:nvPr/>
        </p:nvSpPr>
        <p:spPr bwMode="auto">
          <a:xfrm rot="16200000">
            <a:off x="2905125" y="2778125"/>
            <a:ext cx="566738" cy="34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7866" tIns="33338" rIns="67866" bIns="33338">
            <a:spAutoFit/>
          </a:bodyPr>
          <a:lstStyle>
            <a:lvl1pPr defTabSz="762000">
              <a:defRPr>
                <a:solidFill>
                  <a:schemeClr val="tx1"/>
                </a:solidFill>
                <a:latin typeface="Arial" panose="020B0604020202020204" pitchFamily="34" charset="0"/>
              </a:defRPr>
            </a:lvl1pPr>
            <a:lvl2pPr marL="742950" indent="-285750" defTabSz="762000">
              <a:defRPr>
                <a:solidFill>
                  <a:schemeClr val="tx1"/>
                </a:solidFill>
                <a:latin typeface="Arial" panose="020B0604020202020204" pitchFamily="34" charset="0"/>
              </a:defRPr>
            </a:lvl2pPr>
            <a:lvl3pPr marL="1143000" indent="-228600" defTabSz="762000">
              <a:defRPr>
                <a:solidFill>
                  <a:schemeClr val="tx1"/>
                </a:solidFill>
                <a:latin typeface="Arial" panose="020B0604020202020204" pitchFamily="34" charset="0"/>
              </a:defRPr>
            </a:lvl3pPr>
            <a:lvl4pPr marL="1600200" indent="-228600" defTabSz="762000">
              <a:defRPr>
                <a:solidFill>
                  <a:schemeClr val="tx1"/>
                </a:solidFill>
                <a:latin typeface="Arial" panose="020B0604020202020204" pitchFamily="34" charset="0"/>
              </a:defRPr>
            </a:lvl4pPr>
            <a:lvl5pPr marL="2057400" indent="-228600" defTabSz="762000">
              <a:defRPr>
                <a:solidFill>
                  <a:schemeClr val="tx1"/>
                </a:solidFill>
                <a:latin typeface="Arial" panose="020B0604020202020204" pitchFamily="34" charset="0"/>
              </a:defRPr>
            </a:lvl5pPr>
            <a:lvl6pPr marL="2514600" indent="-228600" defTabSz="762000" eaLnBrk="0" fontAlgn="base" hangingPunct="0">
              <a:spcBef>
                <a:spcPct val="0"/>
              </a:spcBef>
              <a:spcAft>
                <a:spcPct val="0"/>
              </a:spcAft>
              <a:defRPr>
                <a:solidFill>
                  <a:schemeClr val="tx1"/>
                </a:solidFill>
                <a:latin typeface="Arial" panose="020B0604020202020204" pitchFamily="34" charset="0"/>
              </a:defRPr>
            </a:lvl6pPr>
            <a:lvl7pPr marL="2971800" indent="-228600" defTabSz="762000" eaLnBrk="0" fontAlgn="base" hangingPunct="0">
              <a:spcBef>
                <a:spcPct val="0"/>
              </a:spcBef>
              <a:spcAft>
                <a:spcPct val="0"/>
              </a:spcAft>
              <a:defRPr>
                <a:solidFill>
                  <a:schemeClr val="tx1"/>
                </a:solidFill>
                <a:latin typeface="Arial" panose="020B0604020202020204" pitchFamily="34" charset="0"/>
              </a:defRPr>
            </a:lvl7pPr>
            <a:lvl8pPr marL="3429000" indent="-228600" defTabSz="762000" eaLnBrk="0" fontAlgn="base" hangingPunct="0">
              <a:spcBef>
                <a:spcPct val="0"/>
              </a:spcBef>
              <a:spcAft>
                <a:spcPct val="0"/>
              </a:spcAft>
              <a:defRPr>
                <a:solidFill>
                  <a:schemeClr val="tx1"/>
                </a:solidFill>
                <a:latin typeface="Arial" panose="020B0604020202020204" pitchFamily="34" charset="0"/>
              </a:defRPr>
            </a:lvl8pPr>
            <a:lvl9pPr marL="3886200" indent="-228600" defTabSz="762000" eaLnBrk="0" fontAlgn="base" hangingPunct="0">
              <a:spcBef>
                <a:spcPct val="0"/>
              </a:spcBef>
              <a:spcAft>
                <a:spcPct val="0"/>
              </a:spcAft>
              <a:defRPr>
                <a:solidFill>
                  <a:schemeClr val="tx1"/>
                </a:solidFill>
                <a:latin typeface="Arial" panose="020B0604020202020204" pitchFamily="34" charset="0"/>
              </a:defRPr>
            </a:lvl9pPr>
          </a:lstStyle>
          <a:p>
            <a:r>
              <a:rPr lang="fr-BE" altLang="fr-FR" b="1">
                <a:solidFill>
                  <a:srgbClr val="000000"/>
                </a:solidFill>
                <a:latin typeface="Arial Narrow" panose="020B0606020202030204" pitchFamily="34" charset="0"/>
                <a:ea typeface="MS PGothic" panose="020B0600070205080204" pitchFamily="34" charset="-128"/>
              </a:rPr>
              <a:t>Coût</a:t>
            </a:r>
          </a:p>
        </p:txBody>
      </p:sp>
      <p:sp>
        <p:nvSpPr>
          <p:cNvPr id="57352" name="Rectangle 6">
            <a:extLst>
              <a:ext uri="{FF2B5EF4-FFF2-40B4-BE49-F238E27FC236}">
                <a16:creationId xmlns:a16="http://schemas.microsoft.com/office/drawing/2014/main" id="{180AFC8E-FE3E-48AD-A559-DB1CE2528951}"/>
              </a:ext>
            </a:extLst>
          </p:cNvPr>
          <p:cNvSpPr>
            <a:spLocks noChangeArrowheads="1"/>
          </p:cNvSpPr>
          <p:nvPr/>
        </p:nvSpPr>
        <p:spPr bwMode="auto">
          <a:xfrm>
            <a:off x="7312025" y="4987925"/>
            <a:ext cx="1157288" cy="34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7866" tIns="33338" rIns="67866" bIns="33338">
            <a:spAutoFit/>
          </a:bodyPr>
          <a:lstStyle>
            <a:lvl1pPr defTabSz="762000">
              <a:defRPr>
                <a:solidFill>
                  <a:schemeClr val="tx1"/>
                </a:solidFill>
                <a:latin typeface="Arial" panose="020B0604020202020204" pitchFamily="34" charset="0"/>
              </a:defRPr>
            </a:lvl1pPr>
            <a:lvl2pPr marL="742950" indent="-285750" defTabSz="762000">
              <a:defRPr>
                <a:solidFill>
                  <a:schemeClr val="tx1"/>
                </a:solidFill>
                <a:latin typeface="Arial" panose="020B0604020202020204" pitchFamily="34" charset="0"/>
              </a:defRPr>
            </a:lvl2pPr>
            <a:lvl3pPr marL="1143000" indent="-228600" defTabSz="762000">
              <a:defRPr>
                <a:solidFill>
                  <a:schemeClr val="tx1"/>
                </a:solidFill>
                <a:latin typeface="Arial" panose="020B0604020202020204" pitchFamily="34" charset="0"/>
              </a:defRPr>
            </a:lvl3pPr>
            <a:lvl4pPr marL="1600200" indent="-228600" defTabSz="762000">
              <a:defRPr>
                <a:solidFill>
                  <a:schemeClr val="tx1"/>
                </a:solidFill>
                <a:latin typeface="Arial" panose="020B0604020202020204" pitchFamily="34" charset="0"/>
              </a:defRPr>
            </a:lvl4pPr>
            <a:lvl5pPr marL="2057400" indent="-228600" defTabSz="762000">
              <a:defRPr>
                <a:solidFill>
                  <a:schemeClr val="tx1"/>
                </a:solidFill>
                <a:latin typeface="Arial" panose="020B0604020202020204" pitchFamily="34" charset="0"/>
              </a:defRPr>
            </a:lvl5pPr>
            <a:lvl6pPr marL="2514600" indent="-228600" defTabSz="762000" eaLnBrk="0" fontAlgn="base" hangingPunct="0">
              <a:spcBef>
                <a:spcPct val="0"/>
              </a:spcBef>
              <a:spcAft>
                <a:spcPct val="0"/>
              </a:spcAft>
              <a:defRPr>
                <a:solidFill>
                  <a:schemeClr val="tx1"/>
                </a:solidFill>
                <a:latin typeface="Arial" panose="020B0604020202020204" pitchFamily="34" charset="0"/>
              </a:defRPr>
            </a:lvl6pPr>
            <a:lvl7pPr marL="2971800" indent="-228600" defTabSz="762000" eaLnBrk="0" fontAlgn="base" hangingPunct="0">
              <a:spcBef>
                <a:spcPct val="0"/>
              </a:spcBef>
              <a:spcAft>
                <a:spcPct val="0"/>
              </a:spcAft>
              <a:defRPr>
                <a:solidFill>
                  <a:schemeClr val="tx1"/>
                </a:solidFill>
                <a:latin typeface="Arial" panose="020B0604020202020204" pitchFamily="34" charset="0"/>
              </a:defRPr>
            </a:lvl7pPr>
            <a:lvl8pPr marL="3429000" indent="-228600" defTabSz="762000" eaLnBrk="0" fontAlgn="base" hangingPunct="0">
              <a:spcBef>
                <a:spcPct val="0"/>
              </a:spcBef>
              <a:spcAft>
                <a:spcPct val="0"/>
              </a:spcAft>
              <a:defRPr>
                <a:solidFill>
                  <a:schemeClr val="tx1"/>
                </a:solidFill>
                <a:latin typeface="Arial" panose="020B0604020202020204" pitchFamily="34" charset="0"/>
              </a:defRPr>
            </a:lvl8pPr>
            <a:lvl9pPr marL="3886200" indent="-228600" defTabSz="762000" eaLnBrk="0" fontAlgn="base" hangingPunct="0">
              <a:spcBef>
                <a:spcPct val="0"/>
              </a:spcBef>
              <a:spcAft>
                <a:spcPct val="0"/>
              </a:spcAft>
              <a:defRPr>
                <a:solidFill>
                  <a:schemeClr val="tx1"/>
                </a:solidFill>
                <a:latin typeface="Arial" panose="020B0604020202020204" pitchFamily="34" charset="0"/>
              </a:defRPr>
            </a:lvl9pPr>
          </a:lstStyle>
          <a:p>
            <a:r>
              <a:rPr lang="fr-BE" altLang="fr-FR" b="1">
                <a:solidFill>
                  <a:srgbClr val="000000"/>
                </a:solidFill>
                <a:latin typeface="Arial Narrow" panose="020B0606020202030204" pitchFamily="34" charset="0"/>
                <a:ea typeface="MS PGothic" panose="020B0600070205080204" pitchFamily="34" charset="-128"/>
              </a:rPr>
              <a:t>Complexité</a:t>
            </a:r>
          </a:p>
        </p:txBody>
      </p:sp>
      <p:sp>
        <p:nvSpPr>
          <p:cNvPr id="57353" name="Arc 7">
            <a:extLst>
              <a:ext uri="{FF2B5EF4-FFF2-40B4-BE49-F238E27FC236}">
                <a16:creationId xmlns:a16="http://schemas.microsoft.com/office/drawing/2014/main" id="{CA4EF1D9-89E7-481D-B09A-0910D2219CC4}"/>
              </a:ext>
            </a:extLst>
          </p:cNvPr>
          <p:cNvSpPr>
            <a:spLocks/>
          </p:cNvSpPr>
          <p:nvPr/>
        </p:nvSpPr>
        <p:spPr bwMode="auto">
          <a:xfrm>
            <a:off x="3771901" y="2201863"/>
            <a:ext cx="5040313" cy="2400300"/>
          </a:xfrm>
          <a:custGeom>
            <a:avLst/>
            <a:gdLst>
              <a:gd name="T0" fmla="*/ 2147483646 w 21600"/>
              <a:gd name="T1" fmla="*/ 2147483646 h 21600"/>
              <a:gd name="T2" fmla="*/ 0 w 21600"/>
              <a:gd name="T3" fmla="*/ 2147483646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599" y="20"/>
                </a:moveTo>
                <a:cubicBezTo>
                  <a:pt x="21588" y="11942"/>
                  <a:pt x="11921" y="21599"/>
                  <a:pt x="0" y="21600"/>
                </a:cubicBezTo>
              </a:path>
              <a:path w="21600" h="21600" stroke="0" extrusionOk="0">
                <a:moveTo>
                  <a:pt x="21599" y="20"/>
                </a:moveTo>
                <a:cubicBezTo>
                  <a:pt x="21588" y="11942"/>
                  <a:pt x="11921" y="21599"/>
                  <a:pt x="0" y="21600"/>
                </a:cubicBezTo>
                <a:lnTo>
                  <a:pt x="0" y="0"/>
                </a:lnTo>
                <a:lnTo>
                  <a:pt x="21599" y="2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txBody>
          <a:bodyPr wrap="none" anchor="ctr"/>
          <a:lstStyle/>
          <a:p>
            <a:endParaRPr lang="fr-BE"/>
          </a:p>
        </p:txBody>
      </p:sp>
      <p:sp>
        <p:nvSpPr>
          <p:cNvPr id="57354" name="Rectangle 8">
            <a:extLst>
              <a:ext uri="{FF2B5EF4-FFF2-40B4-BE49-F238E27FC236}">
                <a16:creationId xmlns:a16="http://schemas.microsoft.com/office/drawing/2014/main" id="{678CCBF4-C52C-4255-842E-A831B30C8EE6}"/>
              </a:ext>
            </a:extLst>
          </p:cNvPr>
          <p:cNvSpPr>
            <a:spLocks noChangeArrowheads="1"/>
          </p:cNvSpPr>
          <p:nvPr/>
        </p:nvSpPr>
        <p:spPr bwMode="auto">
          <a:xfrm>
            <a:off x="3614739" y="4314825"/>
            <a:ext cx="1171575"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7866" tIns="33338" rIns="67866" bIns="33338">
            <a:spAutoFit/>
          </a:bodyPr>
          <a:lstStyle>
            <a:lvl1pPr defTabSz="762000">
              <a:defRPr>
                <a:solidFill>
                  <a:schemeClr val="tx1"/>
                </a:solidFill>
                <a:latin typeface="Arial" panose="020B0604020202020204" pitchFamily="34" charset="0"/>
              </a:defRPr>
            </a:lvl1pPr>
            <a:lvl2pPr marL="742950" indent="-285750" defTabSz="762000">
              <a:defRPr>
                <a:solidFill>
                  <a:schemeClr val="tx1"/>
                </a:solidFill>
                <a:latin typeface="Arial" panose="020B0604020202020204" pitchFamily="34" charset="0"/>
              </a:defRPr>
            </a:lvl2pPr>
            <a:lvl3pPr marL="1143000" indent="-228600" defTabSz="762000">
              <a:defRPr>
                <a:solidFill>
                  <a:schemeClr val="tx1"/>
                </a:solidFill>
                <a:latin typeface="Arial" panose="020B0604020202020204" pitchFamily="34" charset="0"/>
              </a:defRPr>
            </a:lvl3pPr>
            <a:lvl4pPr marL="1600200" indent="-228600" defTabSz="762000">
              <a:defRPr>
                <a:solidFill>
                  <a:schemeClr val="tx1"/>
                </a:solidFill>
                <a:latin typeface="Arial" panose="020B0604020202020204" pitchFamily="34" charset="0"/>
              </a:defRPr>
            </a:lvl4pPr>
            <a:lvl5pPr marL="2057400" indent="-228600" defTabSz="762000">
              <a:defRPr>
                <a:solidFill>
                  <a:schemeClr val="tx1"/>
                </a:solidFill>
                <a:latin typeface="Arial" panose="020B0604020202020204" pitchFamily="34" charset="0"/>
              </a:defRPr>
            </a:lvl5pPr>
            <a:lvl6pPr marL="2514600" indent="-228600" defTabSz="762000" eaLnBrk="0" fontAlgn="base" hangingPunct="0">
              <a:spcBef>
                <a:spcPct val="0"/>
              </a:spcBef>
              <a:spcAft>
                <a:spcPct val="0"/>
              </a:spcAft>
              <a:defRPr>
                <a:solidFill>
                  <a:schemeClr val="tx1"/>
                </a:solidFill>
                <a:latin typeface="Arial" panose="020B0604020202020204" pitchFamily="34" charset="0"/>
              </a:defRPr>
            </a:lvl6pPr>
            <a:lvl7pPr marL="2971800" indent="-228600" defTabSz="762000" eaLnBrk="0" fontAlgn="base" hangingPunct="0">
              <a:spcBef>
                <a:spcPct val="0"/>
              </a:spcBef>
              <a:spcAft>
                <a:spcPct val="0"/>
              </a:spcAft>
              <a:defRPr>
                <a:solidFill>
                  <a:schemeClr val="tx1"/>
                </a:solidFill>
                <a:latin typeface="Arial" panose="020B0604020202020204" pitchFamily="34" charset="0"/>
              </a:defRPr>
            </a:lvl7pPr>
            <a:lvl8pPr marL="3429000" indent="-228600" defTabSz="762000" eaLnBrk="0" fontAlgn="base" hangingPunct="0">
              <a:spcBef>
                <a:spcPct val="0"/>
              </a:spcBef>
              <a:spcAft>
                <a:spcPct val="0"/>
              </a:spcAft>
              <a:defRPr>
                <a:solidFill>
                  <a:schemeClr val="tx1"/>
                </a:solidFill>
                <a:latin typeface="Arial" panose="020B0604020202020204" pitchFamily="34" charset="0"/>
              </a:defRPr>
            </a:lvl8pPr>
            <a:lvl9pPr marL="3886200" indent="-228600" defTabSz="762000" eaLnBrk="0" fontAlgn="base" hangingPunct="0">
              <a:spcBef>
                <a:spcPct val="0"/>
              </a:spcBef>
              <a:spcAft>
                <a:spcPct val="0"/>
              </a:spcAft>
              <a:defRPr>
                <a:solidFill>
                  <a:schemeClr val="tx1"/>
                </a:solidFill>
                <a:latin typeface="Arial" panose="020B0604020202020204" pitchFamily="34" charset="0"/>
              </a:defRPr>
            </a:lvl9pPr>
          </a:lstStyle>
          <a:p>
            <a:r>
              <a:rPr lang="fr-BE" altLang="fr-FR" sz="1500" b="1" i="1">
                <a:solidFill>
                  <a:srgbClr val="333399"/>
                </a:solidFill>
                <a:latin typeface="Arial Narrow" panose="020B0606020202030204" pitchFamily="34" charset="0"/>
                <a:ea typeface="MS PGothic" panose="020B0600070205080204" pitchFamily="34" charset="-128"/>
              </a:rPr>
              <a:t>Rapports </a:t>
            </a:r>
          </a:p>
          <a:p>
            <a:r>
              <a:rPr lang="fr-BE" altLang="fr-FR" sz="1500" b="1" i="1">
                <a:solidFill>
                  <a:srgbClr val="333399"/>
                </a:solidFill>
                <a:latin typeface="Arial Narrow" panose="020B0606020202030204" pitchFamily="34" charset="0"/>
                <a:ea typeface="MS PGothic" panose="020B0600070205080204" pitchFamily="34" charset="-128"/>
              </a:rPr>
              <a:t>administratifs</a:t>
            </a:r>
          </a:p>
        </p:txBody>
      </p:sp>
      <p:sp>
        <p:nvSpPr>
          <p:cNvPr id="57355" name="Rectangle 9">
            <a:extLst>
              <a:ext uri="{FF2B5EF4-FFF2-40B4-BE49-F238E27FC236}">
                <a16:creationId xmlns:a16="http://schemas.microsoft.com/office/drawing/2014/main" id="{967F7A70-8121-470F-8893-C1801A02B390}"/>
              </a:ext>
            </a:extLst>
          </p:cNvPr>
          <p:cNvSpPr>
            <a:spLocks noChangeArrowheads="1"/>
          </p:cNvSpPr>
          <p:nvPr/>
        </p:nvSpPr>
        <p:spPr bwMode="auto">
          <a:xfrm>
            <a:off x="4802189" y="4156075"/>
            <a:ext cx="1100137"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7866" tIns="33338" rIns="67866" bIns="33338">
            <a:spAutoFit/>
          </a:bodyPr>
          <a:lstStyle>
            <a:lvl1pPr defTabSz="762000">
              <a:defRPr>
                <a:solidFill>
                  <a:schemeClr val="tx1"/>
                </a:solidFill>
                <a:latin typeface="Arial" panose="020B0604020202020204" pitchFamily="34" charset="0"/>
              </a:defRPr>
            </a:lvl1pPr>
            <a:lvl2pPr marL="742950" indent="-285750" defTabSz="762000">
              <a:defRPr>
                <a:solidFill>
                  <a:schemeClr val="tx1"/>
                </a:solidFill>
                <a:latin typeface="Arial" panose="020B0604020202020204" pitchFamily="34" charset="0"/>
              </a:defRPr>
            </a:lvl2pPr>
            <a:lvl3pPr marL="1143000" indent="-228600" defTabSz="762000">
              <a:defRPr>
                <a:solidFill>
                  <a:schemeClr val="tx1"/>
                </a:solidFill>
                <a:latin typeface="Arial" panose="020B0604020202020204" pitchFamily="34" charset="0"/>
              </a:defRPr>
            </a:lvl3pPr>
            <a:lvl4pPr marL="1600200" indent="-228600" defTabSz="762000">
              <a:defRPr>
                <a:solidFill>
                  <a:schemeClr val="tx1"/>
                </a:solidFill>
                <a:latin typeface="Arial" panose="020B0604020202020204" pitchFamily="34" charset="0"/>
              </a:defRPr>
            </a:lvl4pPr>
            <a:lvl5pPr marL="2057400" indent="-228600" defTabSz="762000">
              <a:defRPr>
                <a:solidFill>
                  <a:schemeClr val="tx1"/>
                </a:solidFill>
                <a:latin typeface="Arial" panose="020B0604020202020204" pitchFamily="34" charset="0"/>
              </a:defRPr>
            </a:lvl5pPr>
            <a:lvl6pPr marL="2514600" indent="-228600" defTabSz="762000" eaLnBrk="0" fontAlgn="base" hangingPunct="0">
              <a:spcBef>
                <a:spcPct val="0"/>
              </a:spcBef>
              <a:spcAft>
                <a:spcPct val="0"/>
              </a:spcAft>
              <a:defRPr>
                <a:solidFill>
                  <a:schemeClr val="tx1"/>
                </a:solidFill>
                <a:latin typeface="Arial" panose="020B0604020202020204" pitchFamily="34" charset="0"/>
              </a:defRPr>
            </a:lvl6pPr>
            <a:lvl7pPr marL="2971800" indent="-228600" defTabSz="762000" eaLnBrk="0" fontAlgn="base" hangingPunct="0">
              <a:spcBef>
                <a:spcPct val="0"/>
              </a:spcBef>
              <a:spcAft>
                <a:spcPct val="0"/>
              </a:spcAft>
              <a:defRPr>
                <a:solidFill>
                  <a:schemeClr val="tx1"/>
                </a:solidFill>
                <a:latin typeface="Arial" panose="020B0604020202020204" pitchFamily="34" charset="0"/>
              </a:defRPr>
            </a:lvl7pPr>
            <a:lvl8pPr marL="3429000" indent="-228600" defTabSz="762000" eaLnBrk="0" fontAlgn="base" hangingPunct="0">
              <a:spcBef>
                <a:spcPct val="0"/>
              </a:spcBef>
              <a:spcAft>
                <a:spcPct val="0"/>
              </a:spcAft>
              <a:defRPr>
                <a:solidFill>
                  <a:schemeClr val="tx1"/>
                </a:solidFill>
                <a:latin typeface="Arial" panose="020B0604020202020204" pitchFamily="34" charset="0"/>
              </a:defRPr>
            </a:lvl8pPr>
            <a:lvl9pPr marL="3886200" indent="-228600" defTabSz="762000" eaLnBrk="0" fontAlgn="base" hangingPunct="0">
              <a:spcBef>
                <a:spcPct val="0"/>
              </a:spcBef>
              <a:spcAft>
                <a:spcPct val="0"/>
              </a:spcAft>
              <a:defRPr>
                <a:solidFill>
                  <a:schemeClr val="tx1"/>
                </a:solidFill>
                <a:latin typeface="Arial" panose="020B0604020202020204" pitchFamily="34" charset="0"/>
              </a:defRPr>
            </a:lvl9pPr>
          </a:lstStyle>
          <a:p>
            <a:r>
              <a:rPr lang="fr-BE" altLang="fr-FR" sz="1500" b="1" i="1">
                <a:solidFill>
                  <a:srgbClr val="333399"/>
                </a:solidFill>
                <a:latin typeface="Arial Narrow" panose="020B0606020202030204" pitchFamily="34" charset="0"/>
                <a:ea typeface="MS PGothic" panose="020B0600070205080204" pitchFamily="34" charset="-128"/>
              </a:rPr>
              <a:t>Rapports de </a:t>
            </a:r>
          </a:p>
          <a:p>
            <a:r>
              <a:rPr lang="fr-BE" altLang="fr-FR" sz="1500" b="1" i="1">
                <a:solidFill>
                  <a:srgbClr val="333399"/>
                </a:solidFill>
                <a:latin typeface="Arial Narrow" panose="020B0606020202030204" pitchFamily="34" charset="0"/>
                <a:ea typeface="MS PGothic" panose="020B0600070205080204" pitchFamily="34" charset="-128"/>
              </a:rPr>
              <a:t>gestion</a:t>
            </a:r>
          </a:p>
        </p:txBody>
      </p:sp>
      <p:sp>
        <p:nvSpPr>
          <p:cNvPr id="57356" name="Rectangle 10">
            <a:extLst>
              <a:ext uri="{FF2B5EF4-FFF2-40B4-BE49-F238E27FC236}">
                <a16:creationId xmlns:a16="http://schemas.microsoft.com/office/drawing/2014/main" id="{CEF61D37-4ADF-4911-BD35-8495AD81DA9A}"/>
              </a:ext>
            </a:extLst>
          </p:cNvPr>
          <p:cNvSpPr>
            <a:spLocks noChangeArrowheads="1"/>
          </p:cNvSpPr>
          <p:nvPr/>
        </p:nvSpPr>
        <p:spPr bwMode="auto">
          <a:xfrm>
            <a:off x="6046789" y="3616325"/>
            <a:ext cx="1076325"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7866" tIns="33338" rIns="67866" bIns="33338">
            <a:spAutoFit/>
          </a:bodyPr>
          <a:lstStyle>
            <a:lvl1pPr defTabSz="762000">
              <a:defRPr>
                <a:solidFill>
                  <a:schemeClr val="tx1"/>
                </a:solidFill>
                <a:latin typeface="Arial" panose="020B0604020202020204" pitchFamily="34" charset="0"/>
              </a:defRPr>
            </a:lvl1pPr>
            <a:lvl2pPr marL="742950" indent="-285750" defTabSz="762000">
              <a:defRPr>
                <a:solidFill>
                  <a:schemeClr val="tx1"/>
                </a:solidFill>
                <a:latin typeface="Arial" panose="020B0604020202020204" pitchFamily="34" charset="0"/>
              </a:defRPr>
            </a:lvl2pPr>
            <a:lvl3pPr marL="1143000" indent="-228600" defTabSz="762000">
              <a:defRPr>
                <a:solidFill>
                  <a:schemeClr val="tx1"/>
                </a:solidFill>
                <a:latin typeface="Arial" panose="020B0604020202020204" pitchFamily="34" charset="0"/>
              </a:defRPr>
            </a:lvl3pPr>
            <a:lvl4pPr marL="1600200" indent="-228600" defTabSz="762000">
              <a:defRPr>
                <a:solidFill>
                  <a:schemeClr val="tx1"/>
                </a:solidFill>
                <a:latin typeface="Arial" panose="020B0604020202020204" pitchFamily="34" charset="0"/>
              </a:defRPr>
            </a:lvl4pPr>
            <a:lvl5pPr marL="2057400" indent="-228600" defTabSz="762000">
              <a:defRPr>
                <a:solidFill>
                  <a:schemeClr val="tx1"/>
                </a:solidFill>
                <a:latin typeface="Arial" panose="020B0604020202020204" pitchFamily="34" charset="0"/>
              </a:defRPr>
            </a:lvl5pPr>
            <a:lvl6pPr marL="2514600" indent="-228600" defTabSz="762000" eaLnBrk="0" fontAlgn="base" hangingPunct="0">
              <a:spcBef>
                <a:spcPct val="0"/>
              </a:spcBef>
              <a:spcAft>
                <a:spcPct val="0"/>
              </a:spcAft>
              <a:defRPr>
                <a:solidFill>
                  <a:schemeClr val="tx1"/>
                </a:solidFill>
                <a:latin typeface="Arial" panose="020B0604020202020204" pitchFamily="34" charset="0"/>
              </a:defRPr>
            </a:lvl6pPr>
            <a:lvl7pPr marL="2971800" indent="-228600" defTabSz="762000" eaLnBrk="0" fontAlgn="base" hangingPunct="0">
              <a:spcBef>
                <a:spcPct val="0"/>
              </a:spcBef>
              <a:spcAft>
                <a:spcPct val="0"/>
              </a:spcAft>
              <a:defRPr>
                <a:solidFill>
                  <a:schemeClr val="tx1"/>
                </a:solidFill>
                <a:latin typeface="Arial" panose="020B0604020202020204" pitchFamily="34" charset="0"/>
              </a:defRPr>
            </a:lvl7pPr>
            <a:lvl8pPr marL="3429000" indent="-228600" defTabSz="762000" eaLnBrk="0" fontAlgn="base" hangingPunct="0">
              <a:spcBef>
                <a:spcPct val="0"/>
              </a:spcBef>
              <a:spcAft>
                <a:spcPct val="0"/>
              </a:spcAft>
              <a:defRPr>
                <a:solidFill>
                  <a:schemeClr val="tx1"/>
                </a:solidFill>
                <a:latin typeface="Arial" panose="020B0604020202020204" pitchFamily="34" charset="0"/>
              </a:defRPr>
            </a:lvl8pPr>
            <a:lvl9pPr marL="3886200" indent="-228600" defTabSz="762000" eaLnBrk="0" fontAlgn="base" hangingPunct="0">
              <a:spcBef>
                <a:spcPct val="0"/>
              </a:spcBef>
              <a:spcAft>
                <a:spcPct val="0"/>
              </a:spcAft>
              <a:defRPr>
                <a:solidFill>
                  <a:schemeClr val="tx1"/>
                </a:solidFill>
                <a:latin typeface="Arial" panose="020B0604020202020204" pitchFamily="34" charset="0"/>
              </a:defRPr>
            </a:lvl9pPr>
          </a:lstStyle>
          <a:p>
            <a:r>
              <a:rPr lang="fr-BE" altLang="fr-FR" sz="1500" b="1" i="1">
                <a:solidFill>
                  <a:srgbClr val="333399"/>
                </a:solidFill>
                <a:latin typeface="Arial Narrow" panose="020B0606020202030204" pitchFamily="34" charset="0"/>
                <a:ea typeface="MS PGothic" panose="020B0600070205080204" pitchFamily="34" charset="-128"/>
              </a:rPr>
              <a:t>Statistiques </a:t>
            </a:r>
          </a:p>
          <a:p>
            <a:r>
              <a:rPr lang="fr-BE" altLang="fr-FR" sz="1500" b="1" i="1">
                <a:solidFill>
                  <a:srgbClr val="333399"/>
                </a:solidFill>
                <a:latin typeface="Arial Narrow" panose="020B0606020202030204" pitchFamily="34" charset="0"/>
                <a:ea typeface="MS PGothic" panose="020B0600070205080204" pitchFamily="34" charset="-128"/>
              </a:rPr>
              <a:t>disponibles</a:t>
            </a:r>
          </a:p>
        </p:txBody>
      </p:sp>
      <p:sp>
        <p:nvSpPr>
          <p:cNvPr id="57357" name="Rectangle 11">
            <a:extLst>
              <a:ext uri="{FF2B5EF4-FFF2-40B4-BE49-F238E27FC236}">
                <a16:creationId xmlns:a16="http://schemas.microsoft.com/office/drawing/2014/main" id="{F81D9F5B-DC87-45FE-8EA5-101912D349BA}"/>
              </a:ext>
            </a:extLst>
          </p:cNvPr>
          <p:cNvSpPr>
            <a:spLocks noChangeArrowheads="1"/>
          </p:cNvSpPr>
          <p:nvPr/>
        </p:nvSpPr>
        <p:spPr bwMode="auto">
          <a:xfrm>
            <a:off x="6475414" y="3022600"/>
            <a:ext cx="1995487"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7866" tIns="33338" rIns="67866" bIns="33338">
            <a:spAutoFit/>
          </a:bodyPr>
          <a:lstStyle>
            <a:lvl1pPr defTabSz="762000">
              <a:defRPr>
                <a:solidFill>
                  <a:schemeClr val="tx1"/>
                </a:solidFill>
                <a:latin typeface="Arial" panose="020B0604020202020204" pitchFamily="34" charset="0"/>
              </a:defRPr>
            </a:lvl1pPr>
            <a:lvl2pPr marL="742950" indent="-285750" defTabSz="762000">
              <a:defRPr>
                <a:solidFill>
                  <a:schemeClr val="tx1"/>
                </a:solidFill>
                <a:latin typeface="Arial" panose="020B0604020202020204" pitchFamily="34" charset="0"/>
              </a:defRPr>
            </a:lvl2pPr>
            <a:lvl3pPr marL="1143000" indent="-228600" defTabSz="762000">
              <a:defRPr>
                <a:solidFill>
                  <a:schemeClr val="tx1"/>
                </a:solidFill>
                <a:latin typeface="Arial" panose="020B0604020202020204" pitchFamily="34" charset="0"/>
              </a:defRPr>
            </a:lvl3pPr>
            <a:lvl4pPr marL="1600200" indent="-228600" defTabSz="762000">
              <a:defRPr>
                <a:solidFill>
                  <a:schemeClr val="tx1"/>
                </a:solidFill>
                <a:latin typeface="Arial" panose="020B0604020202020204" pitchFamily="34" charset="0"/>
              </a:defRPr>
            </a:lvl4pPr>
            <a:lvl5pPr marL="2057400" indent="-228600" defTabSz="762000">
              <a:defRPr>
                <a:solidFill>
                  <a:schemeClr val="tx1"/>
                </a:solidFill>
                <a:latin typeface="Arial" panose="020B0604020202020204" pitchFamily="34" charset="0"/>
              </a:defRPr>
            </a:lvl5pPr>
            <a:lvl6pPr marL="2514600" indent="-228600" defTabSz="762000" eaLnBrk="0" fontAlgn="base" hangingPunct="0">
              <a:spcBef>
                <a:spcPct val="0"/>
              </a:spcBef>
              <a:spcAft>
                <a:spcPct val="0"/>
              </a:spcAft>
              <a:defRPr>
                <a:solidFill>
                  <a:schemeClr val="tx1"/>
                </a:solidFill>
                <a:latin typeface="Arial" panose="020B0604020202020204" pitchFamily="34" charset="0"/>
              </a:defRPr>
            </a:lvl6pPr>
            <a:lvl7pPr marL="2971800" indent="-228600" defTabSz="762000" eaLnBrk="0" fontAlgn="base" hangingPunct="0">
              <a:spcBef>
                <a:spcPct val="0"/>
              </a:spcBef>
              <a:spcAft>
                <a:spcPct val="0"/>
              </a:spcAft>
              <a:defRPr>
                <a:solidFill>
                  <a:schemeClr val="tx1"/>
                </a:solidFill>
                <a:latin typeface="Arial" panose="020B0604020202020204" pitchFamily="34" charset="0"/>
              </a:defRPr>
            </a:lvl7pPr>
            <a:lvl8pPr marL="3429000" indent="-228600" defTabSz="762000" eaLnBrk="0" fontAlgn="base" hangingPunct="0">
              <a:spcBef>
                <a:spcPct val="0"/>
              </a:spcBef>
              <a:spcAft>
                <a:spcPct val="0"/>
              </a:spcAft>
              <a:defRPr>
                <a:solidFill>
                  <a:schemeClr val="tx1"/>
                </a:solidFill>
                <a:latin typeface="Arial" panose="020B0604020202020204" pitchFamily="34" charset="0"/>
              </a:defRPr>
            </a:lvl8pPr>
            <a:lvl9pPr marL="3886200" indent="-228600" defTabSz="762000" eaLnBrk="0" fontAlgn="base" hangingPunct="0">
              <a:spcBef>
                <a:spcPct val="0"/>
              </a:spcBef>
              <a:spcAft>
                <a:spcPct val="0"/>
              </a:spcAft>
              <a:defRPr>
                <a:solidFill>
                  <a:schemeClr val="tx1"/>
                </a:solidFill>
                <a:latin typeface="Arial" panose="020B0604020202020204" pitchFamily="34" charset="0"/>
              </a:defRPr>
            </a:lvl9pPr>
          </a:lstStyle>
          <a:p>
            <a:r>
              <a:rPr lang="fr-BE" altLang="fr-FR" sz="1500" b="1" i="1">
                <a:solidFill>
                  <a:srgbClr val="333399"/>
                </a:solidFill>
                <a:latin typeface="Arial Narrow" panose="020B0606020202030204" pitchFamily="34" charset="0"/>
                <a:ea typeface="MS PGothic" panose="020B0600070205080204" pitchFamily="34" charset="-128"/>
              </a:rPr>
              <a:t>Statistiques disponibles </a:t>
            </a:r>
          </a:p>
          <a:p>
            <a:r>
              <a:rPr lang="fr-BE" altLang="fr-FR" sz="1500" b="1" i="1">
                <a:solidFill>
                  <a:srgbClr val="333399"/>
                </a:solidFill>
                <a:latin typeface="Arial Narrow" panose="020B0606020202030204" pitchFamily="34" charset="0"/>
                <a:ea typeface="MS PGothic" panose="020B0600070205080204" pitchFamily="34" charset="-128"/>
              </a:rPr>
              <a:t>retravaillées</a:t>
            </a:r>
          </a:p>
        </p:txBody>
      </p:sp>
      <p:sp>
        <p:nvSpPr>
          <p:cNvPr id="57358" name="Rectangle 12">
            <a:extLst>
              <a:ext uri="{FF2B5EF4-FFF2-40B4-BE49-F238E27FC236}">
                <a16:creationId xmlns:a16="http://schemas.microsoft.com/office/drawing/2014/main" id="{BE6E1F76-8361-4391-9C38-C3E13487796C}"/>
              </a:ext>
            </a:extLst>
          </p:cNvPr>
          <p:cNvSpPr>
            <a:spLocks noChangeArrowheads="1"/>
          </p:cNvSpPr>
          <p:nvPr/>
        </p:nvSpPr>
        <p:spPr bwMode="auto">
          <a:xfrm>
            <a:off x="7634289" y="2241550"/>
            <a:ext cx="1068387"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7866" tIns="33338" rIns="67866" bIns="33338">
            <a:spAutoFit/>
          </a:bodyPr>
          <a:lstStyle>
            <a:lvl1pPr defTabSz="762000">
              <a:defRPr>
                <a:solidFill>
                  <a:schemeClr val="tx1"/>
                </a:solidFill>
                <a:latin typeface="Arial" panose="020B0604020202020204" pitchFamily="34" charset="0"/>
              </a:defRPr>
            </a:lvl1pPr>
            <a:lvl2pPr marL="742950" indent="-285750" defTabSz="762000">
              <a:defRPr>
                <a:solidFill>
                  <a:schemeClr val="tx1"/>
                </a:solidFill>
                <a:latin typeface="Arial" panose="020B0604020202020204" pitchFamily="34" charset="0"/>
              </a:defRPr>
            </a:lvl2pPr>
            <a:lvl3pPr marL="1143000" indent="-228600" defTabSz="762000">
              <a:defRPr>
                <a:solidFill>
                  <a:schemeClr val="tx1"/>
                </a:solidFill>
                <a:latin typeface="Arial" panose="020B0604020202020204" pitchFamily="34" charset="0"/>
              </a:defRPr>
            </a:lvl3pPr>
            <a:lvl4pPr marL="1600200" indent="-228600" defTabSz="762000">
              <a:defRPr>
                <a:solidFill>
                  <a:schemeClr val="tx1"/>
                </a:solidFill>
                <a:latin typeface="Arial" panose="020B0604020202020204" pitchFamily="34" charset="0"/>
              </a:defRPr>
            </a:lvl4pPr>
            <a:lvl5pPr marL="2057400" indent="-228600" defTabSz="762000">
              <a:defRPr>
                <a:solidFill>
                  <a:schemeClr val="tx1"/>
                </a:solidFill>
                <a:latin typeface="Arial" panose="020B0604020202020204" pitchFamily="34" charset="0"/>
              </a:defRPr>
            </a:lvl5pPr>
            <a:lvl6pPr marL="2514600" indent="-228600" defTabSz="762000" eaLnBrk="0" fontAlgn="base" hangingPunct="0">
              <a:spcBef>
                <a:spcPct val="0"/>
              </a:spcBef>
              <a:spcAft>
                <a:spcPct val="0"/>
              </a:spcAft>
              <a:defRPr>
                <a:solidFill>
                  <a:schemeClr val="tx1"/>
                </a:solidFill>
                <a:latin typeface="Arial" panose="020B0604020202020204" pitchFamily="34" charset="0"/>
              </a:defRPr>
            </a:lvl6pPr>
            <a:lvl7pPr marL="2971800" indent="-228600" defTabSz="762000" eaLnBrk="0" fontAlgn="base" hangingPunct="0">
              <a:spcBef>
                <a:spcPct val="0"/>
              </a:spcBef>
              <a:spcAft>
                <a:spcPct val="0"/>
              </a:spcAft>
              <a:defRPr>
                <a:solidFill>
                  <a:schemeClr val="tx1"/>
                </a:solidFill>
                <a:latin typeface="Arial" panose="020B0604020202020204" pitchFamily="34" charset="0"/>
              </a:defRPr>
            </a:lvl7pPr>
            <a:lvl8pPr marL="3429000" indent="-228600" defTabSz="762000" eaLnBrk="0" fontAlgn="base" hangingPunct="0">
              <a:spcBef>
                <a:spcPct val="0"/>
              </a:spcBef>
              <a:spcAft>
                <a:spcPct val="0"/>
              </a:spcAft>
              <a:defRPr>
                <a:solidFill>
                  <a:schemeClr val="tx1"/>
                </a:solidFill>
                <a:latin typeface="Arial" panose="020B0604020202020204" pitchFamily="34" charset="0"/>
              </a:defRPr>
            </a:lvl8pPr>
            <a:lvl9pPr marL="3886200" indent="-228600" defTabSz="762000" eaLnBrk="0" fontAlgn="base" hangingPunct="0">
              <a:spcBef>
                <a:spcPct val="0"/>
              </a:spcBef>
              <a:spcAft>
                <a:spcPct val="0"/>
              </a:spcAft>
              <a:defRPr>
                <a:solidFill>
                  <a:schemeClr val="tx1"/>
                </a:solidFill>
                <a:latin typeface="Arial" panose="020B0604020202020204" pitchFamily="34" charset="0"/>
              </a:defRPr>
            </a:lvl9pPr>
          </a:lstStyle>
          <a:p>
            <a:r>
              <a:rPr lang="fr-BE" altLang="fr-FR" sz="1500" b="1" i="1">
                <a:solidFill>
                  <a:srgbClr val="333399"/>
                </a:solidFill>
                <a:latin typeface="Arial Narrow" panose="020B0606020202030204" pitchFamily="34" charset="0"/>
                <a:ea typeface="MS PGothic" panose="020B0600070205080204" pitchFamily="34" charset="-128"/>
              </a:rPr>
              <a:t>Enquêtes </a:t>
            </a:r>
          </a:p>
          <a:p>
            <a:r>
              <a:rPr lang="fr-BE" altLang="fr-FR" sz="1500" b="1" i="1">
                <a:solidFill>
                  <a:srgbClr val="333399"/>
                </a:solidFill>
                <a:latin typeface="Arial Narrow" panose="020B0606020202030204" pitchFamily="34" charset="0"/>
                <a:ea typeface="MS PGothic" panose="020B0600070205080204" pitchFamily="34" charset="-128"/>
              </a:rPr>
              <a:t>spécialisées</a:t>
            </a:r>
          </a:p>
        </p:txBody>
      </p:sp>
      <p:sp>
        <p:nvSpPr>
          <p:cNvPr id="57359" name="Freeform 13">
            <a:extLst>
              <a:ext uri="{FF2B5EF4-FFF2-40B4-BE49-F238E27FC236}">
                <a16:creationId xmlns:a16="http://schemas.microsoft.com/office/drawing/2014/main" id="{91ADE8B3-0432-4FFB-A0B9-5A1E0BE72B50}"/>
              </a:ext>
            </a:extLst>
          </p:cNvPr>
          <p:cNvSpPr>
            <a:spLocks/>
          </p:cNvSpPr>
          <p:nvPr/>
        </p:nvSpPr>
        <p:spPr bwMode="auto">
          <a:xfrm>
            <a:off x="3467100" y="2657475"/>
            <a:ext cx="5372100" cy="2286000"/>
          </a:xfrm>
          <a:custGeom>
            <a:avLst/>
            <a:gdLst>
              <a:gd name="T0" fmla="*/ 0 w 4512"/>
              <a:gd name="T1" fmla="*/ 2147483646 h 1920"/>
              <a:gd name="T2" fmla="*/ 2147483646 w 4512"/>
              <a:gd name="T3" fmla="*/ 2147483646 h 1920"/>
              <a:gd name="T4" fmla="*/ 2147483646 w 4512"/>
              <a:gd name="T5" fmla="*/ 0 h 1920"/>
              <a:gd name="T6" fmla="*/ 0 60000 65536"/>
              <a:gd name="T7" fmla="*/ 0 60000 65536"/>
              <a:gd name="T8" fmla="*/ 0 60000 65536"/>
              <a:gd name="T9" fmla="*/ 0 w 4512"/>
              <a:gd name="T10" fmla="*/ 0 h 1920"/>
              <a:gd name="T11" fmla="*/ 4512 w 4512"/>
              <a:gd name="T12" fmla="*/ 1920 h 1920"/>
            </a:gdLst>
            <a:ahLst/>
            <a:cxnLst>
              <a:cxn ang="T6">
                <a:pos x="T0" y="T1"/>
              </a:cxn>
              <a:cxn ang="T7">
                <a:pos x="T2" y="T3"/>
              </a:cxn>
              <a:cxn ang="T8">
                <a:pos x="T4" y="T5"/>
              </a:cxn>
            </a:cxnLst>
            <a:rect l="T9" t="T10" r="T11" b="T12"/>
            <a:pathLst>
              <a:path w="4512" h="1920">
                <a:moveTo>
                  <a:pt x="0" y="1920"/>
                </a:moveTo>
                <a:cubicBezTo>
                  <a:pt x="1232" y="1768"/>
                  <a:pt x="2464" y="1616"/>
                  <a:pt x="3216" y="1296"/>
                </a:cubicBezTo>
                <a:cubicBezTo>
                  <a:pt x="3968" y="976"/>
                  <a:pt x="4240" y="488"/>
                  <a:pt x="4512" y="0"/>
                </a:cubicBezTo>
              </a:path>
            </a:pathLst>
          </a:custGeom>
          <a:noFill/>
          <a:ln w="28575" cmpd="sng">
            <a:solidFill>
              <a:schemeClr val="accent2"/>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fr-BE"/>
          </a:p>
        </p:txBody>
      </p:sp>
      <p:sp>
        <p:nvSpPr>
          <p:cNvPr id="72719" name="AutoShape 6">
            <a:extLst>
              <a:ext uri="{FF2B5EF4-FFF2-40B4-BE49-F238E27FC236}">
                <a16:creationId xmlns:a16="http://schemas.microsoft.com/office/drawing/2014/main" id="{A9B06883-1EA0-4DA4-BBE5-830417547DD7}"/>
              </a:ext>
            </a:extLst>
          </p:cNvPr>
          <p:cNvSpPr>
            <a:spLocks noChangeArrowheads="1"/>
          </p:cNvSpPr>
          <p:nvPr/>
        </p:nvSpPr>
        <p:spPr bwMode="auto">
          <a:xfrm rot="20779157">
            <a:off x="4137026" y="2533650"/>
            <a:ext cx="1831975" cy="1049338"/>
          </a:xfrm>
          <a:prstGeom prst="foldedCorner">
            <a:avLst>
              <a:gd name="adj" fmla="val 12500"/>
            </a:avLst>
          </a:prstGeom>
          <a:solidFill>
            <a:schemeClr val="accent1">
              <a:lumMod val="75000"/>
            </a:schemeClr>
          </a:solidFill>
          <a:ln w="9525">
            <a:solidFill>
              <a:schemeClr val="accent2"/>
            </a:solidFill>
            <a:round/>
            <a:headEnd/>
            <a:tailEnd/>
          </a:ln>
        </p:spPr>
        <p:txBody>
          <a:bodyPr>
            <a:spAutoFit/>
          </a:bodyPr>
          <a:lstStyle>
            <a:lvl1pPr>
              <a:spcBef>
                <a:spcPct val="20000"/>
              </a:spcBef>
              <a:buClr>
                <a:schemeClr val="bg1"/>
              </a:buClr>
              <a:buChar char="•"/>
              <a:defRPr sz="2400" i="1">
                <a:solidFill>
                  <a:srgbClr val="0F5494"/>
                </a:solidFill>
                <a:latin typeface="Verdana" panose="020B0604030504040204" pitchFamily="34" charset="0"/>
                <a:ea typeface="MS PGothic" panose="020B0600070205080204" pitchFamily="34" charset="-128"/>
              </a:defRPr>
            </a:lvl1pPr>
            <a:lvl2pPr marL="742950" indent="-285750">
              <a:spcBef>
                <a:spcPct val="20000"/>
              </a:spcBef>
              <a:buClr>
                <a:srgbClr val="009FBA"/>
              </a:buClr>
              <a:buChar char="•"/>
              <a:defRPr sz="2000" b="1">
                <a:solidFill>
                  <a:srgbClr val="0F5494"/>
                </a:solidFill>
                <a:latin typeface="Verdana" panose="020B0604030504040204" pitchFamily="34" charset="0"/>
                <a:ea typeface="MS PGothic" panose="020B0600070205080204" pitchFamily="34" charset="-128"/>
              </a:defRPr>
            </a:lvl2pPr>
            <a:lvl3pPr marL="1143000" indent="-228600">
              <a:spcBef>
                <a:spcPct val="20000"/>
              </a:spcBef>
              <a:defRPr sz="1400">
                <a:solidFill>
                  <a:srgbClr val="0F5494"/>
                </a:solidFill>
                <a:latin typeface="Verdana" panose="020B060403050404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defRPr/>
            </a:pPr>
            <a:r>
              <a:rPr lang="fr-BE" altLang="fr-FR" sz="1350" i="0" dirty="0">
                <a:solidFill>
                  <a:schemeClr val="bg1"/>
                </a:solidFill>
              </a:rPr>
              <a:t>La diversité des sources se reflète dans leur coût et leur complexité…</a:t>
            </a:r>
            <a:endParaRPr lang="fr-FR" altLang="fr-FR" sz="1350" i="0" dirty="0">
              <a:solidFill>
                <a:schemeClr val="bg1"/>
              </a:solidFill>
            </a:endParaRPr>
          </a:p>
        </p:txBody>
      </p:sp>
      <p:sp>
        <p:nvSpPr>
          <p:cNvPr id="57361" name="Text Box 12">
            <a:extLst>
              <a:ext uri="{FF2B5EF4-FFF2-40B4-BE49-F238E27FC236}">
                <a16:creationId xmlns:a16="http://schemas.microsoft.com/office/drawing/2014/main" id="{1F404E87-941A-4087-B024-EFE11D54A034}"/>
              </a:ext>
            </a:extLst>
          </p:cNvPr>
          <p:cNvSpPr txBox="1">
            <a:spLocks noChangeArrowheads="1"/>
          </p:cNvSpPr>
          <p:nvPr/>
        </p:nvSpPr>
        <p:spPr bwMode="auto">
          <a:xfrm>
            <a:off x="2855914" y="5249864"/>
            <a:ext cx="6669087" cy="55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500" tIns="35100" rIns="67500" bIns="3510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fr-FR" altLang="fr-FR" sz="900" i="1">
                <a:solidFill>
                  <a:srgbClr val="003366"/>
                </a:solidFill>
                <a:latin typeface="Verdana" panose="020B0604030504040204" pitchFamily="34" charset="0"/>
                <a:ea typeface="MS PGothic" panose="020B0600070205080204" pitchFamily="34" charset="-128"/>
              </a:rPr>
              <a:t>Rapports administratifs, statistiques disponibles, rapports de gestion, inspection de site, rapports techniques…</a:t>
            </a:r>
          </a:p>
          <a:p>
            <a:pPr eaLnBrk="1" hangingPunct="1">
              <a:spcBef>
                <a:spcPct val="50000"/>
              </a:spcBef>
            </a:pPr>
            <a:r>
              <a:rPr lang="fr-FR" altLang="fr-FR" sz="900" i="1">
                <a:solidFill>
                  <a:srgbClr val="003366"/>
                </a:solidFill>
                <a:latin typeface="Verdana" panose="020B0604030504040204" pitchFamily="34" charset="0"/>
                <a:ea typeface="MS PGothic" panose="020B0600070205080204" pitchFamily="34" charset="-128"/>
              </a:rPr>
              <a:t>Attention, la source doit être précise! Un ministère de tutelle n’est pas une source de données, la source de données est l’enquête ou la collecte réalisée par un service responsable au sein de ce ministère…</a:t>
            </a:r>
            <a:endParaRPr lang="en-GB" altLang="fr-FR" sz="900" i="1">
              <a:solidFill>
                <a:srgbClr val="003366"/>
              </a:solidFill>
              <a:latin typeface="Verdana" panose="020B0604030504040204" pitchFamily="34" charset="0"/>
              <a:ea typeface="MS PGothic" panose="020B0600070205080204" pitchFamily="34" charset="-128"/>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a:extLst>
              <a:ext uri="{FF2B5EF4-FFF2-40B4-BE49-F238E27FC236}">
                <a16:creationId xmlns:a16="http://schemas.microsoft.com/office/drawing/2014/main" id="{2D4C160D-36EA-450E-9614-21213DEE7F64}"/>
              </a:ext>
            </a:extLst>
          </p:cNvPr>
          <p:cNvSpPr>
            <a:spLocks noGrp="1"/>
          </p:cNvSpPr>
          <p:nvPr>
            <p:ph type="title"/>
          </p:nvPr>
        </p:nvSpPr>
        <p:spPr/>
        <p:txBody>
          <a:bodyPr>
            <a:normAutofit fontScale="90000"/>
          </a:bodyPr>
          <a:lstStyle/>
          <a:p>
            <a:pPr>
              <a:defRPr/>
            </a:pPr>
            <a:r>
              <a:rPr lang="fr-FR" altLang="en-US" dirty="0"/>
              <a:t>Origines des données</a:t>
            </a:r>
          </a:p>
        </p:txBody>
      </p:sp>
      <p:sp>
        <p:nvSpPr>
          <p:cNvPr id="59395" name="Content Placeholder 2">
            <a:extLst>
              <a:ext uri="{FF2B5EF4-FFF2-40B4-BE49-F238E27FC236}">
                <a16:creationId xmlns:a16="http://schemas.microsoft.com/office/drawing/2014/main" id="{D8473FC4-1848-444B-87B9-EED7F1C492C0}"/>
              </a:ext>
            </a:extLst>
          </p:cNvPr>
          <p:cNvSpPr>
            <a:spLocks noGrp="1"/>
          </p:cNvSpPr>
          <p:nvPr>
            <p:ph idx="1"/>
          </p:nvPr>
        </p:nvSpPr>
        <p:spPr/>
        <p:txBody>
          <a:bodyPr/>
          <a:lstStyle/>
          <a:p>
            <a:pPr eaLnBrk="1" hangingPunct="1">
              <a:spcAft>
                <a:spcPct val="50000"/>
              </a:spcAft>
              <a:buClrTx/>
            </a:pPr>
            <a:r>
              <a:rPr lang="fr-FR" altLang="en-US"/>
              <a:t>Spécifiez les sources de données (ne citez pas uniquement  l’organisation, mentionnez aussi la méthode de collecte de données ex: enquête, statistiques annuelle…)</a:t>
            </a:r>
          </a:p>
          <a:p>
            <a:pPr eaLnBrk="1" hangingPunct="1">
              <a:spcAft>
                <a:spcPct val="50000"/>
              </a:spcAft>
              <a:buClrTx/>
            </a:pPr>
            <a:r>
              <a:rPr lang="fr-FR" altLang="en-US"/>
              <a:t>Les fréquences de collecte devraient être claires et cohérentes avec les valeurs intermédiaires et les valeurs-cibles</a:t>
            </a:r>
          </a:p>
          <a:p>
            <a:pPr eaLnBrk="1" hangingPunct="1">
              <a:spcAft>
                <a:spcPct val="50000"/>
              </a:spcAft>
              <a:buClrTx/>
            </a:pPr>
            <a:r>
              <a:rPr lang="fr-FR" altLang="en-US"/>
              <a:t>Fournissez des données désagrégées et ajoutez des sources qui sont sensibles à la dimension de genre, d’âge etc.</a:t>
            </a:r>
          </a:p>
          <a:p>
            <a:pPr eaLnBrk="1" hangingPunct="1">
              <a:spcAft>
                <a:spcPct val="50000"/>
              </a:spcAft>
              <a:buClrTx/>
            </a:pPr>
            <a:r>
              <a:rPr lang="fr-FR" altLang="en-US"/>
              <a:t>Les responsabilités de collecte de données et de rapportages doivent être spécifiées</a:t>
            </a:r>
          </a:p>
          <a:p>
            <a:endParaRPr lang="fr-FR" altLang="en-US"/>
          </a:p>
        </p:txBody>
      </p:sp>
      <p:sp>
        <p:nvSpPr>
          <p:cNvPr id="2" name="Text Placeholder 1">
            <a:extLst>
              <a:ext uri="{FF2B5EF4-FFF2-40B4-BE49-F238E27FC236}">
                <a16:creationId xmlns:a16="http://schemas.microsoft.com/office/drawing/2014/main" id="{64369CD5-6A78-429D-8AEC-42AD4761407F}"/>
              </a:ext>
            </a:extLst>
          </p:cNvPr>
          <p:cNvSpPr>
            <a:spLocks noGrp="1"/>
          </p:cNvSpPr>
          <p:nvPr>
            <p:ph type="body" sz="quarter" idx="13"/>
          </p:nvPr>
        </p:nvSpPr>
        <p:spPr/>
        <p:txBody>
          <a:bodyPr/>
          <a:lstStyle/>
          <a:p>
            <a:endParaRPr lang="fr-BE"/>
          </a:p>
        </p:txBody>
      </p:sp>
      <p:sp>
        <p:nvSpPr>
          <p:cNvPr id="74757" name="AutoShape 6">
            <a:extLst>
              <a:ext uri="{FF2B5EF4-FFF2-40B4-BE49-F238E27FC236}">
                <a16:creationId xmlns:a16="http://schemas.microsoft.com/office/drawing/2014/main" id="{24DA145A-B1F7-4994-B1EE-4FD4167683C9}"/>
              </a:ext>
            </a:extLst>
          </p:cNvPr>
          <p:cNvSpPr>
            <a:spLocks noChangeArrowheads="1"/>
          </p:cNvSpPr>
          <p:nvPr/>
        </p:nvSpPr>
        <p:spPr bwMode="auto">
          <a:xfrm rot="20779157">
            <a:off x="6981825" y="5183188"/>
            <a:ext cx="2216150" cy="838200"/>
          </a:xfrm>
          <a:prstGeom prst="foldedCorner">
            <a:avLst>
              <a:gd name="adj" fmla="val 12500"/>
            </a:avLst>
          </a:prstGeom>
          <a:solidFill>
            <a:schemeClr val="accent1">
              <a:lumMod val="75000"/>
            </a:schemeClr>
          </a:solidFill>
          <a:ln w="9525">
            <a:solidFill>
              <a:schemeClr val="accent2"/>
            </a:solidFill>
            <a:round/>
            <a:headEnd/>
            <a:tailEnd/>
          </a:ln>
        </p:spPr>
        <p:txBody>
          <a:bodyPr lIns="0" tIns="0" rIns="0" bIns="0">
            <a:spAutoFit/>
          </a:bodyPr>
          <a:lstStyle>
            <a:lvl1pPr>
              <a:spcBef>
                <a:spcPct val="20000"/>
              </a:spcBef>
              <a:buClr>
                <a:schemeClr val="bg1"/>
              </a:buClr>
              <a:buChar char="•"/>
              <a:defRPr sz="2400" i="1">
                <a:solidFill>
                  <a:srgbClr val="0F5494"/>
                </a:solidFill>
                <a:latin typeface="Verdana" panose="020B0604030504040204" pitchFamily="34" charset="0"/>
                <a:ea typeface="MS PGothic" panose="020B0600070205080204" pitchFamily="34" charset="-128"/>
              </a:defRPr>
            </a:lvl1pPr>
            <a:lvl2pPr marL="742950" indent="-285750">
              <a:spcBef>
                <a:spcPct val="20000"/>
              </a:spcBef>
              <a:buClr>
                <a:srgbClr val="009FBA"/>
              </a:buClr>
              <a:buChar char="•"/>
              <a:defRPr sz="2000" b="1">
                <a:solidFill>
                  <a:srgbClr val="0F5494"/>
                </a:solidFill>
                <a:latin typeface="Verdana" panose="020B0604030504040204" pitchFamily="34" charset="0"/>
                <a:ea typeface="MS PGothic" panose="020B0600070205080204" pitchFamily="34" charset="-128"/>
              </a:defRPr>
            </a:lvl2pPr>
            <a:lvl3pPr marL="1143000" indent="-228600">
              <a:spcBef>
                <a:spcPct val="20000"/>
              </a:spcBef>
              <a:defRPr sz="1400">
                <a:solidFill>
                  <a:srgbClr val="0F5494"/>
                </a:solidFill>
                <a:latin typeface="Verdana" panose="020B060403050404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defRPr/>
            </a:pPr>
            <a:r>
              <a:rPr lang="fr-FR" altLang="fr-FR" sz="1200" i="0" dirty="0">
                <a:solidFill>
                  <a:schemeClr val="bg1"/>
                </a:solidFill>
                <a:cs typeface="Arial" panose="020B0604020202020204" pitchFamily="34" charset="0"/>
              </a:rPr>
              <a:t>Dans votre MCL, évitez de répéter « rapport projet » comme source de vérification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a:extLst>
              <a:ext uri="{FF2B5EF4-FFF2-40B4-BE49-F238E27FC236}">
                <a16:creationId xmlns:a16="http://schemas.microsoft.com/office/drawing/2014/main" id="{D0437123-B01B-479D-B423-FAB328E80464}"/>
              </a:ext>
            </a:extLst>
          </p:cNvPr>
          <p:cNvSpPr>
            <a:spLocks noGrp="1"/>
          </p:cNvSpPr>
          <p:nvPr>
            <p:ph type="title"/>
          </p:nvPr>
        </p:nvSpPr>
        <p:spPr/>
        <p:txBody>
          <a:bodyPr>
            <a:normAutofit fontScale="90000"/>
          </a:bodyPr>
          <a:lstStyle/>
          <a:p>
            <a:pPr>
              <a:defRPr/>
            </a:pPr>
            <a:r>
              <a:rPr lang="fr-FR" altLang="en-US" dirty="0"/>
              <a:t>Pour de bonnes sources de vérification…</a:t>
            </a:r>
          </a:p>
        </p:txBody>
      </p:sp>
      <p:sp>
        <p:nvSpPr>
          <p:cNvPr id="61443" name="Content Placeholder 2">
            <a:extLst>
              <a:ext uri="{FF2B5EF4-FFF2-40B4-BE49-F238E27FC236}">
                <a16:creationId xmlns:a16="http://schemas.microsoft.com/office/drawing/2014/main" id="{97F117A0-01A6-43BB-BC64-06BCC337054E}"/>
              </a:ext>
            </a:extLst>
          </p:cNvPr>
          <p:cNvSpPr>
            <a:spLocks noGrp="1"/>
          </p:cNvSpPr>
          <p:nvPr>
            <p:ph idx="1"/>
          </p:nvPr>
        </p:nvSpPr>
        <p:spPr/>
        <p:txBody>
          <a:bodyPr/>
          <a:lstStyle/>
          <a:p>
            <a:pPr eaLnBrk="1" hangingPunct="1">
              <a:spcAft>
                <a:spcPct val="50000"/>
              </a:spcAft>
              <a:buClrTx/>
            </a:pPr>
            <a:r>
              <a:rPr lang="fr-FR" altLang="en-US" b="1"/>
              <a:t>Existante </a:t>
            </a:r>
            <a:r>
              <a:rPr lang="fr-FR" altLang="en-US"/>
              <a:t>– ex: enquêtes démographiques et de santé, Enquête des indicateurs de malaria</a:t>
            </a:r>
          </a:p>
          <a:p>
            <a:pPr eaLnBrk="1" hangingPunct="1">
              <a:spcAft>
                <a:spcPct val="50000"/>
              </a:spcAft>
              <a:buClrTx/>
            </a:pPr>
            <a:r>
              <a:rPr lang="fr-FR" altLang="en-US" b="1"/>
              <a:t>Pertinente </a:t>
            </a:r>
            <a:r>
              <a:rPr lang="fr-FR" altLang="en-US"/>
              <a:t>– par rapport à nos besoin d’information</a:t>
            </a:r>
          </a:p>
          <a:p>
            <a:pPr eaLnBrk="1" hangingPunct="1">
              <a:spcAft>
                <a:spcPct val="50000"/>
              </a:spcAft>
              <a:buClrTx/>
            </a:pPr>
            <a:r>
              <a:rPr lang="fr-FR" altLang="en-US" b="1"/>
              <a:t>Valide </a:t>
            </a:r>
            <a:r>
              <a:rPr lang="fr-FR" altLang="en-US"/>
              <a:t>– méthodes précises utilisées</a:t>
            </a:r>
          </a:p>
          <a:p>
            <a:pPr eaLnBrk="1" hangingPunct="1">
              <a:spcAft>
                <a:spcPct val="50000"/>
              </a:spcAft>
              <a:buClrTx/>
            </a:pPr>
            <a:r>
              <a:rPr lang="fr-FR" altLang="en-US" b="1"/>
              <a:t>Fiable </a:t>
            </a:r>
            <a:r>
              <a:rPr lang="fr-FR" altLang="en-US"/>
              <a:t>– méthode de collecte stable &amp; cohérente dans le temps</a:t>
            </a:r>
          </a:p>
          <a:p>
            <a:pPr eaLnBrk="1" hangingPunct="1">
              <a:spcAft>
                <a:spcPct val="50000"/>
              </a:spcAft>
              <a:buClrTx/>
            </a:pPr>
            <a:r>
              <a:rPr lang="fr-FR" altLang="en-US" b="1"/>
              <a:t>Disponible </a:t>
            </a:r>
            <a:r>
              <a:rPr lang="fr-FR" altLang="en-US"/>
              <a:t>– responsabilité de collecte de données définie et assurée  ex: partenaire/ organisation e mise en œuvre. </a:t>
            </a:r>
          </a:p>
          <a:p>
            <a:pPr eaLnBrk="1" hangingPunct="1">
              <a:spcAft>
                <a:spcPct val="50000"/>
              </a:spcAft>
              <a:buClrTx/>
            </a:pPr>
            <a:r>
              <a:rPr lang="fr-FR" altLang="en-US" b="1"/>
              <a:t>Temporel </a:t>
            </a:r>
            <a:r>
              <a:rPr lang="fr-FR" altLang="en-US"/>
              <a:t>– périodicité cohérente avec les valeurs intermédiaires et cibles.</a:t>
            </a:r>
          </a:p>
        </p:txBody>
      </p:sp>
      <p:sp>
        <p:nvSpPr>
          <p:cNvPr id="2" name="Text Placeholder 1">
            <a:extLst>
              <a:ext uri="{FF2B5EF4-FFF2-40B4-BE49-F238E27FC236}">
                <a16:creationId xmlns:a16="http://schemas.microsoft.com/office/drawing/2014/main" id="{D4DBEB4B-8778-4077-A2A4-24507FFF35D4}"/>
              </a:ext>
            </a:extLst>
          </p:cNvPr>
          <p:cNvSpPr>
            <a:spLocks noGrp="1"/>
          </p:cNvSpPr>
          <p:nvPr>
            <p:ph type="body" sz="quarter" idx="13"/>
          </p:nvPr>
        </p:nvSpPr>
        <p:spPr/>
        <p:txBody>
          <a:bodyPr/>
          <a:lstStyle/>
          <a:p>
            <a:endParaRPr lang="fr-BE"/>
          </a:p>
        </p:txBody>
      </p:sp>
      <p:sp>
        <p:nvSpPr>
          <p:cNvPr id="76805" name="AutoShape 6">
            <a:extLst>
              <a:ext uri="{FF2B5EF4-FFF2-40B4-BE49-F238E27FC236}">
                <a16:creationId xmlns:a16="http://schemas.microsoft.com/office/drawing/2014/main" id="{876EA279-51A5-4F73-ACD0-ABB17BEED746}"/>
              </a:ext>
            </a:extLst>
          </p:cNvPr>
          <p:cNvSpPr>
            <a:spLocks noChangeArrowheads="1"/>
          </p:cNvSpPr>
          <p:nvPr/>
        </p:nvSpPr>
        <p:spPr bwMode="auto">
          <a:xfrm>
            <a:off x="3473450" y="5616575"/>
            <a:ext cx="5786438" cy="838200"/>
          </a:xfrm>
          <a:prstGeom prst="foldedCorner">
            <a:avLst>
              <a:gd name="adj" fmla="val 12500"/>
            </a:avLst>
          </a:prstGeom>
          <a:solidFill>
            <a:schemeClr val="accent1">
              <a:lumMod val="75000"/>
            </a:schemeClr>
          </a:solidFill>
          <a:ln w="9525">
            <a:solidFill>
              <a:schemeClr val="accent2"/>
            </a:solidFill>
            <a:round/>
            <a:headEnd/>
            <a:tailEnd/>
          </a:ln>
        </p:spPr>
        <p:txBody>
          <a:bodyPr>
            <a:spAutoFit/>
          </a:bodyPr>
          <a:lstStyle>
            <a:lvl1pPr>
              <a:spcBef>
                <a:spcPct val="20000"/>
              </a:spcBef>
              <a:buClr>
                <a:schemeClr val="bg1"/>
              </a:buClr>
              <a:buChar char="•"/>
              <a:defRPr sz="2400" i="1">
                <a:solidFill>
                  <a:srgbClr val="0F5494"/>
                </a:solidFill>
                <a:latin typeface="Verdana" panose="020B0604030504040204" pitchFamily="34" charset="0"/>
                <a:ea typeface="MS PGothic" panose="020B0600070205080204" pitchFamily="34" charset="-128"/>
              </a:defRPr>
            </a:lvl1pPr>
            <a:lvl2pPr marL="742950" indent="-285750">
              <a:spcBef>
                <a:spcPct val="20000"/>
              </a:spcBef>
              <a:buClr>
                <a:srgbClr val="009FBA"/>
              </a:buClr>
              <a:buChar char="•"/>
              <a:defRPr sz="2000" b="1">
                <a:solidFill>
                  <a:srgbClr val="0F5494"/>
                </a:solidFill>
                <a:latin typeface="Verdana" panose="020B0604030504040204" pitchFamily="34" charset="0"/>
                <a:ea typeface="MS PGothic" panose="020B0600070205080204" pitchFamily="34" charset="-128"/>
              </a:defRPr>
            </a:lvl2pPr>
            <a:lvl3pPr marL="1143000" indent="-228600">
              <a:spcBef>
                <a:spcPct val="20000"/>
              </a:spcBef>
              <a:defRPr sz="1400">
                <a:solidFill>
                  <a:srgbClr val="0F5494"/>
                </a:solidFill>
                <a:latin typeface="Verdana" panose="020B060403050404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defRPr/>
            </a:pPr>
            <a:r>
              <a:rPr lang="fr-BE" altLang="fr-FR" sz="1200" b="1" i="0" dirty="0">
                <a:solidFill>
                  <a:schemeClr val="bg1"/>
                </a:solidFill>
                <a:cs typeface="Arial" panose="020B0604020202020204" pitchFamily="34" charset="0"/>
              </a:rPr>
              <a:t>Variez les sources ! </a:t>
            </a:r>
          </a:p>
          <a:p>
            <a:pPr>
              <a:spcBef>
                <a:spcPct val="50000"/>
              </a:spcBef>
              <a:buClrTx/>
              <a:buFontTx/>
              <a:buNone/>
              <a:defRPr/>
            </a:pPr>
            <a:r>
              <a:rPr lang="fr-BE" altLang="fr-FR" sz="1200" i="0" dirty="0">
                <a:solidFill>
                  <a:schemeClr val="bg1"/>
                </a:solidFill>
                <a:cs typeface="Arial" panose="020B0604020202020204" pitchFamily="34" charset="0"/>
              </a:rPr>
              <a:t>Exemple pour les questions de genre: rapport d’OSC, rapport du CEDAW, analyse genre générée par un projet, par le gouvernement…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FFB686D3-C4EA-4A54-90B6-3C81F57896D1}"/>
              </a:ext>
            </a:extLst>
          </p:cNvPr>
          <p:cNvSpPr>
            <a:spLocks noGrp="1"/>
          </p:cNvSpPr>
          <p:nvPr>
            <p:ph type="title"/>
          </p:nvPr>
        </p:nvSpPr>
        <p:spPr/>
        <p:txBody>
          <a:bodyPr>
            <a:normAutofit fontScale="90000"/>
          </a:bodyPr>
          <a:lstStyle/>
          <a:p>
            <a:pPr>
              <a:defRPr/>
            </a:pPr>
            <a:r>
              <a:rPr lang="fr-FR" altLang="en-US" dirty="0"/>
              <a:t>Comment mesurer le changement?</a:t>
            </a:r>
          </a:p>
        </p:txBody>
      </p:sp>
      <p:sp>
        <p:nvSpPr>
          <p:cNvPr id="63491" name="Content Placeholder 2">
            <a:extLst>
              <a:ext uri="{FF2B5EF4-FFF2-40B4-BE49-F238E27FC236}">
                <a16:creationId xmlns:a16="http://schemas.microsoft.com/office/drawing/2014/main" id="{6DC3ACBD-2950-44A3-85D8-6BC7D6639643}"/>
              </a:ext>
            </a:extLst>
          </p:cNvPr>
          <p:cNvSpPr>
            <a:spLocks noGrp="1"/>
          </p:cNvSpPr>
          <p:nvPr>
            <p:ph idx="1"/>
          </p:nvPr>
        </p:nvSpPr>
        <p:spPr>
          <a:xfrm>
            <a:off x="1989139" y="1782763"/>
            <a:ext cx="8148637" cy="4260850"/>
          </a:xfrm>
        </p:spPr>
        <p:txBody>
          <a:bodyPr/>
          <a:lstStyle/>
          <a:p>
            <a:endParaRPr lang="en-GB" altLang="en-US"/>
          </a:p>
        </p:txBody>
      </p:sp>
      <p:sp>
        <p:nvSpPr>
          <p:cNvPr id="63492" name="Text Placeholder 3">
            <a:extLst>
              <a:ext uri="{FF2B5EF4-FFF2-40B4-BE49-F238E27FC236}">
                <a16:creationId xmlns:a16="http://schemas.microsoft.com/office/drawing/2014/main" id="{D4DFB75F-07CD-4B36-9EE4-25A56C5E9CE9}"/>
              </a:ext>
            </a:extLst>
          </p:cNvPr>
          <p:cNvSpPr>
            <a:spLocks noGrp="1"/>
          </p:cNvSpPr>
          <p:nvPr>
            <p:ph type="body" sz="quarter" idx="13"/>
          </p:nvPr>
        </p:nvSpPr>
        <p:spPr>
          <a:xfrm>
            <a:off x="2152650" y="1263619"/>
            <a:ext cx="8147050" cy="249299"/>
          </a:xfrm>
        </p:spPr>
        <p:txBody>
          <a:bodyPr/>
          <a:lstStyle/>
          <a:p>
            <a:endParaRPr lang="en-GB" altLang="en-US"/>
          </a:p>
        </p:txBody>
      </p:sp>
      <p:graphicFrame>
        <p:nvGraphicFramePr>
          <p:cNvPr id="2" name="Diagramme 1">
            <a:extLst>
              <a:ext uri="{FF2B5EF4-FFF2-40B4-BE49-F238E27FC236}">
                <a16:creationId xmlns:a16="http://schemas.microsoft.com/office/drawing/2014/main" id="{A8C1E4E5-4B45-4918-88B7-5CD627C01032}"/>
              </a:ext>
            </a:extLst>
          </p:cNvPr>
          <p:cNvGraphicFramePr/>
          <p:nvPr/>
        </p:nvGraphicFramePr>
        <p:xfrm>
          <a:off x="2446564" y="2120254"/>
          <a:ext cx="7233328" cy="30243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a:extLst>
              <a:ext uri="{FF2B5EF4-FFF2-40B4-BE49-F238E27FC236}">
                <a16:creationId xmlns:a16="http://schemas.microsoft.com/office/drawing/2014/main" id="{DA466662-A047-4ACA-B66B-97F94C4F1A2A}"/>
              </a:ext>
            </a:extLst>
          </p:cNvPr>
          <p:cNvSpPr>
            <a:spLocks noGrp="1"/>
          </p:cNvSpPr>
          <p:nvPr>
            <p:ph type="title"/>
          </p:nvPr>
        </p:nvSpPr>
        <p:spPr/>
        <p:txBody>
          <a:bodyPr>
            <a:normAutofit fontScale="90000"/>
          </a:bodyPr>
          <a:lstStyle/>
          <a:p>
            <a:pPr>
              <a:defRPr/>
            </a:pPr>
            <a:r>
              <a:rPr lang="fr-FR" altLang="en-US" dirty="0"/>
              <a:t>Qu’est-ce que la valeur de référence?</a:t>
            </a:r>
          </a:p>
        </p:txBody>
      </p:sp>
      <p:sp>
        <p:nvSpPr>
          <p:cNvPr id="65539" name="Content Placeholder 2">
            <a:extLst>
              <a:ext uri="{FF2B5EF4-FFF2-40B4-BE49-F238E27FC236}">
                <a16:creationId xmlns:a16="http://schemas.microsoft.com/office/drawing/2014/main" id="{81429C0A-3D41-436F-A346-6293C4EBE226}"/>
              </a:ext>
            </a:extLst>
          </p:cNvPr>
          <p:cNvSpPr>
            <a:spLocks noGrp="1"/>
          </p:cNvSpPr>
          <p:nvPr>
            <p:ph idx="1"/>
          </p:nvPr>
        </p:nvSpPr>
        <p:spPr/>
        <p:txBody>
          <a:bodyPr vert="horz" lIns="0" tIns="0" rIns="0" bIns="0" rtlCol="0">
            <a:normAutofit/>
          </a:bodyPr>
          <a:lstStyle/>
          <a:p>
            <a:pPr>
              <a:spcBef>
                <a:spcPts val="900"/>
              </a:spcBef>
              <a:spcAft>
                <a:spcPts val="450"/>
              </a:spcAft>
              <a:buClrTx/>
            </a:pPr>
            <a:r>
              <a:rPr lang="fr-FR" altLang="en-US"/>
              <a:t>La valeur de référence est la mesure de la situation avant que l’action n’ait démarré (parfois zéro s’il s’agit d’une nouvelle action)</a:t>
            </a:r>
          </a:p>
          <a:p>
            <a:pPr>
              <a:spcBef>
                <a:spcPts val="900"/>
              </a:spcBef>
              <a:spcAft>
                <a:spcPts val="450"/>
              </a:spcAft>
              <a:buClrTx/>
            </a:pPr>
            <a:r>
              <a:rPr lang="fr-FR" altLang="en-US"/>
              <a:t>Elle est utilisée pour mesurer le changement et suivre l’avancement de l’action</a:t>
            </a:r>
          </a:p>
          <a:p>
            <a:pPr>
              <a:spcBef>
                <a:spcPts val="900"/>
              </a:spcBef>
              <a:spcAft>
                <a:spcPts val="450"/>
              </a:spcAft>
              <a:buClrTx/>
            </a:pPr>
            <a:r>
              <a:rPr lang="fr-FR" altLang="en-US"/>
              <a:t>Tous les indicateurs doivent avoir une valeur de référence avant le démarrage de l’action (ou alors on devrait mentionner quand cette donnée sera disponible)</a:t>
            </a:r>
          </a:p>
          <a:p>
            <a:pPr>
              <a:spcBef>
                <a:spcPts val="900"/>
              </a:spcBef>
              <a:spcAft>
                <a:spcPts val="450"/>
              </a:spcAft>
              <a:buClrTx/>
            </a:pPr>
            <a:r>
              <a:rPr lang="fr-FR" altLang="en-US"/>
              <a:t>Utilisez les données existantes autant que possible, mais vérifiez-en la fiabilité</a:t>
            </a:r>
          </a:p>
          <a:p>
            <a:pPr>
              <a:spcBef>
                <a:spcPts val="900"/>
              </a:spcBef>
              <a:spcAft>
                <a:spcPts val="450"/>
              </a:spcAft>
              <a:buClrTx/>
            </a:pPr>
            <a:r>
              <a:rPr lang="fr-FR" altLang="en-US"/>
              <a:t>Si vous devez collecter vos propres données, prévoyez de collecter les valeurs de références dès que possible (par ex: dès que les bénéficiaires ont été identifiés)</a:t>
            </a:r>
          </a:p>
        </p:txBody>
      </p:sp>
      <p:sp>
        <p:nvSpPr>
          <p:cNvPr id="2" name="Text Placeholder 1">
            <a:extLst>
              <a:ext uri="{FF2B5EF4-FFF2-40B4-BE49-F238E27FC236}">
                <a16:creationId xmlns:a16="http://schemas.microsoft.com/office/drawing/2014/main" id="{EB9D5F76-557C-4815-A6CA-1C11D92E0A83}"/>
              </a:ext>
            </a:extLst>
          </p:cNvPr>
          <p:cNvSpPr>
            <a:spLocks noGrp="1"/>
          </p:cNvSpPr>
          <p:nvPr>
            <p:ph type="body" sz="quarter" idx="13"/>
          </p:nvPr>
        </p:nvSpPr>
        <p:spPr/>
        <p:txBody>
          <a:bodyPr/>
          <a:lstStyle/>
          <a:p>
            <a:endParaRPr lang="fr-BE"/>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a:extLst>
              <a:ext uri="{FF2B5EF4-FFF2-40B4-BE49-F238E27FC236}">
                <a16:creationId xmlns:a16="http://schemas.microsoft.com/office/drawing/2014/main" id="{55D0E675-668F-4FC9-998B-231584526DAD}"/>
              </a:ext>
            </a:extLst>
          </p:cNvPr>
          <p:cNvSpPr>
            <a:spLocks noGrp="1" noChangeArrowheads="1"/>
          </p:cNvSpPr>
          <p:nvPr>
            <p:ph type="title"/>
          </p:nvPr>
        </p:nvSpPr>
        <p:spPr/>
        <p:txBody>
          <a:bodyPr vert="horz" lIns="67866" tIns="33338" rIns="67866" bIns="33338" rtlCol="0" anchor="t" anchorCtr="0">
            <a:noAutofit/>
          </a:bodyPr>
          <a:lstStyle/>
          <a:p>
            <a:pPr marL="1191">
              <a:defRPr/>
            </a:pPr>
            <a:r>
              <a:rPr lang="fr-FR" dirty="0"/>
              <a:t>Valeurs de références - c</a:t>
            </a:r>
            <a:r>
              <a:rPr lang="fr-FR" dirty="0">
                <a:ea typeface="+mn-ea"/>
                <a:cs typeface="+mn-cs"/>
              </a:rPr>
              <a:t>onseils pratiques</a:t>
            </a:r>
          </a:p>
        </p:txBody>
      </p:sp>
      <p:sp>
        <p:nvSpPr>
          <p:cNvPr id="67587" name="Content Placeholder 1">
            <a:extLst>
              <a:ext uri="{FF2B5EF4-FFF2-40B4-BE49-F238E27FC236}">
                <a16:creationId xmlns:a16="http://schemas.microsoft.com/office/drawing/2014/main" id="{248872F3-F141-43D1-8009-6405CEDFF789}"/>
              </a:ext>
            </a:extLst>
          </p:cNvPr>
          <p:cNvSpPr>
            <a:spLocks noGrp="1"/>
          </p:cNvSpPr>
          <p:nvPr>
            <p:ph idx="1"/>
          </p:nvPr>
        </p:nvSpPr>
        <p:spPr/>
        <p:txBody>
          <a:bodyPr/>
          <a:lstStyle/>
          <a:p>
            <a:pPr>
              <a:spcBef>
                <a:spcPts val="450"/>
              </a:spcBef>
              <a:spcAft>
                <a:spcPts val="450"/>
              </a:spcAft>
              <a:buClrTx/>
            </a:pPr>
            <a:r>
              <a:rPr lang="fr-FR" altLang="fr-FR"/>
              <a:t>Bien en théorie, souvent mal utilisé en pratique</a:t>
            </a:r>
          </a:p>
          <a:p>
            <a:pPr>
              <a:spcBef>
                <a:spcPts val="450"/>
              </a:spcBef>
              <a:spcAft>
                <a:spcPts val="450"/>
              </a:spcAft>
              <a:buClrTx/>
            </a:pPr>
            <a:r>
              <a:rPr lang="fr-FR" altLang="fr-FR"/>
              <a:t>Requiert un minimum d’information (qui a une implication en termes de complexité et de coûts)</a:t>
            </a:r>
          </a:p>
          <a:p>
            <a:pPr>
              <a:spcBef>
                <a:spcPts val="450"/>
              </a:spcBef>
              <a:spcAft>
                <a:spcPts val="450"/>
              </a:spcAft>
              <a:buClrTx/>
            </a:pPr>
            <a:r>
              <a:rPr lang="fr-FR" altLang="fr-FR"/>
              <a:t>Regardez toujours d’abord les données existantes</a:t>
            </a:r>
          </a:p>
          <a:p>
            <a:pPr>
              <a:spcBef>
                <a:spcPts val="450"/>
              </a:spcBef>
              <a:spcAft>
                <a:spcPts val="450"/>
              </a:spcAft>
              <a:buClrTx/>
            </a:pPr>
            <a:r>
              <a:rPr lang="fr-FR" altLang="fr-FR"/>
              <a:t>Il faut peser les coûts et bénéfices des différentes options de collecte de l’information</a:t>
            </a:r>
          </a:p>
          <a:p>
            <a:pPr>
              <a:spcBef>
                <a:spcPts val="450"/>
              </a:spcBef>
              <a:spcAft>
                <a:spcPts val="450"/>
              </a:spcAft>
              <a:buClrTx/>
            </a:pPr>
            <a:r>
              <a:rPr lang="fr-FR" altLang="fr-FR"/>
              <a:t>La phase de démarrage constitue souvent le moment approprié pour compléter ou affiner les information sur la situation initiale et les valeurs de références (budget/ ressources requis!)</a:t>
            </a:r>
          </a:p>
          <a:p>
            <a:endParaRPr lang="en-GB" altLang="en-US"/>
          </a:p>
        </p:txBody>
      </p:sp>
      <p:sp>
        <p:nvSpPr>
          <p:cNvPr id="2" name="Text Placeholder 1">
            <a:extLst>
              <a:ext uri="{FF2B5EF4-FFF2-40B4-BE49-F238E27FC236}">
                <a16:creationId xmlns:a16="http://schemas.microsoft.com/office/drawing/2014/main" id="{FD427891-7420-4B25-B96F-8BC19CD5EB4C}"/>
              </a:ext>
            </a:extLst>
          </p:cNvPr>
          <p:cNvSpPr>
            <a:spLocks noGrp="1"/>
          </p:cNvSpPr>
          <p:nvPr>
            <p:ph type="body" sz="quarter" idx="13"/>
          </p:nvPr>
        </p:nvSpPr>
        <p:spPr/>
        <p:txBody>
          <a:bodyPr/>
          <a:lstStyle/>
          <a:p>
            <a:endParaRPr lang="fr-BE"/>
          </a:p>
        </p:txBody>
      </p:sp>
      <p:sp>
        <p:nvSpPr>
          <p:cNvPr id="82948" name="Text Box 4">
            <a:extLst>
              <a:ext uri="{FF2B5EF4-FFF2-40B4-BE49-F238E27FC236}">
                <a16:creationId xmlns:a16="http://schemas.microsoft.com/office/drawing/2014/main" id="{6073F93E-3495-46D9-936D-D15ED88F36D4}"/>
              </a:ext>
            </a:extLst>
          </p:cNvPr>
          <p:cNvSpPr txBox="1">
            <a:spLocks noChangeArrowheads="1"/>
          </p:cNvSpPr>
          <p:nvPr/>
        </p:nvSpPr>
        <p:spPr bwMode="auto">
          <a:xfrm>
            <a:off x="2852738" y="4987926"/>
            <a:ext cx="6481762" cy="1122363"/>
          </a:xfrm>
          <a:prstGeom prst="rect">
            <a:avLst/>
          </a:prstGeom>
          <a:solidFill>
            <a:schemeClr val="accent1">
              <a:lumMod val="75000"/>
            </a:schemeClr>
          </a:solidFill>
          <a:ln w="9525">
            <a:solidFill>
              <a:schemeClr val="accent1">
                <a:lumMod val="75000"/>
              </a:schemeClr>
            </a:solidFill>
            <a:miter lim="800000"/>
            <a:headEnd/>
            <a:tailEnd/>
          </a:ln>
        </p:spPr>
        <p:txBody>
          <a:bodyPr lIns="67500" tIns="35100" rIns="67500" bIns="35100">
            <a:spAutoFit/>
          </a:bodyPr>
          <a:lstStyle>
            <a:lvl1pPr>
              <a:spcBef>
                <a:spcPct val="20000"/>
              </a:spcBef>
              <a:buClr>
                <a:schemeClr val="bg1"/>
              </a:buClr>
              <a:buChar char="•"/>
              <a:defRPr sz="2400" i="1">
                <a:solidFill>
                  <a:srgbClr val="0F5494"/>
                </a:solidFill>
                <a:latin typeface="Verdana" panose="020B0604030504040204" pitchFamily="34" charset="0"/>
                <a:ea typeface="MS PGothic" panose="020B0600070205080204" pitchFamily="34" charset="-128"/>
              </a:defRPr>
            </a:lvl1pPr>
            <a:lvl2pPr>
              <a:spcBef>
                <a:spcPct val="20000"/>
              </a:spcBef>
              <a:buClr>
                <a:srgbClr val="009FBA"/>
              </a:buClr>
              <a:buChar char="•"/>
              <a:defRPr sz="2000" b="1">
                <a:solidFill>
                  <a:srgbClr val="0F5494"/>
                </a:solidFill>
                <a:latin typeface="Verdana" panose="020B0604030504040204" pitchFamily="34" charset="0"/>
                <a:ea typeface="MS PGothic" panose="020B0600070205080204" pitchFamily="34" charset="-128"/>
              </a:defRPr>
            </a:lvl2pPr>
            <a:lvl3pPr marL="1143000" indent="-228600">
              <a:spcBef>
                <a:spcPct val="20000"/>
              </a:spcBef>
              <a:defRPr sz="1400">
                <a:solidFill>
                  <a:srgbClr val="0F5494"/>
                </a:solidFill>
                <a:latin typeface="Verdana" panose="020B060403050404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ts val="450"/>
              </a:spcBef>
              <a:buClrTx/>
              <a:buNone/>
              <a:defRPr/>
            </a:pPr>
            <a:r>
              <a:rPr lang="fr-FR" altLang="fr-FR" sz="1200" i="0" dirty="0">
                <a:solidFill>
                  <a:schemeClr val="bg1"/>
                </a:solidFill>
              </a:rPr>
              <a:t>De nombreuses difficultés rencontrées durant la mise en œuvre ne sont pas anticipées car:</a:t>
            </a:r>
          </a:p>
          <a:p>
            <a:pPr lvl="1">
              <a:spcBef>
                <a:spcPts val="450"/>
              </a:spcBef>
              <a:buClrTx/>
              <a:buFontTx/>
              <a:buChar char="o"/>
              <a:defRPr/>
            </a:pPr>
            <a:r>
              <a:rPr lang="fr-FR" altLang="fr-FR" sz="1200" b="0" dirty="0">
                <a:solidFill>
                  <a:schemeClr val="bg1"/>
                </a:solidFill>
              </a:rPr>
              <a:t> Les valeurs de références ne sont pas connues, pas plus que les tendances passées et présentes ne sont estimées</a:t>
            </a:r>
          </a:p>
          <a:p>
            <a:pPr lvl="1">
              <a:spcBef>
                <a:spcPts val="450"/>
              </a:spcBef>
              <a:buClrTx/>
              <a:buFontTx/>
              <a:buChar char="o"/>
              <a:defRPr/>
            </a:pPr>
            <a:r>
              <a:rPr lang="fr-FR" altLang="fr-FR" sz="1200" b="0" dirty="0">
                <a:solidFill>
                  <a:schemeClr val="bg1"/>
                </a:solidFill>
              </a:rPr>
              <a:t> Il n’y a pas de préparation réelle du système de suivi-évaluation</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a:extLst>
              <a:ext uri="{FF2B5EF4-FFF2-40B4-BE49-F238E27FC236}">
                <a16:creationId xmlns:a16="http://schemas.microsoft.com/office/drawing/2014/main" id="{B7A4537E-134F-4D16-87A2-212590D83D93}"/>
              </a:ext>
            </a:extLst>
          </p:cNvPr>
          <p:cNvSpPr>
            <a:spLocks noGrp="1"/>
          </p:cNvSpPr>
          <p:nvPr>
            <p:ph type="title"/>
          </p:nvPr>
        </p:nvSpPr>
        <p:spPr/>
        <p:txBody>
          <a:bodyPr>
            <a:normAutofit fontScale="90000"/>
          </a:bodyPr>
          <a:lstStyle/>
          <a:p>
            <a:pPr>
              <a:defRPr/>
            </a:pPr>
            <a:r>
              <a:rPr lang="fr-FR" altLang="en-US" dirty="0"/>
              <a:t>Qu’est-ce qu’une cible?</a:t>
            </a:r>
          </a:p>
        </p:txBody>
      </p:sp>
      <p:sp>
        <p:nvSpPr>
          <p:cNvPr id="28675" name="Content Placeholder 2">
            <a:extLst>
              <a:ext uri="{FF2B5EF4-FFF2-40B4-BE49-F238E27FC236}">
                <a16:creationId xmlns:a16="http://schemas.microsoft.com/office/drawing/2014/main" id="{33233CB0-8CB1-4B8B-8D7B-46A7F4F7AD7A}"/>
              </a:ext>
            </a:extLst>
          </p:cNvPr>
          <p:cNvSpPr>
            <a:spLocks noGrp="1"/>
          </p:cNvSpPr>
          <p:nvPr>
            <p:ph idx="1"/>
          </p:nvPr>
        </p:nvSpPr>
        <p:spPr/>
        <p:txBody>
          <a:bodyPr/>
          <a:lstStyle/>
          <a:p>
            <a:pPr eaLnBrk="1" hangingPunct="1">
              <a:buClrTx/>
              <a:defRPr/>
            </a:pPr>
            <a:r>
              <a:rPr lang="fr-FR" altLang="en-US" dirty="0"/>
              <a:t>Une cible est la valeur de sortie d’un indicateur. Sa valeur est souvent établie pour être atteinte en dernière année du projet.</a:t>
            </a:r>
          </a:p>
          <a:p>
            <a:pPr marL="0" indent="0">
              <a:buClrTx/>
              <a:buNone/>
              <a:defRPr/>
            </a:pPr>
            <a:endParaRPr lang="fr-FR" altLang="en-US" dirty="0"/>
          </a:p>
          <a:p>
            <a:pPr eaLnBrk="1" hangingPunct="1">
              <a:buClrTx/>
              <a:defRPr/>
            </a:pPr>
            <a:r>
              <a:rPr lang="fr-FR" altLang="en-US" dirty="0"/>
              <a:t>Elle devrait être définie pour tous les cas où la situation initiale est connue.</a:t>
            </a:r>
          </a:p>
          <a:p>
            <a:pPr eaLnBrk="1" hangingPunct="1">
              <a:buClrTx/>
              <a:defRPr/>
            </a:pPr>
            <a:endParaRPr lang="fr-FR" altLang="en-US" dirty="0"/>
          </a:p>
          <a:p>
            <a:pPr eaLnBrk="1" hangingPunct="1">
              <a:buClrTx/>
              <a:defRPr/>
            </a:pPr>
            <a:r>
              <a:rPr lang="fr-FR" altLang="en-US" dirty="0"/>
              <a:t>Elle devrait être désagrégée si nécessaire ex par genre, origine géographique, revenu…</a:t>
            </a:r>
          </a:p>
          <a:p>
            <a:pPr marL="0" indent="0">
              <a:buClrTx/>
              <a:buNone/>
              <a:defRPr/>
            </a:pPr>
            <a:endParaRPr lang="fr-FR" altLang="en-US" dirty="0"/>
          </a:p>
          <a:p>
            <a:pPr eaLnBrk="1" hangingPunct="1">
              <a:buClrTx/>
              <a:defRPr/>
            </a:pPr>
            <a:r>
              <a:rPr lang="fr-FR" altLang="en-US" dirty="0"/>
              <a:t>Elle devrait être établie pour un moment déterminée (</a:t>
            </a:r>
            <a:r>
              <a:rPr lang="fr-FR" altLang="en-US" dirty="0" err="1"/>
              <a:t>càd</a:t>
            </a:r>
            <a:r>
              <a:rPr lang="fr-FR" altLang="en-US" dirty="0"/>
              <a:t> le moment où la cible devrait être atteinte doit être explicite)</a:t>
            </a:r>
          </a:p>
        </p:txBody>
      </p:sp>
      <p:sp>
        <p:nvSpPr>
          <p:cNvPr id="2" name="Text Placeholder 1">
            <a:extLst>
              <a:ext uri="{FF2B5EF4-FFF2-40B4-BE49-F238E27FC236}">
                <a16:creationId xmlns:a16="http://schemas.microsoft.com/office/drawing/2014/main" id="{FEB389CB-70DF-4537-BE7E-AA738F291715}"/>
              </a:ext>
            </a:extLst>
          </p:cNvPr>
          <p:cNvSpPr>
            <a:spLocks noGrp="1"/>
          </p:cNvSpPr>
          <p:nvPr>
            <p:ph type="body" sz="quarter" idx="13"/>
          </p:nvPr>
        </p:nvSpPr>
        <p:spPr/>
        <p:txBody>
          <a:bodyPr/>
          <a:lstStyle/>
          <a:p>
            <a:endParaRPr lang="fr-BE"/>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9DCC7BFB-7F62-423A-AD39-37CBD9E298C1}"/>
              </a:ext>
            </a:extLst>
          </p:cNvPr>
          <p:cNvSpPr>
            <a:spLocks noGrp="1" noChangeArrowheads="1"/>
          </p:cNvSpPr>
          <p:nvPr>
            <p:ph type="title"/>
          </p:nvPr>
        </p:nvSpPr>
        <p:spPr/>
        <p:txBody>
          <a:bodyPr vert="horz" lIns="67866" tIns="33338" rIns="67866" bIns="33338" rtlCol="0" anchor="t" anchorCtr="0">
            <a:noAutofit/>
          </a:bodyPr>
          <a:lstStyle/>
          <a:p>
            <a:pPr>
              <a:defRPr/>
            </a:pPr>
            <a:r>
              <a:rPr lang="fr-FR" altLang="fr-FR" dirty="0"/>
              <a:t>Indicateurs &amp; cibles: exemples</a:t>
            </a:r>
          </a:p>
        </p:txBody>
      </p:sp>
      <p:sp>
        <p:nvSpPr>
          <p:cNvPr id="2" name="Content Placeholder 1">
            <a:extLst>
              <a:ext uri="{FF2B5EF4-FFF2-40B4-BE49-F238E27FC236}">
                <a16:creationId xmlns:a16="http://schemas.microsoft.com/office/drawing/2014/main" id="{261FCDD8-C464-468E-A5C7-87A5E585A01E}"/>
              </a:ext>
            </a:extLst>
          </p:cNvPr>
          <p:cNvSpPr>
            <a:spLocks noGrp="1"/>
          </p:cNvSpPr>
          <p:nvPr>
            <p:ph idx="1"/>
          </p:nvPr>
        </p:nvSpPr>
        <p:spPr>
          <a:xfrm>
            <a:off x="2152651" y="1565763"/>
            <a:ext cx="3790289" cy="3300152"/>
          </a:xfrm>
          <a:solidFill>
            <a:schemeClr val="accent1">
              <a:lumMod val="20000"/>
              <a:lumOff val="80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a:lstStyle/>
          <a:p>
            <a:pPr marL="0" indent="0" algn="ctr">
              <a:buClr>
                <a:schemeClr val="accent2"/>
              </a:buClr>
              <a:buNone/>
              <a:defRPr/>
            </a:pPr>
            <a:r>
              <a:rPr lang="fr-FR" altLang="fr-FR" b="1" dirty="0"/>
              <a:t>Indicateur</a:t>
            </a:r>
          </a:p>
          <a:p>
            <a:pPr marL="0" indent="0" algn="ctr">
              <a:buClr>
                <a:schemeClr val="accent2"/>
              </a:buClr>
              <a:buNone/>
              <a:defRPr/>
            </a:pPr>
            <a:r>
              <a:rPr lang="fr-FR" altLang="fr-FR" b="1" dirty="0"/>
              <a:t>(variable)</a:t>
            </a:r>
          </a:p>
          <a:p>
            <a:pPr>
              <a:buClr>
                <a:srgbClr val="A50021"/>
              </a:buClr>
              <a:buFont typeface="Wingdings" panose="05000000000000000000" pitchFamily="2" charset="2"/>
              <a:buNone/>
              <a:defRPr/>
            </a:pPr>
            <a:r>
              <a:rPr lang="fr-FR" altLang="fr-FR" dirty="0"/>
              <a:t>	</a:t>
            </a:r>
            <a:r>
              <a:rPr lang="fr-FR" altLang="fr-FR" sz="1800" dirty="0"/>
              <a:t>Nombre de points de prestation de services par rapport au nombre d’habitants d’âge procréateur dans chaque district prioritaire où est ouvert un ensemble d’un minimum de trois types de services cliniques et d’activités et d’entretiens conseils s’y rapportant</a:t>
            </a:r>
          </a:p>
          <a:p>
            <a:pPr>
              <a:defRPr/>
            </a:pPr>
            <a:endParaRPr lang="en-GB" dirty="0"/>
          </a:p>
        </p:txBody>
      </p:sp>
      <p:sp>
        <p:nvSpPr>
          <p:cNvPr id="12293" name="Rectangle 4">
            <a:extLst>
              <a:ext uri="{FF2B5EF4-FFF2-40B4-BE49-F238E27FC236}">
                <a16:creationId xmlns:a16="http://schemas.microsoft.com/office/drawing/2014/main" id="{89921AAD-BF21-463E-9274-FE25B83280F9}"/>
              </a:ext>
            </a:extLst>
          </p:cNvPr>
          <p:cNvSpPr>
            <a:spLocks noChangeArrowheads="1"/>
          </p:cNvSpPr>
          <p:nvPr/>
        </p:nvSpPr>
        <p:spPr bwMode="auto">
          <a:xfrm>
            <a:off x="6137275" y="1565275"/>
            <a:ext cx="3614738" cy="3805238"/>
          </a:xfrm>
          <a:prstGeom prst="rect">
            <a:avLst/>
          </a:prstGeom>
          <a:solidFill>
            <a:schemeClr val="accent1">
              <a:lumMod val="60000"/>
              <a:lumOff val="40000"/>
            </a:schemeClr>
          </a:solidFill>
          <a:ln>
            <a:noFill/>
          </a:ln>
        </p:spPr>
        <p:txBody>
          <a:bodyPr/>
          <a:lstStyle>
            <a:lvl1pPr marL="342900" indent="-342900" eaLnBrk="0" hangingPunct="0">
              <a:spcBef>
                <a:spcPct val="20000"/>
              </a:spcBef>
              <a:buClr>
                <a:schemeClr val="bg1"/>
              </a:buClr>
              <a:buChar char="•"/>
              <a:defRPr sz="2400" i="1">
                <a:solidFill>
                  <a:srgbClr val="0F5494"/>
                </a:solidFill>
                <a:latin typeface="Verdana" pitchFamily="34" charset="0"/>
              </a:defRPr>
            </a:lvl1pPr>
            <a:lvl2pPr marL="742950" indent="-285750" eaLnBrk="0" hangingPunct="0">
              <a:spcBef>
                <a:spcPct val="20000"/>
              </a:spcBef>
              <a:buClr>
                <a:srgbClr val="009FBA"/>
              </a:buClr>
              <a:buChar char="•"/>
              <a:defRPr sz="2000" b="1">
                <a:solidFill>
                  <a:srgbClr val="0F5494"/>
                </a:solidFill>
                <a:latin typeface="Verdana" pitchFamily="34" charset="0"/>
              </a:defRPr>
            </a:lvl2pPr>
            <a:lvl3pPr marL="1143000" indent="-228600" eaLnBrk="0" hangingPunct="0">
              <a:spcBef>
                <a:spcPct val="20000"/>
              </a:spcBef>
              <a:defRPr sz="1400">
                <a:solidFill>
                  <a:srgbClr val="0F5494"/>
                </a:solidFill>
                <a:latin typeface="Verdana" pitchFamily="34"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indent="0" algn="ctr">
              <a:lnSpc>
                <a:spcPct val="90000"/>
              </a:lnSpc>
              <a:spcBef>
                <a:spcPts val="1200"/>
              </a:spcBef>
              <a:buClr>
                <a:schemeClr val="accent2"/>
              </a:buClr>
              <a:buSzPct val="85000"/>
              <a:buNone/>
              <a:defRPr/>
            </a:pPr>
            <a:r>
              <a:rPr lang="fr-FR" altLang="fr-FR" sz="2000" b="1" dirty="0">
                <a:solidFill>
                  <a:schemeClr val="tx1"/>
                </a:solidFill>
                <a:latin typeface="+mn-lt"/>
              </a:rPr>
              <a:t>Cible </a:t>
            </a:r>
          </a:p>
          <a:p>
            <a:pPr marL="0" indent="0" algn="ctr">
              <a:lnSpc>
                <a:spcPct val="90000"/>
              </a:lnSpc>
              <a:spcBef>
                <a:spcPts val="1200"/>
              </a:spcBef>
              <a:buClr>
                <a:schemeClr val="accent2"/>
              </a:buClr>
              <a:buSzPct val="85000"/>
              <a:buNone/>
              <a:defRPr/>
            </a:pPr>
            <a:r>
              <a:rPr lang="fr-FR" altLang="fr-FR" sz="2000" b="1" dirty="0">
                <a:solidFill>
                  <a:schemeClr val="tx1"/>
                </a:solidFill>
                <a:latin typeface="+mn-lt"/>
              </a:rPr>
              <a:t>(valeur)</a:t>
            </a:r>
          </a:p>
          <a:p>
            <a:pPr>
              <a:lnSpc>
                <a:spcPct val="90000"/>
              </a:lnSpc>
              <a:buClr>
                <a:srgbClr val="A50021"/>
              </a:buClr>
              <a:buFont typeface="Wingdings" pitchFamily="2" charset="2"/>
              <a:buNone/>
              <a:defRPr/>
            </a:pPr>
            <a:r>
              <a:rPr lang="fr-FR" altLang="fr-FR" sz="1350" i="0" dirty="0"/>
              <a:t>	</a:t>
            </a:r>
            <a:r>
              <a:rPr lang="fr-FR" altLang="fr-FR" sz="1800" dirty="0">
                <a:solidFill>
                  <a:schemeClr val="tx1"/>
                </a:solidFill>
                <a:latin typeface="+mn-lt"/>
              </a:rPr>
              <a:t>500 points de prestation de services pour 1,5 million de personnes d’âge procréateur dans les trois districts de …(nom des districts) offrent la santé maternelle et des services préventifs et curatifs, aussi bien que des entretiens conseils, des activités de communication de groupe et du matériel d’information d’ici 2016</a:t>
            </a:r>
          </a:p>
        </p:txBody>
      </p:sp>
      <p:sp>
        <p:nvSpPr>
          <p:cNvPr id="87045" name="Text Box 5">
            <a:extLst>
              <a:ext uri="{FF2B5EF4-FFF2-40B4-BE49-F238E27FC236}">
                <a16:creationId xmlns:a16="http://schemas.microsoft.com/office/drawing/2014/main" id="{6B82C7F2-F56A-45D3-BEC9-9DE3FEF50421}"/>
              </a:ext>
            </a:extLst>
          </p:cNvPr>
          <p:cNvSpPr txBox="1">
            <a:spLocks noChangeArrowheads="1"/>
          </p:cNvSpPr>
          <p:nvPr/>
        </p:nvSpPr>
        <p:spPr bwMode="auto">
          <a:xfrm>
            <a:off x="2057400" y="4972050"/>
            <a:ext cx="3614738"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1"/>
              </a:buClr>
              <a:buChar char="•"/>
              <a:defRPr sz="2400" i="1">
                <a:solidFill>
                  <a:srgbClr val="0F5494"/>
                </a:solidFill>
                <a:latin typeface="Verdana" panose="020B0604030504040204" pitchFamily="34" charset="0"/>
                <a:ea typeface="MS PGothic" panose="020B0600070205080204" pitchFamily="34" charset="-128"/>
              </a:defRPr>
            </a:lvl1pPr>
            <a:lvl2pPr marL="742950" indent="-285750">
              <a:spcBef>
                <a:spcPct val="20000"/>
              </a:spcBef>
              <a:buClr>
                <a:srgbClr val="009FBA"/>
              </a:buClr>
              <a:buChar char="•"/>
              <a:defRPr sz="2000" b="1">
                <a:solidFill>
                  <a:srgbClr val="0F5494"/>
                </a:solidFill>
                <a:latin typeface="Verdana" panose="020B0604030504040204" pitchFamily="34" charset="0"/>
                <a:ea typeface="MS PGothic" panose="020B0600070205080204" pitchFamily="34" charset="-128"/>
              </a:defRPr>
            </a:lvl2pPr>
            <a:lvl3pPr marL="1143000" indent="-228600">
              <a:spcBef>
                <a:spcPct val="20000"/>
              </a:spcBef>
              <a:defRPr sz="1400">
                <a:solidFill>
                  <a:srgbClr val="0F5494"/>
                </a:solidFill>
                <a:latin typeface="Verdana" panose="020B060403050404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ClrTx/>
              <a:buFontTx/>
              <a:buNone/>
              <a:defRPr/>
            </a:pPr>
            <a:r>
              <a:rPr lang="fr-FR" altLang="fr-FR" sz="750" i="0" dirty="0">
                <a:solidFill>
                  <a:schemeClr val="accent2"/>
                </a:solidFill>
              </a:rPr>
              <a:t>Exemple tiré de la trousse d’outils des administrateurs de programme pour le suivi et l’évaluation, FNUAP</a:t>
            </a:r>
            <a:endParaRPr lang="fr-FR" altLang="fr-FR" sz="750" i="0" dirty="0">
              <a:solidFill>
                <a:srgbClr val="003366"/>
              </a:solidFill>
            </a:endParaRPr>
          </a:p>
        </p:txBody>
      </p:sp>
      <p:sp>
        <p:nvSpPr>
          <p:cNvPr id="87046" name="AutoShape 6">
            <a:extLst>
              <a:ext uri="{FF2B5EF4-FFF2-40B4-BE49-F238E27FC236}">
                <a16:creationId xmlns:a16="http://schemas.microsoft.com/office/drawing/2014/main" id="{3137BC6A-454B-4634-A5E3-902CE0B13D87}"/>
              </a:ext>
            </a:extLst>
          </p:cNvPr>
          <p:cNvSpPr>
            <a:spLocks noChangeArrowheads="1"/>
          </p:cNvSpPr>
          <p:nvPr/>
        </p:nvSpPr>
        <p:spPr bwMode="auto">
          <a:xfrm>
            <a:off x="4048125" y="5529264"/>
            <a:ext cx="4197350" cy="1108075"/>
          </a:xfrm>
          <a:prstGeom prst="foldedCorner">
            <a:avLst>
              <a:gd name="adj" fmla="val 12500"/>
            </a:avLst>
          </a:prstGeom>
          <a:solidFill>
            <a:schemeClr val="accent1">
              <a:lumMod val="75000"/>
            </a:schemeClr>
          </a:solidFill>
          <a:ln w="9525">
            <a:solidFill>
              <a:schemeClr val="accent1">
                <a:lumMod val="75000"/>
              </a:schemeClr>
            </a:solidFill>
            <a:round/>
            <a:headEnd/>
            <a:tailEnd/>
          </a:ln>
        </p:spPr>
        <p:txBody>
          <a:bodyPr>
            <a:spAutoFit/>
          </a:bodyPr>
          <a:lstStyle>
            <a:lvl1pPr>
              <a:spcBef>
                <a:spcPct val="20000"/>
              </a:spcBef>
              <a:buClr>
                <a:schemeClr val="bg1"/>
              </a:buClr>
              <a:buChar char="•"/>
              <a:defRPr sz="2400" i="1">
                <a:solidFill>
                  <a:srgbClr val="0F5494"/>
                </a:solidFill>
                <a:latin typeface="Verdana" panose="020B0604030504040204" pitchFamily="34" charset="0"/>
                <a:ea typeface="MS PGothic" panose="020B0600070205080204" pitchFamily="34" charset="-128"/>
              </a:defRPr>
            </a:lvl1pPr>
            <a:lvl2pPr marL="742950" indent="-285750">
              <a:spcBef>
                <a:spcPct val="20000"/>
              </a:spcBef>
              <a:buClr>
                <a:srgbClr val="009FBA"/>
              </a:buClr>
              <a:buChar char="•"/>
              <a:defRPr sz="2000" b="1">
                <a:solidFill>
                  <a:srgbClr val="0F5494"/>
                </a:solidFill>
                <a:latin typeface="Verdana" panose="020B0604030504040204" pitchFamily="34" charset="0"/>
                <a:ea typeface="MS PGothic" panose="020B0600070205080204" pitchFamily="34" charset="-128"/>
              </a:defRPr>
            </a:lvl2pPr>
            <a:lvl3pPr marL="1143000" indent="-228600">
              <a:spcBef>
                <a:spcPct val="20000"/>
              </a:spcBef>
              <a:defRPr sz="1400">
                <a:solidFill>
                  <a:srgbClr val="0F5494"/>
                </a:solidFill>
                <a:latin typeface="Verdana" panose="020B060403050404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ClrTx/>
              <a:buFontTx/>
              <a:buNone/>
              <a:defRPr/>
            </a:pPr>
            <a:r>
              <a:rPr lang="fr-FR" altLang="fr-FR" sz="1275" i="0" dirty="0">
                <a:solidFill>
                  <a:schemeClr val="bg1"/>
                </a:solidFill>
              </a:rPr>
              <a:t>Plus on s’éloigne dans la chaîne de résultats vers les effets et l’impact,</a:t>
            </a:r>
          </a:p>
          <a:p>
            <a:pPr eaLnBrk="1" hangingPunct="1">
              <a:spcBef>
                <a:spcPct val="50000"/>
              </a:spcBef>
              <a:buClrTx/>
              <a:buFontTx/>
              <a:buNone/>
              <a:defRPr/>
            </a:pPr>
            <a:r>
              <a:rPr lang="fr-FR" altLang="fr-FR" sz="1275" i="0" dirty="0">
                <a:solidFill>
                  <a:schemeClr val="bg1"/>
                </a:solidFill>
              </a:rPr>
              <a:t>plus la probabilité que les cibles soient reformulées au cours d’un projet est grande.</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49786B66-D85F-4193-B462-5F392851B902}"/>
              </a:ext>
            </a:extLst>
          </p:cNvPr>
          <p:cNvSpPr>
            <a:spLocks noGrp="1" noChangeArrowheads="1"/>
          </p:cNvSpPr>
          <p:nvPr>
            <p:ph type="title"/>
          </p:nvPr>
        </p:nvSpPr>
        <p:spPr/>
        <p:txBody>
          <a:bodyPr vert="horz" lIns="67866" tIns="33338" rIns="67866" bIns="33338" rtlCol="0" anchor="t" anchorCtr="0">
            <a:noAutofit/>
          </a:bodyPr>
          <a:lstStyle/>
          <a:p>
            <a:pPr>
              <a:defRPr/>
            </a:pPr>
            <a:r>
              <a:rPr lang="fr-FR" altLang="fr-FR" dirty="0"/>
              <a:t>Comment fixer une valeur cible?</a:t>
            </a:r>
          </a:p>
        </p:txBody>
      </p:sp>
      <p:sp>
        <p:nvSpPr>
          <p:cNvPr id="2" name="Content Placeholder 1">
            <a:extLst>
              <a:ext uri="{FF2B5EF4-FFF2-40B4-BE49-F238E27FC236}">
                <a16:creationId xmlns:a16="http://schemas.microsoft.com/office/drawing/2014/main" id="{50BA8D4C-00F8-4B0A-AC90-22815F63F413}"/>
              </a:ext>
            </a:extLst>
          </p:cNvPr>
          <p:cNvSpPr>
            <a:spLocks noGrp="1"/>
          </p:cNvSpPr>
          <p:nvPr>
            <p:ph idx="1"/>
          </p:nvPr>
        </p:nvSpPr>
        <p:spPr/>
        <p:txBody>
          <a:bodyPr/>
          <a:lstStyle/>
          <a:p>
            <a:pPr>
              <a:buFont typeface="Times" charset="0"/>
              <a:buNone/>
              <a:defRPr/>
            </a:pPr>
            <a:r>
              <a:rPr lang="fr-FR" b="1" dirty="0"/>
              <a:t>Pour fixer une cible, il faut: </a:t>
            </a:r>
          </a:p>
          <a:p>
            <a:pPr>
              <a:buClrTx/>
              <a:defRPr/>
            </a:pPr>
            <a:r>
              <a:rPr lang="fr-FR" dirty="0"/>
              <a:t>Avoir une valeur de référence (</a:t>
            </a:r>
            <a:r>
              <a:rPr lang="fr-FR" dirty="0" err="1"/>
              <a:t>baseline</a:t>
            </a:r>
            <a:r>
              <a:rPr lang="fr-FR" dirty="0"/>
              <a:t>)</a:t>
            </a:r>
          </a:p>
          <a:p>
            <a:pPr>
              <a:buClrTx/>
              <a:defRPr/>
            </a:pPr>
            <a:r>
              <a:rPr lang="fr-FR" dirty="0"/>
              <a:t>Adopter un rythme de progression</a:t>
            </a:r>
          </a:p>
          <a:p>
            <a:pPr>
              <a:buClrTx/>
              <a:defRPr/>
            </a:pPr>
            <a:r>
              <a:rPr lang="fr-FR" dirty="0"/>
              <a:t>Donner une valeur de sortie (cible) conséquence des deux premiers points</a:t>
            </a:r>
          </a:p>
          <a:p>
            <a:pPr>
              <a:buFont typeface="Times" charset="0"/>
              <a:buNone/>
              <a:defRPr/>
            </a:pPr>
            <a:r>
              <a:rPr lang="fr-FR" b="1" dirty="0"/>
              <a:t>Attention!</a:t>
            </a:r>
          </a:p>
          <a:p>
            <a:pPr>
              <a:buClrTx/>
              <a:defRPr/>
            </a:pPr>
            <a:r>
              <a:rPr lang="fr-FR" dirty="0"/>
              <a:t>Il faut une valeur de référence solide: reflétant les situations/ progressions antérieures le cas échéant.</a:t>
            </a:r>
          </a:p>
          <a:p>
            <a:pPr>
              <a:buClrTx/>
              <a:defRPr/>
            </a:pPr>
            <a:r>
              <a:rPr lang="fr-FR" dirty="0"/>
              <a:t>Certaines valeurs cibles sont plutôt des déclarations d’intention politique (ex ODD). Le rythme de progression correspondant n’est pas issus d’un calcul réaliste.</a:t>
            </a:r>
          </a:p>
          <a:p>
            <a:pPr marL="0" indent="0">
              <a:buClrTx/>
              <a:buNone/>
              <a:defRPr/>
            </a:pPr>
            <a:endParaRPr lang="fr-FR" sz="675" dirty="0"/>
          </a:p>
          <a:p>
            <a:pPr marL="0" indent="0">
              <a:buClrTx/>
              <a:buNone/>
              <a:defRPr/>
            </a:pPr>
            <a:r>
              <a:rPr lang="fr-FR" sz="675" dirty="0"/>
              <a:t>(</a:t>
            </a:r>
            <a:r>
              <a:rPr lang="fr-FR" sz="675" dirty="0" err="1"/>
              <a:t>Cf</a:t>
            </a:r>
            <a:r>
              <a:rPr lang="fr-FR" sz="675" dirty="0"/>
              <a:t> </a:t>
            </a:r>
            <a:r>
              <a:rPr lang="fr-FR" sz="675" dirty="0" err="1"/>
              <a:t>chap</a:t>
            </a:r>
            <a:r>
              <a:rPr lang="fr-FR" sz="675" dirty="0"/>
              <a:t> 2.6 </a:t>
            </a:r>
            <a:r>
              <a:rPr lang="fr-BE" altLang="fr-FR" sz="675" dirty="0"/>
              <a:t>du manuel « Le pilotage des politiques… </a:t>
            </a:r>
            <a:r>
              <a:rPr lang="fr-FR" sz="675" dirty="0"/>
              <a:t>»)</a:t>
            </a:r>
          </a:p>
          <a:p>
            <a:pPr>
              <a:defRPr/>
            </a:pPr>
            <a:endParaRPr lang="en-GB" dirty="0"/>
          </a:p>
        </p:txBody>
      </p:sp>
      <p:sp>
        <p:nvSpPr>
          <p:cNvPr id="3" name="Text Placeholder 2">
            <a:extLst>
              <a:ext uri="{FF2B5EF4-FFF2-40B4-BE49-F238E27FC236}">
                <a16:creationId xmlns:a16="http://schemas.microsoft.com/office/drawing/2014/main" id="{07EBCEEE-B714-4233-9ACA-12AD8FA88DB5}"/>
              </a:ext>
            </a:extLst>
          </p:cNvPr>
          <p:cNvSpPr>
            <a:spLocks noGrp="1"/>
          </p:cNvSpPr>
          <p:nvPr>
            <p:ph type="body" sz="quarter" idx="13"/>
          </p:nvPr>
        </p:nvSpPr>
        <p:spPr/>
        <p:txBody>
          <a:bodyPr/>
          <a:lstStyle/>
          <a:p>
            <a:endParaRPr lang="fr-BE"/>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83FDB040-4E90-4B69-9400-F9695F71A18B}"/>
              </a:ext>
            </a:extLst>
          </p:cNvPr>
          <p:cNvSpPr>
            <a:spLocks noGrp="1" noChangeArrowheads="1"/>
          </p:cNvSpPr>
          <p:nvPr>
            <p:ph type="title"/>
          </p:nvPr>
        </p:nvSpPr>
        <p:spPr/>
        <p:txBody>
          <a:bodyPr vert="horz" lIns="67866" tIns="33338" rIns="67866" bIns="33338" rtlCol="0" anchor="t" anchorCtr="0">
            <a:noAutofit/>
          </a:bodyPr>
          <a:lstStyle/>
          <a:p>
            <a:pPr>
              <a:defRPr/>
            </a:pPr>
            <a:r>
              <a:rPr lang="fr-FR" altLang="fr-FR" dirty="0"/>
              <a:t>Conseils pratiques pour les cibles</a:t>
            </a:r>
          </a:p>
        </p:txBody>
      </p:sp>
      <p:sp>
        <p:nvSpPr>
          <p:cNvPr id="2" name="Content Placeholder 1">
            <a:extLst>
              <a:ext uri="{FF2B5EF4-FFF2-40B4-BE49-F238E27FC236}">
                <a16:creationId xmlns:a16="http://schemas.microsoft.com/office/drawing/2014/main" id="{2F3E2414-2877-48C7-8CF1-6CBD92FAA4E3}"/>
              </a:ext>
            </a:extLst>
          </p:cNvPr>
          <p:cNvSpPr>
            <a:spLocks noGrp="1"/>
          </p:cNvSpPr>
          <p:nvPr>
            <p:ph idx="1"/>
          </p:nvPr>
        </p:nvSpPr>
        <p:spPr/>
        <p:txBody>
          <a:bodyPr/>
          <a:lstStyle/>
          <a:p>
            <a:pPr marL="0" indent="0">
              <a:spcAft>
                <a:spcPct val="15000"/>
              </a:spcAft>
              <a:buClrTx/>
              <a:buNone/>
              <a:defRPr/>
            </a:pPr>
            <a:r>
              <a:rPr lang="fr-FR" b="1" dirty="0"/>
              <a:t>Peuvent être de puissants instruments (ce qui est mesuré est géré) – mais doivent être utilisés avec précaution</a:t>
            </a:r>
          </a:p>
          <a:p>
            <a:pPr marL="0" indent="0">
              <a:spcBef>
                <a:spcPts val="900"/>
              </a:spcBef>
              <a:spcAft>
                <a:spcPts val="450"/>
              </a:spcAft>
              <a:buClrTx/>
              <a:buNone/>
              <a:defRPr/>
            </a:pPr>
            <a:r>
              <a:rPr lang="fr-FR" altLang="en-US" dirty="0"/>
              <a:t>L’approche SMART reste valide pour l’établissement des cibles</a:t>
            </a:r>
          </a:p>
          <a:p>
            <a:pPr>
              <a:spcBef>
                <a:spcPts val="900"/>
              </a:spcBef>
              <a:spcAft>
                <a:spcPts val="450"/>
              </a:spcAft>
              <a:buClrTx/>
              <a:defRPr/>
            </a:pPr>
            <a:r>
              <a:rPr lang="fr-FR" dirty="0"/>
              <a:t>Si possible – préciser des quantités, des qualités et le temps (QQT)</a:t>
            </a:r>
          </a:p>
          <a:p>
            <a:pPr>
              <a:spcBef>
                <a:spcPts val="900"/>
              </a:spcBef>
              <a:spcAft>
                <a:spcPts val="450"/>
              </a:spcAft>
              <a:buClrTx/>
              <a:defRPr/>
            </a:pPr>
            <a:r>
              <a:rPr lang="fr-FR" dirty="0"/>
              <a:t>Etre réaliste</a:t>
            </a:r>
          </a:p>
          <a:p>
            <a:pPr>
              <a:spcBef>
                <a:spcPts val="900"/>
              </a:spcBef>
              <a:spcAft>
                <a:spcPts val="450"/>
              </a:spcAft>
              <a:buClrTx/>
              <a:defRPr/>
            </a:pPr>
            <a:r>
              <a:rPr lang="fr-FR" dirty="0"/>
              <a:t>Impliquer les personnes adéquates (n'imposez pas une cible)</a:t>
            </a:r>
          </a:p>
          <a:p>
            <a:pPr>
              <a:spcBef>
                <a:spcPts val="900"/>
              </a:spcBef>
              <a:spcAft>
                <a:spcPts val="450"/>
              </a:spcAft>
              <a:buClrTx/>
              <a:defRPr/>
            </a:pPr>
            <a:r>
              <a:rPr lang="fr-FR" dirty="0"/>
              <a:t>Réviser les cibles régulièrement</a:t>
            </a:r>
          </a:p>
          <a:p>
            <a:pPr>
              <a:spcBef>
                <a:spcPts val="900"/>
              </a:spcBef>
              <a:spcAft>
                <a:spcPts val="450"/>
              </a:spcAft>
              <a:buClrTx/>
              <a:defRPr/>
            </a:pPr>
            <a:r>
              <a:rPr lang="fr-FR" dirty="0"/>
              <a:t>Inciter à la production de rapports honnêtes (n’incriminez pas le messager)</a:t>
            </a:r>
          </a:p>
          <a:p>
            <a:pPr>
              <a:defRPr/>
            </a:pPr>
            <a:endParaRPr lang="en-GB" dirty="0"/>
          </a:p>
        </p:txBody>
      </p:sp>
      <p:sp>
        <p:nvSpPr>
          <p:cNvPr id="75780" name="Rectangle 3">
            <a:extLst>
              <a:ext uri="{FF2B5EF4-FFF2-40B4-BE49-F238E27FC236}">
                <a16:creationId xmlns:a16="http://schemas.microsoft.com/office/drawing/2014/main" id="{D4F89DF0-EED1-4E33-9A98-DEC690A1B045}"/>
              </a:ext>
            </a:extLst>
          </p:cNvPr>
          <p:cNvSpPr>
            <a:spLocks noGrp="1" noChangeArrowheads="1"/>
          </p:cNvSpPr>
          <p:nvPr>
            <p:ph type="body" sz="quarter" idx="13"/>
          </p:nvPr>
        </p:nvSpPr>
        <p:spPr/>
        <p:txBody>
          <a:bodyPr/>
          <a:lstStyle/>
          <a:p>
            <a:pPr>
              <a:spcBef>
                <a:spcPts val="900"/>
              </a:spcBef>
              <a:spcAft>
                <a:spcPts val="450"/>
              </a:spcAft>
              <a:buClrTx/>
              <a:buFont typeface="Wingdings" panose="05000000000000000000" pitchFamily="2" charset="2"/>
              <a:buChar char="§"/>
            </a:pPr>
            <a:endParaRPr lang="fr-FR" altLang="fr-FR"/>
          </a:p>
          <a:p>
            <a:pPr eaLnBrk="1" hangingPunct="1">
              <a:spcAft>
                <a:spcPct val="15000"/>
              </a:spcAft>
              <a:buFont typeface="Wingdings" panose="05000000000000000000" pitchFamily="2" charset="2"/>
              <a:buChar char="§"/>
            </a:pPr>
            <a:endParaRPr lang="fr-FR" alt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BE" dirty="0">
                <a:latin typeface="Arial" charset="0"/>
              </a:rPr>
              <a:t>Sujets de ce module</a:t>
            </a:r>
            <a:br>
              <a:rPr lang="en-GB" dirty="0">
                <a:latin typeface="Arial" charset="0"/>
              </a:rPr>
            </a:br>
            <a:br>
              <a:rPr lang="en-GB" dirty="0">
                <a:latin typeface="Arial" charset="0"/>
              </a:rPr>
            </a:br>
            <a:endParaRPr lang="en-GB" dirty="0"/>
          </a:p>
        </p:txBody>
      </p:sp>
      <p:sp>
        <p:nvSpPr>
          <p:cNvPr id="3" name="Tijdelijke aanduiding voor inhoud 2"/>
          <p:cNvSpPr>
            <a:spLocks noGrp="1"/>
          </p:cNvSpPr>
          <p:nvPr>
            <p:ph sz="half" idx="2"/>
          </p:nvPr>
        </p:nvSpPr>
        <p:spPr>
          <a:xfrm>
            <a:off x="6522627" y="1231900"/>
            <a:ext cx="5180796" cy="4602430"/>
          </a:xfrm>
        </p:spPr>
        <p:txBody>
          <a:bodyPr>
            <a:normAutofit/>
          </a:bodyPr>
          <a:lstStyle/>
          <a:p>
            <a:pPr>
              <a:buFont typeface="Arial" panose="020B0604020202020204" pitchFamily="34" charset="0"/>
              <a:buChar char="•"/>
            </a:pPr>
            <a:endParaRPr lang="fr-BE" dirty="0"/>
          </a:p>
          <a:p>
            <a:pPr>
              <a:buFont typeface="Arial" panose="020B0604020202020204" pitchFamily="34" charset="0"/>
              <a:buChar char="•"/>
            </a:pPr>
            <a:r>
              <a:rPr lang="fr-BE" dirty="0"/>
              <a:t>Les indicateurs</a:t>
            </a:r>
          </a:p>
          <a:p>
            <a:pPr>
              <a:buFont typeface="Arial" panose="020B0604020202020204" pitchFamily="34" charset="0"/>
              <a:buChar char="•"/>
            </a:pPr>
            <a:r>
              <a:rPr lang="fr-BE" dirty="0"/>
              <a:t>Les sources de vérification</a:t>
            </a:r>
          </a:p>
          <a:p>
            <a:pPr>
              <a:buFont typeface="Arial" panose="020B0604020202020204" pitchFamily="34" charset="0"/>
              <a:buChar char="•"/>
            </a:pPr>
            <a:r>
              <a:rPr lang="fr-BE" dirty="0"/>
              <a:t>Les jalons</a:t>
            </a:r>
          </a:p>
          <a:p>
            <a:pPr>
              <a:buFont typeface="Arial" panose="020B0604020202020204" pitchFamily="34" charset="0"/>
              <a:buChar char="•"/>
            </a:pPr>
            <a:endParaRPr lang="fr-BE" dirty="0"/>
          </a:p>
        </p:txBody>
      </p:sp>
      <p:pic>
        <p:nvPicPr>
          <p:cNvPr id="9" name="Tijdelijke aanduiding voor afbeelding 8" descr="Map &amp; Flag EU@4x-8.png"/>
          <p:cNvPicPr>
            <a:picLocks noGrp="1" noChangeAspect="1"/>
          </p:cNvPicPr>
          <p:nvPr>
            <p:ph type="pic" sz="quarter" idx="14"/>
          </p:nvPr>
        </p:nvPicPr>
        <p:blipFill>
          <a:blip r:embed="rId3" cstate="print">
            <a:extLst>
              <a:ext uri="{28A0092B-C50C-407E-A947-70E740481C1C}">
                <a14:useLocalDpi xmlns:a14="http://schemas.microsoft.com/office/drawing/2010/main" val="0"/>
              </a:ext>
            </a:extLst>
          </a:blip>
          <a:srcRect t="4725" b="4725"/>
          <a:stretch>
            <a:fillRect/>
          </a:stretch>
        </p:blipFill>
        <p:spPr/>
      </p:pic>
    </p:spTree>
    <p:extLst>
      <p:ext uri="{BB962C8B-B14F-4D97-AF65-F5344CB8AC3E}">
        <p14:creationId xmlns:p14="http://schemas.microsoft.com/office/powerpoint/2010/main" val="2152305068"/>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a:extLst>
              <a:ext uri="{FF2B5EF4-FFF2-40B4-BE49-F238E27FC236}">
                <a16:creationId xmlns:a16="http://schemas.microsoft.com/office/drawing/2014/main" id="{179EA6A2-C86A-48EC-A6A0-D5E64D25586A}"/>
              </a:ext>
            </a:extLst>
          </p:cNvPr>
          <p:cNvSpPr>
            <a:spLocks noGrp="1"/>
          </p:cNvSpPr>
          <p:nvPr>
            <p:ph type="title"/>
          </p:nvPr>
        </p:nvSpPr>
        <p:spPr/>
        <p:txBody>
          <a:bodyPr>
            <a:normAutofit fontScale="90000"/>
          </a:bodyPr>
          <a:lstStyle/>
          <a:p>
            <a:pPr>
              <a:defRPr/>
            </a:pPr>
            <a:r>
              <a:rPr lang="fr-FR" altLang="en-US" dirty="0"/>
              <a:t>Que sont les jalons?</a:t>
            </a:r>
          </a:p>
        </p:txBody>
      </p:sp>
      <p:sp>
        <p:nvSpPr>
          <p:cNvPr id="30723" name="Content Placeholder 2">
            <a:extLst>
              <a:ext uri="{FF2B5EF4-FFF2-40B4-BE49-F238E27FC236}">
                <a16:creationId xmlns:a16="http://schemas.microsoft.com/office/drawing/2014/main" id="{32397B80-B0FC-4F49-9026-5BDAC654BFAE}"/>
              </a:ext>
            </a:extLst>
          </p:cNvPr>
          <p:cNvSpPr>
            <a:spLocks noGrp="1"/>
          </p:cNvSpPr>
          <p:nvPr>
            <p:ph idx="1"/>
          </p:nvPr>
        </p:nvSpPr>
        <p:spPr>
          <a:xfrm>
            <a:off x="838199" y="1687317"/>
            <a:ext cx="6862591" cy="4260808"/>
          </a:xfrm>
        </p:spPr>
        <p:txBody>
          <a:bodyPr>
            <a:normAutofit/>
          </a:bodyPr>
          <a:lstStyle/>
          <a:p>
            <a:pPr marL="0" indent="0">
              <a:spcBef>
                <a:spcPts val="900"/>
              </a:spcBef>
              <a:spcAft>
                <a:spcPts val="450"/>
              </a:spcAft>
              <a:buClrTx/>
              <a:buNone/>
              <a:defRPr/>
            </a:pPr>
            <a:r>
              <a:rPr lang="fr-FR" altLang="en-US" dirty="0"/>
              <a:t>Les jalons …</a:t>
            </a:r>
          </a:p>
          <a:p>
            <a:pPr>
              <a:spcBef>
                <a:spcPts val="900"/>
              </a:spcBef>
              <a:spcAft>
                <a:spcPts val="450"/>
              </a:spcAft>
              <a:buClrTx/>
              <a:defRPr/>
            </a:pPr>
            <a:r>
              <a:rPr lang="fr-FR" altLang="en-US" dirty="0"/>
              <a:t>Sont les points le long de la trajectoire souhaitées entre la valeur de référence et la valeur cible; Ce sont des valeurs intermédiaires.</a:t>
            </a:r>
          </a:p>
          <a:p>
            <a:pPr>
              <a:spcBef>
                <a:spcPts val="900"/>
              </a:spcBef>
              <a:spcAft>
                <a:spcPts val="450"/>
              </a:spcAft>
              <a:buClrTx/>
              <a:defRPr/>
            </a:pPr>
            <a:r>
              <a:rPr lang="fr-FR" altLang="en-US" dirty="0"/>
              <a:t>Aident à suivre l’avancement et à prendre les mesures correctives dans les temps pour améliorer les aspects les moins performants de la mise en œuvre;</a:t>
            </a:r>
          </a:p>
          <a:p>
            <a:pPr>
              <a:spcBef>
                <a:spcPts val="900"/>
              </a:spcBef>
              <a:spcAft>
                <a:spcPts val="450"/>
              </a:spcAft>
              <a:buClrTx/>
              <a:defRPr/>
            </a:pPr>
            <a:r>
              <a:rPr lang="fr-FR" altLang="en-US" dirty="0"/>
              <a:t>Devraient être au moins annuel au niveau des produits (au niveau des effets directs les données pourraient ne pas montrer de variation annuelle significative).</a:t>
            </a:r>
          </a:p>
        </p:txBody>
      </p:sp>
      <p:sp>
        <p:nvSpPr>
          <p:cNvPr id="2" name="Text Placeholder 1">
            <a:extLst>
              <a:ext uri="{FF2B5EF4-FFF2-40B4-BE49-F238E27FC236}">
                <a16:creationId xmlns:a16="http://schemas.microsoft.com/office/drawing/2014/main" id="{37B1205C-9794-4F62-A0BB-AD30F338CD19}"/>
              </a:ext>
            </a:extLst>
          </p:cNvPr>
          <p:cNvSpPr>
            <a:spLocks noGrp="1"/>
          </p:cNvSpPr>
          <p:nvPr>
            <p:ph type="body" sz="quarter" idx="13"/>
          </p:nvPr>
        </p:nvSpPr>
        <p:spPr/>
        <p:txBody>
          <a:bodyPr/>
          <a:lstStyle/>
          <a:p>
            <a:endParaRPr lang="fr-BE"/>
          </a:p>
        </p:txBody>
      </p:sp>
      <p:pic>
        <p:nvPicPr>
          <p:cNvPr id="77829" name="Picture 2">
            <a:extLst>
              <a:ext uri="{FF2B5EF4-FFF2-40B4-BE49-F238E27FC236}">
                <a16:creationId xmlns:a16="http://schemas.microsoft.com/office/drawing/2014/main" id="{0C50FCB1-7CE2-4AE4-9830-8B681B45B7F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85139" y="2368550"/>
            <a:ext cx="1798637" cy="245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8B517161-5C88-4047-8165-28457973BB4F}"/>
              </a:ext>
            </a:extLst>
          </p:cNvPr>
          <p:cNvSpPr>
            <a:spLocks noGrp="1" noChangeArrowheads="1"/>
          </p:cNvSpPr>
          <p:nvPr>
            <p:ph type="title"/>
          </p:nvPr>
        </p:nvSpPr>
        <p:spPr/>
        <p:txBody>
          <a:bodyPr vert="horz" lIns="67866" tIns="33338" rIns="67866" bIns="33338" rtlCol="0" anchor="t" anchorCtr="0">
            <a:noAutofit/>
          </a:bodyPr>
          <a:lstStyle/>
          <a:p>
            <a:pPr>
              <a:defRPr/>
            </a:pPr>
            <a:r>
              <a:rPr lang="fr-FR" altLang="fr-FR" dirty="0"/>
              <a:t>Conseils pratiques pour les jalons</a:t>
            </a:r>
          </a:p>
        </p:txBody>
      </p:sp>
      <p:sp>
        <p:nvSpPr>
          <p:cNvPr id="79875" name="Content Placeholder 1">
            <a:extLst>
              <a:ext uri="{FF2B5EF4-FFF2-40B4-BE49-F238E27FC236}">
                <a16:creationId xmlns:a16="http://schemas.microsoft.com/office/drawing/2014/main" id="{40A36CCD-4FFE-4489-86DF-F63FE19D5B57}"/>
              </a:ext>
            </a:extLst>
          </p:cNvPr>
          <p:cNvSpPr>
            <a:spLocks noGrp="1"/>
          </p:cNvSpPr>
          <p:nvPr>
            <p:ph idx="1"/>
          </p:nvPr>
        </p:nvSpPr>
        <p:spPr/>
        <p:txBody>
          <a:bodyPr/>
          <a:lstStyle/>
          <a:p>
            <a:pPr>
              <a:spcBef>
                <a:spcPts val="900"/>
              </a:spcBef>
              <a:spcAft>
                <a:spcPts val="450"/>
              </a:spcAft>
              <a:buClrTx/>
            </a:pPr>
            <a:r>
              <a:rPr lang="fr-FR" altLang="en-US"/>
              <a:t>Soyez REALISTE quand vous établissez les valeurs intermédiaires (faites-le en fonction des ressources et des capacités).</a:t>
            </a:r>
          </a:p>
          <a:p>
            <a:pPr>
              <a:spcBef>
                <a:spcPts val="900"/>
              </a:spcBef>
              <a:spcAft>
                <a:spcPts val="450"/>
              </a:spcAft>
              <a:buClrTx/>
            </a:pPr>
            <a:r>
              <a:rPr lang="fr-FR" altLang="en-US"/>
              <a:t>Retourner à votre logique d’intervention pour examiner la trajectoire du changement et les différentes étapes qui sont nécessaires pour atteindre les objectifs du projet/programme. Dans ces (mini-)étapes, vous trouverez les valeurs intermédiaires.</a:t>
            </a:r>
          </a:p>
          <a:p>
            <a:pPr>
              <a:spcBef>
                <a:spcPts val="900"/>
              </a:spcBef>
              <a:spcAft>
                <a:spcPts val="450"/>
              </a:spcAft>
              <a:buClrTx/>
            </a:pPr>
            <a:r>
              <a:rPr lang="fr-FR" altLang="fr-FR"/>
              <a:t>Les jalons peuvent être identifiés à partir d’un effet intermédiaire de votre logique d’intervention. La représentation graphique de la logique d’intervention et l’arbre à objectifs peuvent vous aider.</a:t>
            </a:r>
          </a:p>
          <a:p>
            <a:pPr>
              <a:spcBef>
                <a:spcPts val="900"/>
              </a:spcBef>
              <a:spcAft>
                <a:spcPts val="450"/>
              </a:spcAft>
              <a:buClrTx/>
            </a:pPr>
            <a:r>
              <a:rPr lang="fr-FR" altLang="fr-FR"/>
              <a:t>Pour quantifier vos valeurs intermédiaires, adoptez la même attitude que pour l’établissement des cibles: faites des projections sur base d’un rythme de progression réaliste (voir exercices ultérieurs sur les méthodes de comparaisons).</a:t>
            </a:r>
          </a:p>
          <a:p>
            <a:endParaRPr lang="en-GB" altLang="en-US"/>
          </a:p>
        </p:txBody>
      </p:sp>
      <p:sp>
        <p:nvSpPr>
          <p:cNvPr id="2" name="Text Placeholder 1">
            <a:extLst>
              <a:ext uri="{FF2B5EF4-FFF2-40B4-BE49-F238E27FC236}">
                <a16:creationId xmlns:a16="http://schemas.microsoft.com/office/drawing/2014/main" id="{1C312F88-6D0E-4D47-9B8F-FAE3A381D25A}"/>
              </a:ext>
            </a:extLst>
          </p:cNvPr>
          <p:cNvSpPr>
            <a:spLocks noGrp="1"/>
          </p:cNvSpPr>
          <p:nvPr>
            <p:ph type="body" sz="quarter" idx="13"/>
          </p:nvPr>
        </p:nvSpPr>
        <p:spPr/>
        <p:txBody>
          <a:bodyPr/>
          <a:lstStyle/>
          <a:p>
            <a:endParaRPr lang="fr-BE"/>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1026">
            <a:extLst>
              <a:ext uri="{FF2B5EF4-FFF2-40B4-BE49-F238E27FC236}">
                <a16:creationId xmlns:a16="http://schemas.microsoft.com/office/drawing/2014/main" id="{0705C995-C675-438F-8DEE-07BB500FC094}"/>
              </a:ext>
            </a:extLst>
          </p:cNvPr>
          <p:cNvSpPr>
            <a:spLocks noGrp="1" noChangeArrowheads="1"/>
          </p:cNvSpPr>
          <p:nvPr>
            <p:ph type="title"/>
          </p:nvPr>
        </p:nvSpPr>
        <p:spPr/>
        <p:txBody>
          <a:bodyPr>
            <a:normAutofit fontScale="90000"/>
          </a:bodyPr>
          <a:lstStyle/>
          <a:p>
            <a:pPr>
              <a:defRPr/>
            </a:pPr>
            <a:r>
              <a:rPr lang="fr-FR" altLang="fr-FR" dirty="0"/>
              <a:t>Valeurs de référence et valeurs cibles – Messages clés</a:t>
            </a:r>
          </a:p>
        </p:txBody>
      </p:sp>
      <p:sp>
        <p:nvSpPr>
          <p:cNvPr id="81923" name="Content Placeholder 1">
            <a:extLst>
              <a:ext uri="{FF2B5EF4-FFF2-40B4-BE49-F238E27FC236}">
                <a16:creationId xmlns:a16="http://schemas.microsoft.com/office/drawing/2014/main" id="{91423827-62D7-4327-8A01-F078520BDC89}"/>
              </a:ext>
            </a:extLst>
          </p:cNvPr>
          <p:cNvSpPr>
            <a:spLocks noGrp="1"/>
          </p:cNvSpPr>
          <p:nvPr>
            <p:ph idx="1"/>
          </p:nvPr>
        </p:nvSpPr>
        <p:spPr/>
        <p:txBody>
          <a:bodyPr/>
          <a:lstStyle/>
          <a:p>
            <a:pPr>
              <a:spcBef>
                <a:spcPts val="450"/>
              </a:spcBef>
              <a:spcAft>
                <a:spcPts val="450"/>
              </a:spcAft>
              <a:buClr>
                <a:schemeClr val="accent2"/>
              </a:buClr>
            </a:pPr>
            <a:r>
              <a:rPr lang="fr-FR" altLang="fr-FR"/>
              <a:t>Soyez réalistes avec les cibles. Les niveaux de performance espérés devraient être quantifiés et documentés d’après la réalité et l’expérience de ce qui est faisable.</a:t>
            </a:r>
          </a:p>
          <a:p>
            <a:pPr>
              <a:spcBef>
                <a:spcPts val="450"/>
              </a:spcBef>
              <a:spcAft>
                <a:spcPts val="450"/>
              </a:spcAft>
              <a:buClr>
                <a:schemeClr val="accent2"/>
              </a:buClr>
            </a:pPr>
            <a:r>
              <a:rPr lang="fr-FR" altLang="fr-FR"/>
              <a:t>Si l’information sur la situation de référence est de piètre qualité en phase de formulation, la détermination des valeurs de référence et l’établissement des valeurs-cibles devraient être planifiés pour la phase de démarrage du projet/programme.</a:t>
            </a:r>
          </a:p>
          <a:p>
            <a:endParaRPr lang="en-GB" altLang="en-US"/>
          </a:p>
        </p:txBody>
      </p:sp>
      <p:sp>
        <p:nvSpPr>
          <p:cNvPr id="2" name="Text Placeholder 1">
            <a:extLst>
              <a:ext uri="{FF2B5EF4-FFF2-40B4-BE49-F238E27FC236}">
                <a16:creationId xmlns:a16="http://schemas.microsoft.com/office/drawing/2014/main" id="{A52F73B4-9DF6-49D7-9074-C289251A21B7}"/>
              </a:ext>
            </a:extLst>
          </p:cNvPr>
          <p:cNvSpPr>
            <a:spLocks noGrp="1"/>
          </p:cNvSpPr>
          <p:nvPr>
            <p:ph type="body" sz="quarter" idx="13"/>
          </p:nvPr>
        </p:nvSpPr>
        <p:spPr/>
        <p:txBody>
          <a:bodyPr/>
          <a:lstStyle/>
          <a:p>
            <a:endParaRPr lang="fr-B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B503398-B370-4F9E-BCB6-0585E1C7B00D}"/>
              </a:ext>
            </a:extLst>
          </p:cNvPr>
          <p:cNvSpPr>
            <a:spLocks noGrp="1"/>
          </p:cNvSpPr>
          <p:nvPr>
            <p:ph type="title"/>
          </p:nvPr>
        </p:nvSpPr>
        <p:spPr/>
        <p:txBody>
          <a:bodyPr>
            <a:normAutofit fontScale="90000"/>
          </a:bodyPr>
          <a:lstStyle/>
          <a:p>
            <a:pPr>
              <a:defRPr/>
            </a:pPr>
            <a:r>
              <a:rPr lang="fr-BE" dirty="0"/>
              <a:t>Les indicateurs</a:t>
            </a:r>
            <a:endParaRPr lang="en-US" dirty="0"/>
          </a:p>
        </p:txBody>
      </p:sp>
      <p:sp>
        <p:nvSpPr>
          <p:cNvPr id="44035" name="Content Placeholder 7">
            <a:extLst>
              <a:ext uri="{FF2B5EF4-FFF2-40B4-BE49-F238E27FC236}">
                <a16:creationId xmlns:a16="http://schemas.microsoft.com/office/drawing/2014/main" id="{910487D5-FA2F-42E4-BFD3-94A478338C1D}"/>
              </a:ext>
            </a:extLst>
          </p:cNvPr>
          <p:cNvSpPr>
            <a:spLocks noGrp="1"/>
          </p:cNvSpPr>
          <p:nvPr>
            <p:ph idx="1"/>
          </p:nvPr>
        </p:nvSpPr>
        <p:spPr>
          <a:xfrm>
            <a:off x="2152650" y="1687513"/>
            <a:ext cx="8147050" cy="4260850"/>
          </a:xfrm>
        </p:spPr>
        <p:txBody>
          <a:bodyPr/>
          <a:lstStyle/>
          <a:p>
            <a:pPr marL="200025" lvl="1" indent="-200025" defTabSz="685800">
              <a:spcBef>
                <a:spcPts val="750"/>
              </a:spcBef>
              <a:buSzPct val="115000"/>
            </a:pPr>
            <a:r>
              <a:rPr lang="fr-FR" altLang="en-US" sz="2100"/>
              <a:t>Permettent de quantifier pour choisir, suivre et évaluer pour progresser</a:t>
            </a:r>
          </a:p>
          <a:p>
            <a:pPr marL="200025" lvl="1" indent="-200025" defTabSz="685800">
              <a:spcBef>
                <a:spcPts val="750"/>
              </a:spcBef>
              <a:buSzPct val="115000"/>
            </a:pPr>
            <a:r>
              <a:rPr lang="fr-FR" altLang="en-US" sz="2100"/>
              <a:t>Caractérisent en qualité et en quantité les résultats, l’objectif spécifique et l’objectif global pour mesurer le degré de succès </a:t>
            </a:r>
          </a:p>
          <a:p>
            <a:pPr marL="200025" lvl="1" indent="-200025" defTabSz="685800">
              <a:spcBef>
                <a:spcPts val="750"/>
              </a:spcBef>
              <a:buSzPct val="115000"/>
            </a:pPr>
            <a:endParaRPr lang="fr-FR" altLang="en-US" sz="2100"/>
          </a:p>
          <a:p>
            <a:pPr defTabSz="685800"/>
            <a:endParaRPr lang="en-US" altLang="en-US"/>
          </a:p>
        </p:txBody>
      </p:sp>
      <p:sp>
        <p:nvSpPr>
          <p:cNvPr id="44036" name="Text Placeholder 8">
            <a:extLst>
              <a:ext uri="{FF2B5EF4-FFF2-40B4-BE49-F238E27FC236}">
                <a16:creationId xmlns:a16="http://schemas.microsoft.com/office/drawing/2014/main" id="{7F6CC793-7129-4B2A-8E90-96A3B4AB6349}"/>
              </a:ext>
            </a:extLst>
          </p:cNvPr>
          <p:cNvSpPr>
            <a:spLocks noGrp="1"/>
          </p:cNvSpPr>
          <p:nvPr>
            <p:ph type="body" sz="quarter" idx="13"/>
          </p:nvPr>
        </p:nvSpPr>
        <p:spPr>
          <a:xfrm>
            <a:off x="2152650" y="1263619"/>
            <a:ext cx="8147050" cy="249299"/>
          </a:xfrm>
        </p:spPr>
        <p:txBody>
          <a:bodyPr/>
          <a:lstStyle/>
          <a:p>
            <a:endParaRPr lang="en-US" altLang="en-US"/>
          </a:p>
        </p:txBody>
      </p:sp>
      <p:pic>
        <p:nvPicPr>
          <p:cNvPr id="44037" name="Picture 4" descr="BS02064_">
            <a:extLst>
              <a:ext uri="{FF2B5EF4-FFF2-40B4-BE49-F238E27FC236}">
                <a16:creationId xmlns:a16="http://schemas.microsoft.com/office/drawing/2014/main" id="{F8BFF506-294E-4378-A455-8FE52D3D6B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7675" y="3857626"/>
            <a:ext cx="1036638"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9C5D5-B97B-4333-9CAB-AB4E1BD459DB}"/>
              </a:ext>
            </a:extLst>
          </p:cNvPr>
          <p:cNvSpPr>
            <a:spLocks noGrp="1"/>
          </p:cNvSpPr>
          <p:nvPr>
            <p:ph type="title"/>
          </p:nvPr>
        </p:nvSpPr>
        <p:spPr/>
        <p:txBody>
          <a:bodyPr>
            <a:normAutofit fontScale="90000"/>
          </a:bodyPr>
          <a:lstStyle/>
          <a:p>
            <a:pPr>
              <a:defRPr/>
            </a:pPr>
            <a:r>
              <a:rPr lang="fr-BE" dirty="0"/>
              <a:t>Les indicateurs SMART 100%</a:t>
            </a:r>
            <a:endParaRPr lang="en-US" dirty="0"/>
          </a:p>
        </p:txBody>
      </p:sp>
      <p:graphicFrame>
        <p:nvGraphicFramePr>
          <p:cNvPr id="5" name="Content Placeholder 4">
            <a:extLst>
              <a:ext uri="{FF2B5EF4-FFF2-40B4-BE49-F238E27FC236}">
                <a16:creationId xmlns:a16="http://schemas.microsoft.com/office/drawing/2014/main" id="{EBCEE289-DF61-4489-89C9-EDDB89419714}"/>
              </a:ext>
            </a:extLst>
          </p:cNvPr>
          <p:cNvGraphicFramePr>
            <a:graphicFrameLocks noGrp="1"/>
          </p:cNvGraphicFramePr>
          <p:nvPr>
            <p:ph idx="1"/>
          </p:nvPr>
        </p:nvGraphicFramePr>
        <p:xfrm>
          <a:off x="2581276" y="2122885"/>
          <a:ext cx="7792810" cy="37798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5060" name="Text Placeholder 3">
            <a:extLst>
              <a:ext uri="{FF2B5EF4-FFF2-40B4-BE49-F238E27FC236}">
                <a16:creationId xmlns:a16="http://schemas.microsoft.com/office/drawing/2014/main" id="{EA285891-CB24-44FD-B577-E8F8408588BC}"/>
              </a:ext>
            </a:extLst>
          </p:cNvPr>
          <p:cNvSpPr>
            <a:spLocks noGrp="1"/>
          </p:cNvSpPr>
          <p:nvPr>
            <p:ph type="body" sz="quarter" idx="13"/>
          </p:nvPr>
        </p:nvSpPr>
        <p:spPr>
          <a:xfrm>
            <a:off x="2152650" y="1263619"/>
            <a:ext cx="8147050" cy="249299"/>
          </a:xfrm>
        </p:spPr>
        <p:txBody>
          <a:bodyPr/>
          <a:lstStyle/>
          <a:p>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1" name="Rectangle 2">
            <a:extLst>
              <a:ext uri="{FF2B5EF4-FFF2-40B4-BE49-F238E27FC236}">
                <a16:creationId xmlns:a16="http://schemas.microsoft.com/office/drawing/2014/main" id="{A8E0C457-9CEF-4C50-AFD6-A571425BC5D7}"/>
              </a:ext>
            </a:extLst>
          </p:cNvPr>
          <p:cNvSpPr>
            <a:spLocks noGrp="1" noChangeArrowheads="1"/>
          </p:cNvSpPr>
          <p:nvPr>
            <p:ph type="title"/>
          </p:nvPr>
        </p:nvSpPr>
        <p:spPr/>
        <p:txBody>
          <a:bodyPr>
            <a:normAutofit fontScale="90000"/>
          </a:bodyPr>
          <a:lstStyle/>
          <a:p>
            <a:pPr>
              <a:defRPr/>
            </a:pPr>
            <a:r>
              <a:rPr lang="en-BE" altLang="en-US" dirty="0"/>
              <a:t>Identifier les indicateurs</a:t>
            </a:r>
            <a:endParaRPr lang="fr-FR" altLang="en-US" dirty="0"/>
          </a:p>
        </p:txBody>
      </p:sp>
      <p:sp>
        <p:nvSpPr>
          <p:cNvPr id="46083" name="Content Placeholder 1">
            <a:extLst>
              <a:ext uri="{FF2B5EF4-FFF2-40B4-BE49-F238E27FC236}">
                <a16:creationId xmlns:a16="http://schemas.microsoft.com/office/drawing/2014/main" id="{2FCAC78B-FF57-4FAE-BC23-E466283D80DE}"/>
              </a:ext>
            </a:extLst>
          </p:cNvPr>
          <p:cNvSpPr>
            <a:spLocks noGrp="1"/>
          </p:cNvSpPr>
          <p:nvPr>
            <p:ph idx="1"/>
          </p:nvPr>
        </p:nvSpPr>
        <p:spPr>
          <a:xfrm>
            <a:off x="2152650" y="1687513"/>
            <a:ext cx="8147050" cy="4260850"/>
          </a:xfrm>
        </p:spPr>
        <p:txBody>
          <a:bodyPr/>
          <a:lstStyle/>
          <a:p>
            <a:r>
              <a:rPr lang="fr-FR" altLang="en-US">
                <a:ea typeface="MS PGothic" panose="020B0600070205080204" pitchFamily="34" charset="-128"/>
              </a:rPr>
              <a:t>Résultat SMART – inclut objectif + valeur cible de l’indicateur</a:t>
            </a:r>
          </a:p>
          <a:p>
            <a:r>
              <a:rPr lang="fr-FR" altLang="en-US">
                <a:ea typeface="MS PGothic" panose="020B0600070205080204" pitchFamily="34" charset="-128"/>
              </a:rPr>
              <a:t>Spécifique, Mesurable, Accessible, Réaliste, Temporel</a:t>
            </a:r>
          </a:p>
          <a:p>
            <a:endParaRPr lang="en-GB" altLang="en-US"/>
          </a:p>
        </p:txBody>
      </p:sp>
      <p:graphicFrame>
        <p:nvGraphicFramePr>
          <p:cNvPr id="3" name="Tableau 2">
            <a:extLst>
              <a:ext uri="{FF2B5EF4-FFF2-40B4-BE49-F238E27FC236}">
                <a16:creationId xmlns:a16="http://schemas.microsoft.com/office/drawing/2014/main" id="{1AAE3098-92FD-4262-97A3-F86160FBCD2F}"/>
              </a:ext>
            </a:extLst>
          </p:cNvPr>
          <p:cNvGraphicFramePr>
            <a:graphicFrameLocks noGrp="1"/>
          </p:cNvGraphicFramePr>
          <p:nvPr/>
        </p:nvGraphicFramePr>
        <p:xfrm>
          <a:off x="2709863" y="2981325"/>
          <a:ext cx="6227762" cy="1593850"/>
        </p:xfrm>
        <a:graphic>
          <a:graphicData uri="http://schemas.openxmlformats.org/drawingml/2006/table">
            <a:tbl>
              <a:tblPr firstRow="1" bandRow="1">
                <a:tableStyleId>{5C22544A-7EE6-4342-B048-85BDC9FD1C3A}</a:tableStyleId>
              </a:tblPr>
              <a:tblGrid>
                <a:gridCol w="1556941">
                  <a:extLst>
                    <a:ext uri="{9D8B030D-6E8A-4147-A177-3AD203B41FA5}">
                      <a16:colId xmlns:a16="http://schemas.microsoft.com/office/drawing/2014/main" val="20000"/>
                    </a:ext>
                  </a:extLst>
                </a:gridCol>
                <a:gridCol w="1556941">
                  <a:extLst>
                    <a:ext uri="{9D8B030D-6E8A-4147-A177-3AD203B41FA5}">
                      <a16:colId xmlns:a16="http://schemas.microsoft.com/office/drawing/2014/main" val="20001"/>
                    </a:ext>
                  </a:extLst>
                </a:gridCol>
                <a:gridCol w="1556941">
                  <a:extLst>
                    <a:ext uri="{9D8B030D-6E8A-4147-A177-3AD203B41FA5}">
                      <a16:colId xmlns:a16="http://schemas.microsoft.com/office/drawing/2014/main" val="20002"/>
                    </a:ext>
                  </a:extLst>
                </a:gridCol>
                <a:gridCol w="1556941">
                  <a:extLst>
                    <a:ext uri="{9D8B030D-6E8A-4147-A177-3AD203B41FA5}">
                      <a16:colId xmlns:a16="http://schemas.microsoft.com/office/drawing/2014/main" val="20003"/>
                    </a:ext>
                  </a:extLst>
                </a:gridCol>
              </a:tblGrid>
              <a:tr h="495650">
                <a:tc>
                  <a:txBody>
                    <a:bodyPr/>
                    <a:lstStyle/>
                    <a:p>
                      <a:r>
                        <a:rPr lang="fr-FR" sz="1400" dirty="0">
                          <a:ln>
                            <a:noFill/>
                          </a:ln>
                          <a:solidFill>
                            <a:schemeClr val="tx1"/>
                          </a:solidFill>
                        </a:rPr>
                        <a:t>Qui/quoi</a:t>
                      </a:r>
                    </a:p>
                  </a:txBody>
                  <a:tcPr marL="68589" marR="68589" marT="34319" marB="343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400" dirty="0">
                          <a:ln>
                            <a:noFill/>
                          </a:ln>
                          <a:solidFill>
                            <a:schemeClr val="tx1"/>
                          </a:solidFill>
                        </a:rPr>
                        <a:t>Changement/ effet désiré</a:t>
                      </a:r>
                    </a:p>
                  </a:txBody>
                  <a:tcPr marL="68589" marR="68589" marT="34319" marB="343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400" dirty="0">
                          <a:ln>
                            <a:noFill/>
                          </a:ln>
                          <a:solidFill>
                            <a:schemeClr val="tx1"/>
                          </a:solidFill>
                        </a:rPr>
                        <a:t>En quoi</a:t>
                      </a:r>
                    </a:p>
                  </a:txBody>
                  <a:tcPr marL="68589" marR="68589" marT="34319" marB="343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400" dirty="0">
                          <a:ln>
                            <a:noFill/>
                          </a:ln>
                          <a:solidFill>
                            <a:schemeClr val="tx1"/>
                          </a:solidFill>
                        </a:rPr>
                        <a:t>Quand</a:t>
                      </a:r>
                    </a:p>
                  </a:txBody>
                  <a:tcPr marL="68589" marR="68589" marT="34319" marB="343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98200">
                <a:tc>
                  <a:txBody>
                    <a:bodyPr/>
                    <a:lstStyle/>
                    <a:p>
                      <a:r>
                        <a:rPr lang="fr-FR" sz="1400" dirty="0">
                          <a:ln>
                            <a:noFill/>
                          </a:ln>
                          <a:solidFill>
                            <a:schemeClr val="tx1"/>
                          </a:solidFill>
                        </a:rPr>
                        <a:t>4 conseils d’école</a:t>
                      </a:r>
                    </a:p>
                  </a:txBody>
                  <a:tcPr marL="68589" marR="68589" marT="34319" marB="343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400" dirty="0">
                          <a:ln>
                            <a:noFill/>
                          </a:ln>
                          <a:solidFill>
                            <a:schemeClr val="tx1"/>
                          </a:solidFill>
                        </a:rPr>
                        <a:t>adoptent</a:t>
                      </a:r>
                    </a:p>
                  </a:txBody>
                  <a:tcPr marL="68589" marR="68589" marT="34319" marB="343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400" dirty="0">
                          <a:ln>
                            <a:noFill/>
                          </a:ln>
                          <a:solidFill>
                            <a:schemeClr val="tx1"/>
                          </a:solidFill>
                        </a:rPr>
                        <a:t>une</a:t>
                      </a:r>
                      <a:r>
                        <a:rPr lang="fr-FR" sz="1400" baseline="0" dirty="0">
                          <a:ln>
                            <a:noFill/>
                          </a:ln>
                          <a:solidFill>
                            <a:schemeClr val="tx1"/>
                          </a:solidFill>
                        </a:rPr>
                        <a:t> politique pour améliorer la nutrition et l’activité physique</a:t>
                      </a:r>
                      <a:endParaRPr lang="fr-FR" sz="1400" dirty="0">
                        <a:ln>
                          <a:noFill/>
                        </a:ln>
                        <a:solidFill>
                          <a:schemeClr val="tx1"/>
                        </a:solidFill>
                      </a:endParaRPr>
                    </a:p>
                  </a:txBody>
                  <a:tcPr marL="68589" marR="68589" marT="34319" marB="343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400" dirty="0">
                          <a:ln>
                            <a:noFill/>
                          </a:ln>
                          <a:solidFill>
                            <a:schemeClr val="tx1"/>
                          </a:solidFill>
                        </a:rPr>
                        <a:t>d’ici décembre 2015</a:t>
                      </a:r>
                    </a:p>
                  </a:txBody>
                  <a:tcPr marL="68589" marR="68589" marT="34319" marB="343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6101" name="Text Placeholder 4">
            <a:extLst>
              <a:ext uri="{FF2B5EF4-FFF2-40B4-BE49-F238E27FC236}">
                <a16:creationId xmlns:a16="http://schemas.microsoft.com/office/drawing/2014/main" id="{AB7F2BFE-0750-41DA-A701-2C7E818669C9}"/>
              </a:ext>
            </a:extLst>
          </p:cNvPr>
          <p:cNvSpPr>
            <a:spLocks noGrp="1"/>
          </p:cNvSpPr>
          <p:nvPr>
            <p:ph type="body" sz="quarter" idx="13"/>
          </p:nvPr>
        </p:nvSpPr>
        <p:spPr>
          <a:xfrm>
            <a:off x="2152650" y="1263619"/>
            <a:ext cx="8147050" cy="249299"/>
          </a:xfrm>
        </p:spPr>
        <p:txBody>
          <a:bodyPr/>
          <a:lstStyle/>
          <a:p>
            <a:endParaRPr lang="en-GB"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a:extLst>
              <a:ext uri="{FF2B5EF4-FFF2-40B4-BE49-F238E27FC236}">
                <a16:creationId xmlns:a16="http://schemas.microsoft.com/office/drawing/2014/main" id="{1EFA433D-9312-4B7B-A266-9EE8DF9DA723}"/>
              </a:ext>
            </a:extLst>
          </p:cNvPr>
          <p:cNvSpPr>
            <a:spLocks noGrp="1"/>
          </p:cNvSpPr>
          <p:nvPr>
            <p:ph type="title"/>
          </p:nvPr>
        </p:nvSpPr>
        <p:spPr/>
        <p:txBody>
          <a:bodyPr>
            <a:normAutofit fontScale="90000"/>
          </a:bodyPr>
          <a:lstStyle/>
          <a:p>
            <a:pPr>
              <a:defRPr/>
            </a:pPr>
            <a:r>
              <a:rPr lang="fr-FR" altLang="en-US" dirty="0"/>
              <a:t>Qu’est-ce qui fait un bon indicateur?</a:t>
            </a:r>
          </a:p>
        </p:txBody>
      </p:sp>
      <p:sp>
        <p:nvSpPr>
          <p:cNvPr id="3" name="Content Placeholder 2">
            <a:extLst>
              <a:ext uri="{FF2B5EF4-FFF2-40B4-BE49-F238E27FC236}">
                <a16:creationId xmlns:a16="http://schemas.microsoft.com/office/drawing/2014/main" id="{99D35C48-074E-4EB7-9FBF-BAD67D47229B}"/>
              </a:ext>
            </a:extLst>
          </p:cNvPr>
          <p:cNvSpPr>
            <a:spLocks noGrp="1"/>
          </p:cNvSpPr>
          <p:nvPr>
            <p:ph idx="1"/>
          </p:nvPr>
        </p:nvSpPr>
        <p:spPr/>
        <p:txBody>
          <a:bodyPr/>
          <a:lstStyle/>
          <a:p>
            <a:pPr marL="133350" indent="-133350">
              <a:buClrTx/>
              <a:defRPr/>
            </a:pPr>
            <a:r>
              <a:rPr lang="fr-FR" sz="2400" dirty="0">
                <a:latin typeface="+mj-lt"/>
                <a:cs typeface="Arial"/>
              </a:rPr>
              <a:t>Spécifique – qu’est-ce qui sera mesuré? </a:t>
            </a:r>
          </a:p>
          <a:p>
            <a:pPr marL="133350" indent="-133350">
              <a:buClrTx/>
              <a:defRPr/>
            </a:pPr>
            <a:r>
              <a:rPr lang="fr-FR" sz="2400" dirty="0">
                <a:latin typeface="+mj-lt"/>
                <a:cs typeface="Arial"/>
              </a:rPr>
              <a:t>Mesurable – les données peuvent être collectées</a:t>
            </a:r>
          </a:p>
          <a:p>
            <a:pPr marL="133350" indent="-133350">
              <a:buClrTx/>
              <a:defRPr/>
            </a:pPr>
            <a:r>
              <a:rPr lang="fr-FR" sz="2400" dirty="0">
                <a:latin typeface="+mj-lt"/>
                <a:cs typeface="Arial"/>
              </a:rPr>
              <a:t>Cohérent – avec la chaîne de résultats</a:t>
            </a:r>
          </a:p>
          <a:p>
            <a:pPr marL="133350" indent="-133350">
              <a:buClrTx/>
              <a:defRPr/>
            </a:pPr>
            <a:r>
              <a:rPr lang="fr-FR" sz="2400" dirty="0">
                <a:latin typeface="+mj-lt"/>
                <a:cs typeface="Arial"/>
              </a:rPr>
              <a:t>Utile – pour les décisions de gestion</a:t>
            </a:r>
          </a:p>
          <a:p>
            <a:pPr marL="133350" indent="-133350">
              <a:buClrTx/>
              <a:defRPr/>
            </a:pPr>
            <a:r>
              <a:rPr lang="fr-FR" sz="2400" dirty="0">
                <a:latin typeface="+mj-lt"/>
                <a:cs typeface="Arial"/>
              </a:rPr>
              <a:t>Peut être désagrégé si nécessaire</a:t>
            </a:r>
          </a:p>
          <a:p>
            <a:pPr marL="133350" indent="-133350">
              <a:buClrTx/>
              <a:defRPr/>
            </a:pPr>
            <a:r>
              <a:rPr lang="fr-FR" sz="2400" dirty="0">
                <a:latin typeface="+mj-lt"/>
                <a:cs typeface="Arial"/>
              </a:rPr>
              <a:t>Bon mélange d</a:t>
            </a:r>
            <a:r>
              <a:rPr lang="en-BE" sz="2400" dirty="0">
                <a:latin typeface="+mj-lt"/>
                <a:cs typeface="Arial"/>
              </a:rPr>
              <a:t>’indicateur</a:t>
            </a:r>
            <a:r>
              <a:rPr lang="fr-FR" sz="2400" dirty="0">
                <a:latin typeface="+mj-lt"/>
                <a:cs typeface="Arial"/>
              </a:rPr>
              <a:t> </a:t>
            </a:r>
            <a:r>
              <a:rPr lang="fr-FR" sz="2400" dirty="0" err="1">
                <a:latin typeface="+mj-lt"/>
                <a:cs typeface="Arial"/>
              </a:rPr>
              <a:t>qualitati</a:t>
            </a:r>
            <a:r>
              <a:rPr lang="en-BE" sz="2400" dirty="0">
                <a:latin typeface="+mj-lt"/>
                <a:cs typeface="Arial"/>
              </a:rPr>
              <a:t>f</a:t>
            </a:r>
            <a:r>
              <a:rPr lang="fr-FR" sz="2400" dirty="0">
                <a:latin typeface="+mj-lt"/>
                <a:cs typeface="Arial"/>
              </a:rPr>
              <a:t> et </a:t>
            </a:r>
            <a:r>
              <a:rPr lang="fr-FR" sz="2400" dirty="0" err="1">
                <a:latin typeface="+mj-lt"/>
                <a:cs typeface="Arial"/>
              </a:rPr>
              <a:t>quantitati</a:t>
            </a:r>
            <a:r>
              <a:rPr lang="en-BE" sz="2400" dirty="0">
                <a:latin typeface="+mj-lt"/>
                <a:cs typeface="Arial"/>
              </a:rPr>
              <a:t>f</a:t>
            </a:r>
            <a:endParaRPr lang="fr-FR" sz="2400" dirty="0">
              <a:latin typeface="+mj-lt"/>
              <a:cs typeface="Arial"/>
            </a:endParaRPr>
          </a:p>
          <a:p>
            <a:pPr marL="133350" indent="-133350">
              <a:buClrTx/>
              <a:defRPr/>
            </a:pPr>
            <a:r>
              <a:rPr lang="fr-FR" sz="2400" dirty="0">
                <a:latin typeface="+mj-lt"/>
                <a:cs typeface="Arial"/>
              </a:rPr>
              <a:t>Déjà définis ex: ODD ou autres indicateurs acceptés au niveau international</a:t>
            </a:r>
            <a:endParaRPr lang="fr-FR" sz="2400" dirty="0"/>
          </a:p>
        </p:txBody>
      </p:sp>
      <p:sp>
        <p:nvSpPr>
          <p:cNvPr id="2" name="Text Placeholder 1">
            <a:extLst>
              <a:ext uri="{FF2B5EF4-FFF2-40B4-BE49-F238E27FC236}">
                <a16:creationId xmlns:a16="http://schemas.microsoft.com/office/drawing/2014/main" id="{FCB04E83-072D-4C80-93D0-CD7ACDE6E508}"/>
              </a:ext>
            </a:extLst>
          </p:cNvPr>
          <p:cNvSpPr>
            <a:spLocks noGrp="1"/>
          </p:cNvSpPr>
          <p:nvPr>
            <p:ph type="body" sz="quarter" idx="13"/>
          </p:nvPr>
        </p:nvSpPr>
        <p:spPr/>
        <p:txBody>
          <a:bodyPr/>
          <a:lstStyle/>
          <a:p>
            <a:endParaRPr lang="fr-BE"/>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a:extLst>
              <a:ext uri="{FF2B5EF4-FFF2-40B4-BE49-F238E27FC236}">
                <a16:creationId xmlns:a16="http://schemas.microsoft.com/office/drawing/2014/main" id="{B24580B2-2A2F-4302-BC5B-A90C26F6B4BF}"/>
              </a:ext>
            </a:extLst>
          </p:cNvPr>
          <p:cNvSpPr>
            <a:spLocks noGrp="1"/>
          </p:cNvSpPr>
          <p:nvPr>
            <p:ph type="title"/>
          </p:nvPr>
        </p:nvSpPr>
        <p:spPr/>
        <p:txBody>
          <a:bodyPr>
            <a:normAutofit fontScale="90000"/>
          </a:bodyPr>
          <a:lstStyle/>
          <a:p>
            <a:pPr>
              <a:defRPr/>
            </a:pPr>
            <a:r>
              <a:rPr lang="fr-FR" altLang="en-US" dirty="0"/>
              <a:t>Définir les indicateurs</a:t>
            </a:r>
          </a:p>
        </p:txBody>
      </p:sp>
      <p:sp>
        <p:nvSpPr>
          <p:cNvPr id="50179" name="Content Placeholder 2">
            <a:extLst>
              <a:ext uri="{FF2B5EF4-FFF2-40B4-BE49-F238E27FC236}">
                <a16:creationId xmlns:a16="http://schemas.microsoft.com/office/drawing/2014/main" id="{742FAB9F-7B17-4B5A-B2E3-FE95F0879F9B}"/>
              </a:ext>
            </a:extLst>
          </p:cNvPr>
          <p:cNvSpPr>
            <a:spLocks noGrp="1"/>
          </p:cNvSpPr>
          <p:nvPr>
            <p:ph idx="1"/>
          </p:nvPr>
        </p:nvSpPr>
        <p:spPr>
          <a:xfrm>
            <a:off x="2151064" y="1393825"/>
            <a:ext cx="8148637" cy="4260850"/>
          </a:xfrm>
        </p:spPr>
        <p:txBody>
          <a:bodyPr/>
          <a:lstStyle/>
          <a:p>
            <a:pPr eaLnBrk="1" hangingPunct="1">
              <a:buClrTx/>
              <a:buFontTx/>
              <a:buNone/>
            </a:pPr>
            <a:endParaRPr lang="fr-FR" altLang="en-US">
              <a:solidFill>
                <a:srgbClr val="000000"/>
              </a:solidFill>
              <a:cs typeface="Arial" panose="020B0604020202020204" pitchFamily="34" charset="0"/>
            </a:endParaRPr>
          </a:p>
          <a:p>
            <a:endParaRPr lang="fr-FR" altLang="en-US"/>
          </a:p>
        </p:txBody>
      </p:sp>
      <p:sp>
        <p:nvSpPr>
          <p:cNvPr id="50180" name="Text Placeholder 1">
            <a:extLst>
              <a:ext uri="{FF2B5EF4-FFF2-40B4-BE49-F238E27FC236}">
                <a16:creationId xmlns:a16="http://schemas.microsoft.com/office/drawing/2014/main" id="{128E0C4D-F282-446F-B9B8-6B73EE3DB69C}"/>
              </a:ext>
            </a:extLst>
          </p:cNvPr>
          <p:cNvSpPr>
            <a:spLocks noGrp="1"/>
          </p:cNvSpPr>
          <p:nvPr>
            <p:ph type="body" sz="quarter" idx="13"/>
          </p:nvPr>
        </p:nvSpPr>
        <p:spPr>
          <a:xfrm>
            <a:off x="2152650" y="1602550"/>
            <a:ext cx="8147050" cy="249299"/>
          </a:xfrm>
        </p:spPr>
        <p:txBody>
          <a:bodyPr/>
          <a:lstStyle/>
          <a:p>
            <a:r>
              <a:rPr lang="fr-FR" altLang="en-US"/>
              <a:t>Concentrez-vous sur ce qui sera mesuré et pas sur la valeur chiffrée</a:t>
            </a:r>
          </a:p>
        </p:txBody>
      </p:sp>
      <p:graphicFrame>
        <p:nvGraphicFramePr>
          <p:cNvPr id="5" name="Diagram 4">
            <a:extLst>
              <a:ext uri="{FF2B5EF4-FFF2-40B4-BE49-F238E27FC236}">
                <a16:creationId xmlns:a16="http://schemas.microsoft.com/office/drawing/2014/main" id="{481A3AD9-CF2B-49DE-8464-4949B29FE09F}"/>
              </a:ext>
            </a:extLst>
          </p:cNvPr>
          <p:cNvGraphicFramePr/>
          <p:nvPr/>
        </p:nvGraphicFramePr>
        <p:xfrm>
          <a:off x="2855640" y="2069115"/>
          <a:ext cx="7273517" cy="45682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a:extLst>
              <a:ext uri="{FF2B5EF4-FFF2-40B4-BE49-F238E27FC236}">
                <a16:creationId xmlns:a16="http://schemas.microsoft.com/office/drawing/2014/main" id="{11A952AD-04C5-44AF-A0EE-BE8F14F8EE4F}"/>
              </a:ext>
            </a:extLst>
          </p:cNvPr>
          <p:cNvSpPr>
            <a:spLocks noGrp="1"/>
          </p:cNvSpPr>
          <p:nvPr>
            <p:ph type="title"/>
          </p:nvPr>
        </p:nvSpPr>
        <p:spPr/>
        <p:txBody>
          <a:bodyPr>
            <a:noAutofit/>
          </a:bodyPr>
          <a:lstStyle/>
          <a:p>
            <a:pPr>
              <a:buClr>
                <a:schemeClr val="bg1"/>
              </a:buClr>
              <a:defRPr/>
            </a:pPr>
            <a:r>
              <a:rPr lang="en-BE" altLang="en-US" dirty="0"/>
              <a:t>Indicateurs q</a:t>
            </a:r>
            <a:r>
              <a:rPr lang="fr-BE" altLang="en-US" dirty="0" err="1"/>
              <a:t>uantitati</a:t>
            </a:r>
            <a:r>
              <a:rPr lang="en-BE" altLang="en-US" dirty="0"/>
              <a:t>fs vs q</a:t>
            </a:r>
            <a:r>
              <a:rPr lang="fr-BE" altLang="en-US" dirty="0" err="1"/>
              <a:t>ualitati</a:t>
            </a:r>
            <a:r>
              <a:rPr lang="en-BE" altLang="en-US" dirty="0"/>
              <a:t>fs</a:t>
            </a:r>
            <a:endParaRPr lang="en-GB" altLang="en-US" dirty="0"/>
          </a:p>
        </p:txBody>
      </p:sp>
      <p:graphicFrame>
        <p:nvGraphicFramePr>
          <p:cNvPr id="5" name="Content Placeholder 4">
            <a:extLst>
              <a:ext uri="{FF2B5EF4-FFF2-40B4-BE49-F238E27FC236}">
                <a16:creationId xmlns:a16="http://schemas.microsoft.com/office/drawing/2014/main" id="{070B1D7D-F136-41B0-8F44-1CF6ED5D1786}"/>
              </a:ext>
            </a:extLst>
          </p:cNvPr>
          <p:cNvGraphicFramePr>
            <a:graphicFrameLocks noGrp="1"/>
          </p:cNvGraphicFramePr>
          <p:nvPr>
            <p:ph idx="1"/>
          </p:nvPr>
        </p:nvGraphicFramePr>
        <p:xfrm>
          <a:off x="2152650" y="1687514"/>
          <a:ext cx="8147050" cy="4784725"/>
        </p:xfrm>
        <a:graphic>
          <a:graphicData uri="http://schemas.openxmlformats.org/drawingml/2006/table">
            <a:tbl>
              <a:tblPr>
                <a:tableStyleId>{5DA37D80-6434-44D0-A028-1B22A696006F}</a:tableStyleId>
              </a:tblPr>
              <a:tblGrid>
                <a:gridCol w="3718318">
                  <a:extLst>
                    <a:ext uri="{9D8B030D-6E8A-4147-A177-3AD203B41FA5}">
                      <a16:colId xmlns:a16="http://schemas.microsoft.com/office/drawing/2014/main" val="993086789"/>
                    </a:ext>
                  </a:extLst>
                </a:gridCol>
                <a:gridCol w="4428732">
                  <a:extLst>
                    <a:ext uri="{9D8B030D-6E8A-4147-A177-3AD203B41FA5}">
                      <a16:colId xmlns:a16="http://schemas.microsoft.com/office/drawing/2014/main" val="1795544526"/>
                    </a:ext>
                  </a:extLst>
                </a:gridCol>
              </a:tblGrid>
              <a:tr h="293499">
                <a:tc>
                  <a:txBody>
                    <a:bodyPr/>
                    <a:lstStyle/>
                    <a:p>
                      <a:pPr algn="ctr">
                        <a:lnSpc>
                          <a:spcPct val="107000"/>
                        </a:lnSpc>
                        <a:spcAft>
                          <a:spcPts val="0"/>
                        </a:spcAft>
                      </a:pPr>
                      <a:r>
                        <a:rPr lang="en-BE" sz="1800" b="1" dirty="0">
                          <a:solidFill>
                            <a:schemeClr val="bg1"/>
                          </a:solidFill>
                          <a:effectLst/>
                        </a:rPr>
                        <a:t>I</a:t>
                      </a:r>
                      <a:r>
                        <a:rPr lang="en-GB" sz="1800" b="1" dirty="0" err="1">
                          <a:solidFill>
                            <a:schemeClr val="bg1"/>
                          </a:solidFill>
                          <a:effectLst/>
                        </a:rPr>
                        <a:t>ndicat</a:t>
                      </a:r>
                      <a:r>
                        <a:rPr lang="en-BE" sz="1800" b="1" dirty="0">
                          <a:solidFill>
                            <a:schemeClr val="bg1"/>
                          </a:solidFill>
                          <a:effectLst/>
                        </a:rPr>
                        <a:t>eurs</a:t>
                      </a:r>
                      <a:r>
                        <a:rPr lang="en-BE" sz="1800" b="1" baseline="0" dirty="0">
                          <a:solidFill>
                            <a:schemeClr val="bg1"/>
                          </a:solidFill>
                          <a:effectLst/>
                        </a:rPr>
                        <a:t> quantitatifs</a:t>
                      </a:r>
                      <a:endParaRPr lang="en-GB"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030" marR="67030" marT="0" marB="0">
                    <a:solidFill>
                      <a:schemeClr val="accent1">
                        <a:lumMod val="75000"/>
                      </a:schemeClr>
                    </a:solidFill>
                  </a:tcPr>
                </a:tc>
                <a:tc>
                  <a:txBody>
                    <a:bodyPr/>
                    <a:lstStyle/>
                    <a:p>
                      <a:pPr algn="ctr">
                        <a:lnSpc>
                          <a:spcPct val="107000"/>
                        </a:lnSpc>
                        <a:spcAft>
                          <a:spcPts val="0"/>
                        </a:spcAft>
                      </a:pPr>
                      <a:r>
                        <a:rPr lang="en-BE" sz="1800" b="1" dirty="0">
                          <a:solidFill>
                            <a:schemeClr val="bg1"/>
                          </a:solidFill>
                          <a:effectLst/>
                        </a:rPr>
                        <a:t>I</a:t>
                      </a:r>
                      <a:r>
                        <a:rPr lang="en-GB" sz="1800" b="1" dirty="0" err="1">
                          <a:solidFill>
                            <a:schemeClr val="bg1"/>
                          </a:solidFill>
                          <a:effectLst/>
                        </a:rPr>
                        <a:t>ndicat</a:t>
                      </a:r>
                      <a:r>
                        <a:rPr lang="en-BE" sz="1800" b="1" dirty="0">
                          <a:solidFill>
                            <a:schemeClr val="bg1"/>
                          </a:solidFill>
                          <a:effectLst/>
                        </a:rPr>
                        <a:t>eu</a:t>
                      </a:r>
                      <a:r>
                        <a:rPr lang="en-GB" sz="1800" b="1" dirty="0" err="1">
                          <a:solidFill>
                            <a:schemeClr val="bg1"/>
                          </a:solidFill>
                          <a:effectLst/>
                        </a:rPr>
                        <a:t>rs</a:t>
                      </a:r>
                      <a:r>
                        <a:rPr lang="en-BE" sz="1800" b="1" dirty="0">
                          <a:solidFill>
                            <a:schemeClr val="bg1"/>
                          </a:solidFill>
                          <a:effectLst/>
                        </a:rPr>
                        <a:t> qualitatifs</a:t>
                      </a:r>
                      <a:r>
                        <a:rPr lang="en-GB" sz="1800" b="1" dirty="0">
                          <a:solidFill>
                            <a:schemeClr val="bg1"/>
                          </a:solidFill>
                          <a:effectLst/>
                        </a:rPr>
                        <a:t> </a:t>
                      </a:r>
                      <a:endParaRPr lang="en-GB"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030" marR="67030" marT="0" marB="0">
                    <a:solidFill>
                      <a:schemeClr val="accent1">
                        <a:lumMod val="75000"/>
                      </a:schemeClr>
                    </a:solidFill>
                  </a:tcPr>
                </a:tc>
                <a:extLst>
                  <a:ext uri="{0D108BD9-81ED-4DB2-BD59-A6C34878D82A}">
                    <a16:rowId xmlns:a16="http://schemas.microsoft.com/office/drawing/2014/main" val="1258143899"/>
                  </a:ext>
                </a:extLst>
              </a:tr>
              <a:tr h="838306">
                <a:tc>
                  <a:txBody>
                    <a:bodyPr/>
                    <a:lstStyle/>
                    <a:p>
                      <a:pPr algn="l">
                        <a:lnSpc>
                          <a:spcPct val="107000"/>
                        </a:lnSpc>
                        <a:spcAft>
                          <a:spcPts val="0"/>
                        </a:spcAft>
                      </a:pPr>
                      <a:r>
                        <a:rPr lang="fr-F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 changement peut être exprimé à l'aide de valeurs numériques.</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030" marR="67030" marT="0" marB="0"/>
                </a:tc>
                <a:tc>
                  <a:txBody>
                    <a:bodyPr/>
                    <a:lstStyle/>
                    <a:p>
                      <a:pPr algn="l">
                        <a:lnSpc>
                          <a:spcPct val="107000"/>
                        </a:lnSpc>
                        <a:spcAft>
                          <a:spcPts val="0"/>
                        </a:spcAft>
                      </a:pPr>
                      <a:r>
                        <a:rPr lang="fr-F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Mesure souvent la qualité, les opinions, les perceptions, le développement de systèmes, l’influence.</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030" marR="67030" marT="0" marB="0"/>
                </a:tc>
                <a:extLst>
                  <a:ext uri="{0D108BD9-81ED-4DB2-BD59-A6C34878D82A}">
                    <a16:rowId xmlns:a16="http://schemas.microsoft.com/office/drawing/2014/main" val="1070913375"/>
                  </a:ext>
                </a:extLst>
              </a:tr>
              <a:tr h="1043691">
                <a:tc>
                  <a:txBody>
                    <a:bodyPr/>
                    <a:lstStyle/>
                    <a:p>
                      <a:pPr algn="l">
                        <a:lnSpc>
                          <a:spcPct val="107000"/>
                        </a:lnSpc>
                        <a:spcAft>
                          <a:spcPts val="0"/>
                        </a:spcAft>
                      </a:pPr>
                      <a:r>
                        <a:rPr lang="fr-F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Les mesures comprennent: nombre de bénéficiaires,% de bénéficiaires atteints, taux, ratio, moyenne, etc.</a:t>
                      </a:r>
                      <a:endParaRPr lang="en-BE"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030" marR="67030" marT="0" marB="0"/>
                </a:tc>
                <a:tc>
                  <a:txBody>
                    <a:bodyPr/>
                    <a:lstStyle/>
                    <a:p>
                      <a:pPr algn="l">
                        <a:lnSpc>
                          <a:spcPct val="107000"/>
                        </a:lnSpc>
                        <a:spcAft>
                          <a:spcPts val="0"/>
                        </a:spcAft>
                      </a:pPr>
                      <a:r>
                        <a:rPr lang="fr-FR" sz="1600" dirty="0">
                          <a:solidFill>
                            <a:schemeClr val="tx1"/>
                          </a:solidFill>
                          <a:effectLst/>
                        </a:rPr>
                        <a:t>Les mesures comprennent: le statut, le niveau, la mesure dans laquelle, le degré, etc.</a:t>
                      </a:r>
                      <a:endParaRPr lang="en-BE" sz="1600" dirty="0">
                        <a:solidFill>
                          <a:schemeClr val="tx1"/>
                        </a:solidFill>
                        <a:effectLst/>
                      </a:endParaRPr>
                    </a:p>
                    <a:p>
                      <a:pPr algn="l">
                        <a:lnSpc>
                          <a:spcPct val="107000"/>
                        </a:lnSpc>
                        <a:spcAft>
                          <a:spcPts val="0"/>
                        </a:spcAft>
                      </a:pPr>
                      <a:endParaRPr lang="en-BE" sz="1600" dirty="0">
                        <a:solidFill>
                          <a:schemeClr val="tx1"/>
                        </a:solidFill>
                        <a:effectLst/>
                      </a:endParaRPr>
                    </a:p>
                  </a:txBody>
                  <a:tcPr marL="67030" marR="67030" marT="0" marB="0"/>
                </a:tc>
                <a:extLst>
                  <a:ext uri="{0D108BD9-81ED-4DB2-BD59-A6C34878D82A}">
                    <a16:rowId xmlns:a16="http://schemas.microsoft.com/office/drawing/2014/main" val="1272695082"/>
                  </a:ext>
                </a:extLst>
              </a:tr>
              <a:tr h="2609229">
                <a:tc>
                  <a:txBody>
                    <a:bodyPr/>
                    <a:lstStyle/>
                    <a:p>
                      <a:pPr algn="l">
                        <a:lnSpc>
                          <a:spcPct val="107000"/>
                        </a:lnSpc>
                        <a:spcAft>
                          <a:spcPts val="0"/>
                        </a:spcAft>
                      </a:pPr>
                      <a:r>
                        <a:rPr lang="fr-FR" sz="1600" b="0" dirty="0">
                          <a:solidFill>
                            <a:schemeClr val="tx1"/>
                          </a:solidFill>
                          <a:effectLst/>
                        </a:rPr>
                        <a:t>Exemples:</a:t>
                      </a:r>
                    </a:p>
                    <a:p>
                      <a:pPr marL="285750" indent="-285750" algn="l">
                        <a:lnSpc>
                          <a:spcPct val="107000"/>
                        </a:lnSpc>
                        <a:spcAft>
                          <a:spcPts val="0"/>
                        </a:spcAft>
                        <a:buFont typeface="Arial" panose="020B0604020202020204" pitchFamily="34" charset="0"/>
                        <a:buChar char="•"/>
                      </a:pPr>
                      <a:r>
                        <a:rPr lang="fr-FR" sz="1600" b="0" dirty="0">
                          <a:solidFill>
                            <a:schemeClr val="tx1"/>
                          </a:solidFill>
                          <a:effectLst/>
                        </a:rPr>
                        <a:t>% de la population ayant voté aux élections nationales</a:t>
                      </a:r>
                      <a:endParaRPr lang="en-BE" sz="1600" b="0" dirty="0">
                        <a:solidFill>
                          <a:schemeClr val="tx1"/>
                        </a:solidFill>
                        <a:effectLst/>
                      </a:endParaRPr>
                    </a:p>
                    <a:p>
                      <a:pPr marL="285750" indent="-285750" algn="l">
                        <a:lnSpc>
                          <a:spcPct val="107000"/>
                        </a:lnSpc>
                        <a:spcAft>
                          <a:spcPts val="0"/>
                        </a:spcAft>
                        <a:buFont typeface="Arial" panose="020B0604020202020204" pitchFamily="34" charset="0"/>
                        <a:buChar char="•"/>
                      </a:pPr>
                      <a:r>
                        <a:rPr lang="fr-FR" sz="1600" b="0" dirty="0">
                          <a:solidFill>
                            <a:schemeClr val="tx1"/>
                          </a:solidFill>
                          <a:effectLst/>
                        </a:rPr>
                        <a:t>Nombre de personnes ayant accès aux services de la justice</a:t>
                      </a:r>
                      <a:endParaRPr lang="en-BE" sz="1600" b="0" dirty="0">
                        <a:solidFill>
                          <a:schemeClr val="tx1"/>
                        </a:solidFill>
                        <a:effectLst/>
                      </a:endParaRPr>
                    </a:p>
                    <a:p>
                      <a:pPr marL="285750" indent="-285750" algn="l">
                        <a:lnSpc>
                          <a:spcPct val="107000"/>
                        </a:lnSpc>
                        <a:spcAft>
                          <a:spcPts val="0"/>
                        </a:spcAft>
                        <a:buFont typeface="Arial" panose="020B0604020202020204" pitchFamily="34" charset="0"/>
                        <a:buChar char="•"/>
                      </a:pPr>
                      <a:r>
                        <a:rPr lang="fr-FR" sz="1600" b="0" dirty="0">
                          <a:solidFill>
                            <a:schemeClr val="tx1"/>
                          </a:solidFill>
                          <a:effectLst/>
                        </a:rPr>
                        <a:t>Nombre de personnes formées pouvant démontrer une connaissance accrue</a:t>
                      </a:r>
                      <a:r>
                        <a:rPr lang="en-BE" sz="1600" b="0" dirty="0">
                          <a:solidFill>
                            <a:schemeClr val="tx1"/>
                          </a:solidFill>
                          <a:effectLst/>
                        </a:rPr>
                        <a:t> dans</a:t>
                      </a:r>
                      <a:r>
                        <a:rPr lang="fr-FR" sz="1600" b="0" dirty="0">
                          <a:solidFill>
                            <a:schemeClr val="tx1"/>
                          </a:solidFill>
                          <a:effectLst/>
                        </a:rPr>
                        <a:t> des domaines pertinents</a:t>
                      </a:r>
                      <a:endParaRPr lang="en-BE" sz="1600" b="0" dirty="0">
                        <a:solidFill>
                          <a:schemeClr val="tx1"/>
                        </a:solidFill>
                        <a:effectLst/>
                      </a:endParaRPr>
                    </a:p>
                    <a:p>
                      <a:pPr algn="l">
                        <a:lnSpc>
                          <a:spcPct val="107000"/>
                        </a:lnSpc>
                        <a:spcAft>
                          <a:spcPts val="0"/>
                        </a:spcAft>
                      </a:pPr>
                      <a:endParaRPr lang="en-BE" sz="1600" b="0" dirty="0">
                        <a:solidFill>
                          <a:schemeClr val="tx1"/>
                        </a:solidFill>
                        <a:effectLst/>
                      </a:endParaRPr>
                    </a:p>
                  </a:txBody>
                  <a:tcPr marL="67030" marR="67030" marT="0" marB="0"/>
                </a:tc>
                <a:tc>
                  <a:txBody>
                    <a:bodyPr/>
                    <a:lstStyle/>
                    <a:p>
                      <a:pPr marL="0" indent="0" algn="l" defTabSz="914400" rtl="0" eaLnBrk="1" latinLnBrk="0" hangingPunct="1">
                        <a:lnSpc>
                          <a:spcPct val="107000"/>
                        </a:lnSpc>
                        <a:spcAft>
                          <a:spcPts val="0"/>
                        </a:spcAft>
                        <a:buFont typeface="Arial" panose="020B0604020202020204" pitchFamily="34" charset="0"/>
                        <a:buNone/>
                      </a:pPr>
                      <a:r>
                        <a:rPr lang="fr-FR" sz="1600" b="0" kern="1200" dirty="0">
                          <a:solidFill>
                            <a:schemeClr val="tx1"/>
                          </a:solidFill>
                          <a:effectLst/>
                          <a:latin typeface="+mn-lt"/>
                          <a:ea typeface="+mn-ea"/>
                          <a:cs typeface="+mn-cs"/>
                        </a:rPr>
                        <a:t>Exemples:</a:t>
                      </a:r>
                    </a:p>
                    <a:p>
                      <a:pPr marL="285750" indent="-285750" algn="l" defTabSz="914400" rtl="0" eaLnBrk="1" latinLnBrk="0" hangingPunct="1">
                        <a:lnSpc>
                          <a:spcPct val="107000"/>
                        </a:lnSpc>
                        <a:spcAft>
                          <a:spcPts val="0"/>
                        </a:spcAft>
                        <a:buFont typeface="Arial" panose="020B0604020202020204" pitchFamily="34" charset="0"/>
                        <a:buChar char="•"/>
                      </a:pPr>
                      <a:r>
                        <a:rPr lang="fr-FR" sz="1600" b="0" kern="1200" dirty="0">
                          <a:solidFill>
                            <a:schemeClr val="tx1"/>
                          </a:solidFill>
                          <a:effectLst/>
                          <a:latin typeface="+mn-lt"/>
                          <a:ea typeface="+mn-ea"/>
                          <a:cs typeface="+mn-cs"/>
                        </a:rPr>
                        <a:t>Niveau de législation sur les émissions de carbone</a:t>
                      </a:r>
                    </a:p>
                    <a:p>
                      <a:pPr marL="285750" indent="-285750" algn="l" defTabSz="914400" rtl="0" eaLnBrk="1" latinLnBrk="0" hangingPunct="1">
                        <a:lnSpc>
                          <a:spcPct val="107000"/>
                        </a:lnSpc>
                        <a:spcAft>
                          <a:spcPts val="0"/>
                        </a:spcAft>
                        <a:buFont typeface="Arial" panose="020B0604020202020204" pitchFamily="34" charset="0"/>
                        <a:buChar char="•"/>
                      </a:pPr>
                      <a:r>
                        <a:rPr lang="fr-FR" sz="1600" b="0" kern="1200" dirty="0">
                          <a:solidFill>
                            <a:schemeClr val="tx1"/>
                          </a:solidFill>
                          <a:effectLst/>
                          <a:latin typeface="+mn-lt"/>
                          <a:ea typeface="+mn-ea"/>
                          <a:cs typeface="+mn-cs"/>
                        </a:rPr>
                        <a:t>Mesure dans laquelle le nouveau projet de règlement est aligné sur X, Y</a:t>
                      </a:r>
                    </a:p>
                    <a:p>
                      <a:pPr marL="285750" indent="-285750" algn="l" defTabSz="914400" rtl="0" eaLnBrk="1" latinLnBrk="0" hangingPunct="1">
                        <a:lnSpc>
                          <a:spcPct val="107000"/>
                        </a:lnSpc>
                        <a:spcAft>
                          <a:spcPts val="0"/>
                        </a:spcAft>
                        <a:buFont typeface="Arial" panose="020B0604020202020204" pitchFamily="34" charset="0"/>
                        <a:buChar char="•"/>
                      </a:pPr>
                      <a:r>
                        <a:rPr lang="fr-FR" sz="1600" b="0" kern="1200" dirty="0">
                          <a:solidFill>
                            <a:schemeClr val="tx1"/>
                          </a:solidFill>
                          <a:effectLst/>
                          <a:latin typeface="+mn-lt"/>
                          <a:ea typeface="+mn-ea"/>
                          <a:cs typeface="+mn-cs"/>
                        </a:rPr>
                        <a:t>Etat de la mise en œuvre de la nouvelle stratégie ou plan d'action d'apprentissage et de développement</a:t>
                      </a:r>
                      <a:endParaRPr lang="en-GB" sz="1600" b="0" kern="1200" dirty="0">
                        <a:solidFill>
                          <a:schemeClr val="tx1"/>
                        </a:solidFill>
                        <a:effectLst/>
                        <a:latin typeface="+mn-lt"/>
                        <a:ea typeface="+mn-ea"/>
                        <a:cs typeface="+mn-cs"/>
                      </a:endParaRPr>
                    </a:p>
                  </a:txBody>
                  <a:tcPr marL="67030" marR="67030" marT="0" marB="0"/>
                </a:tc>
                <a:extLst>
                  <a:ext uri="{0D108BD9-81ED-4DB2-BD59-A6C34878D82A}">
                    <a16:rowId xmlns:a16="http://schemas.microsoft.com/office/drawing/2014/main" val="4198730384"/>
                  </a:ext>
                </a:extLst>
              </a:tr>
            </a:tbl>
          </a:graphicData>
        </a:graphic>
      </p:graphicFrame>
      <p:sp>
        <p:nvSpPr>
          <p:cNvPr id="52244" name="Text Placeholder 2">
            <a:extLst>
              <a:ext uri="{FF2B5EF4-FFF2-40B4-BE49-F238E27FC236}">
                <a16:creationId xmlns:a16="http://schemas.microsoft.com/office/drawing/2014/main" id="{5B3E33E6-C6D8-44DA-91C8-49F05E633129}"/>
              </a:ext>
            </a:extLst>
          </p:cNvPr>
          <p:cNvSpPr>
            <a:spLocks noGrp="1"/>
          </p:cNvSpPr>
          <p:nvPr>
            <p:ph type="body" sz="quarter" idx="13"/>
          </p:nvPr>
        </p:nvSpPr>
        <p:spPr>
          <a:xfrm>
            <a:off x="2152650" y="1263619"/>
            <a:ext cx="8147050" cy="249299"/>
          </a:xfrm>
        </p:spPr>
        <p:txBody>
          <a:bodyPr/>
          <a:lstStyle/>
          <a:p>
            <a:endParaRPr lang="en-GB"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a:extLst>
              <a:ext uri="{FF2B5EF4-FFF2-40B4-BE49-F238E27FC236}">
                <a16:creationId xmlns:a16="http://schemas.microsoft.com/office/drawing/2014/main" id="{5E564099-BD47-421E-9502-214364FFBDAB}"/>
              </a:ext>
            </a:extLst>
          </p:cNvPr>
          <p:cNvSpPr>
            <a:spLocks noGrp="1"/>
          </p:cNvSpPr>
          <p:nvPr>
            <p:ph type="title"/>
          </p:nvPr>
        </p:nvSpPr>
        <p:spPr/>
        <p:txBody>
          <a:bodyPr>
            <a:normAutofit fontScale="90000"/>
          </a:bodyPr>
          <a:lstStyle/>
          <a:p>
            <a:pPr>
              <a:defRPr/>
            </a:pPr>
            <a:r>
              <a:rPr lang="en-BE" altLang="en-US"/>
              <a:t>Quelques conseils:</a:t>
            </a:r>
            <a:endParaRPr lang="en-GB" altLang="en-US"/>
          </a:p>
        </p:txBody>
      </p:sp>
      <p:sp>
        <p:nvSpPr>
          <p:cNvPr id="54275" name="Content Placeholder 2">
            <a:extLst>
              <a:ext uri="{FF2B5EF4-FFF2-40B4-BE49-F238E27FC236}">
                <a16:creationId xmlns:a16="http://schemas.microsoft.com/office/drawing/2014/main" id="{177102BB-4751-4F62-9266-D002B715636A}"/>
              </a:ext>
            </a:extLst>
          </p:cNvPr>
          <p:cNvSpPr>
            <a:spLocks noGrp="1"/>
          </p:cNvSpPr>
          <p:nvPr>
            <p:ph idx="1"/>
          </p:nvPr>
        </p:nvSpPr>
        <p:spPr/>
        <p:txBody>
          <a:bodyPr/>
          <a:lstStyle/>
          <a:p>
            <a:r>
              <a:rPr lang="fr-FR" altLang="en-US"/>
              <a:t>Devrait avoir une unité de mesure neutre</a:t>
            </a:r>
          </a:p>
          <a:p>
            <a:r>
              <a:rPr lang="fr-FR" altLang="en-US"/>
              <a:t>Évitez "amélioré", "augmenté", "diminué", "réduit" etc.</a:t>
            </a:r>
            <a:endParaRPr lang="en-BE" altLang="en-US"/>
          </a:p>
          <a:p>
            <a:r>
              <a:rPr lang="fr-FR" altLang="en-US"/>
              <a:t>Être identifié </a:t>
            </a:r>
            <a:r>
              <a:rPr lang="en-BE" altLang="en-US"/>
              <a:t>avec la Source et Moyen de vérification</a:t>
            </a:r>
          </a:p>
          <a:p>
            <a:r>
              <a:rPr lang="fr-FR" altLang="en-US"/>
              <a:t>Quels sont les délais et coûts pour la collecte de cet indicateur?</a:t>
            </a:r>
          </a:p>
          <a:p>
            <a:r>
              <a:rPr lang="en-BE" altLang="en-US"/>
              <a:t>Se baser </a:t>
            </a:r>
            <a:r>
              <a:rPr lang="fr-FR" altLang="en-US"/>
              <a:t>sur les systèmes existants et la capacité</a:t>
            </a:r>
            <a:r>
              <a:rPr lang="en-BE" altLang="en-US"/>
              <a:t> existante</a:t>
            </a:r>
          </a:p>
          <a:p>
            <a:r>
              <a:rPr lang="fr-FR" altLang="en-US"/>
              <a:t>Impliquer les parties prenantes</a:t>
            </a:r>
            <a:endParaRPr lang="en-BE" altLang="en-US"/>
          </a:p>
          <a:p>
            <a:r>
              <a:rPr lang="fr-FR" altLang="en-US"/>
              <a:t>Cherchez un équilibre entre les indicateurs quantitatifs et qualitatifs</a:t>
            </a:r>
          </a:p>
          <a:p>
            <a:r>
              <a:rPr lang="fr-FR" altLang="en-US"/>
              <a:t>Au moins un indicateur par déclaration de résultat, et le nombre total doit être raisonnable pour l</a:t>
            </a:r>
            <a:r>
              <a:rPr lang="en-BE" altLang="en-US"/>
              <a:t>e suivi et le rapportage </a:t>
            </a:r>
            <a:endParaRPr lang="en-GB" altLang="en-US"/>
          </a:p>
        </p:txBody>
      </p:sp>
      <p:sp>
        <p:nvSpPr>
          <p:cNvPr id="2" name="Text Placeholder 1">
            <a:extLst>
              <a:ext uri="{FF2B5EF4-FFF2-40B4-BE49-F238E27FC236}">
                <a16:creationId xmlns:a16="http://schemas.microsoft.com/office/drawing/2014/main" id="{99607D48-A0F2-4FE3-87BF-632D9B2BF7A1}"/>
              </a:ext>
            </a:extLst>
          </p:cNvPr>
          <p:cNvSpPr>
            <a:spLocks noGrp="1"/>
          </p:cNvSpPr>
          <p:nvPr>
            <p:ph type="body" sz="quarter" idx="13"/>
          </p:nvPr>
        </p:nvSpPr>
        <p:spPr/>
        <p:txBody>
          <a:bodyPr/>
          <a:lstStyle/>
          <a:p>
            <a:endParaRPr lang="fr-BE"/>
          </a:p>
        </p:txBody>
      </p:sp>
    </p:spTree>
  </p:cSld>
  <p:clrMapOvr>
    <a:masterClrMapping/>
  </p:clrMapOvr>
</p:sld>
</file>

<file path=ppt/theme/theme1.xml><?xml version="1.0" encoding="utf-8"?>
<a:theme xmlns:a="http://schemas.openxmlformats.org/drawingml/2006/main" name="Office Theme">
  <a:themeElements>
    <a:clrScheme name="MDF">
      <a:dk1>
        <a:sysClr val="windowText" lastClr="000000"/>
      </a:dk1>
      <a:lt1>
        <a:sysClr val="window" lastClr="FFFFFF"/>
      </a:lt1>
      <a:dk2>
        <a:srgbClr val="D30E6C"/>
      </a:dk2>
      <a:lt2>
        <a:srgbClr val="E7E6E6"/>
      </a:lt2>
      <a:accent1>
        <a:srgbClr val="004A98"/>
      </a:accent1>
      <a:accent2>
        <a:srgbClr val="D93281"/>
      </a:accent2>
      <a:accent3>
        <a:srgbClr val="3C3C3B"/>
      </a:accent3>
      <a:accent4>
        <a:srgbClr val="8BADD0"/>
      </a:accent4>
      <a:accent5>
        <a:srgbClr val="F1B6D2"/>
      </a:accent5>
      <a:accent6>
        <a:srgbClr val="E3E3E2"/>
      </a:accent6>
      <a:hlink>
        <a:srgbClr val="004A98"/>
      </a:hlink>
      <a:folHlink>
        <a:srgbClr val="954F72"/>
      </a:folHlink>
    </a:clrScheme>
    <a:fontScheme name="MDF">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lgn="l">
          <a:defRPr sz="1600" dirty="0" smtClean="0">
            <a:solidFill>
              <a:schemeClr val="tx1"/>
            </a:solidFill>
          </a:defRPr>
        </a:defPPr>
      </a:lstStyle>
    </a:txDef>
  </a:objectDefaults>
  <a:extraClrSchemeLst/>
  <a:extLst>
    <a:ext uri="{05A4C25C-085E-4340-85A3-A5531E510DB2}">
      <thm15:themeFamily xmlns:thm15="http://schemas.microsoft.com/office/thememl/2012/main" name="P011355 MDF_powerpoint_template_v2.pptx" id="{EB93B03D-08B8-4D64-B312-20D1E43A7406}" vid="{658DB5DF-0236-4F2F-A546-2E3168DB4F4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732</TotalTime>
  <Words>1879</Words>
  <Application>Microsoft Office PowerPoint</Application>
  <PresentationFormat>Widescreen</PresentationFormat>
  <Paragraphs>194</Paragraphs>
  <Slides>22</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Arial Narrow</vt:lpstr>
      <vt:lpstr>Calibri</vt:lpstr>
      <vt:lpstr>Times</vt:lpstr>
      <vt:lpstr>Times New Roman</vt:lpstr>
      <vt:lpstr>Verdana</vt:lpstr>
      <vt:lpstr>Wingdings</vt:lpstr>
      <vt:lpstr>Office Theme</vt:lpstr>
      <vt:lpstr>Les indicateurs et les sources de vérifications</vt:lpstr>
      <vt:lpstr>Sujets de ce module  </vt:lpstr>
      <vt:lpstr>Les indicateurs</vt:lpstr>
      <vt:lpstr>Les indicateurs SMART 100%</vt:lpstr>
      <vt:lpstr>Identifier les indicateurs</vt:lpstr>
      <vt:lpstr>Qu’est-ce qui fait un bon indicateur?</vt:lpstr>
      <vt:lpstr>Définir les indicateurs</vt:lpstr>
      <vt:lpstr>Indicateurs quantitatifs vs qualitatifs</vt:lpstr>
      <vt:lpstr>Quelques conseils:</vt:lpstr>
      <vt:lpstr>Sources de Vérification</vt:lpstr>
      <vt:lpstr>Origines des données</vt:lpstr>
      <vt:lpstr>Pour de bonnes sources de vérification…</vt:lpstr>
      <vt:lpstr>Comment mesurer le changement?</vt:lpstr>
      <vt:lpstr>Qu’est-ce que la valeur de référence?</vt:lpstr>
      <vt:lpstr>Valeurs de références - conseils pratiques</vt:lpstr>
      <vt:lpstr>Qu’est-ce qu’une cible?</vt:lpstr>
      <vt:lpstr>Indicateurs &amp; cibles: exemples</vt:lpstr>
      <vt:lpstr>Comment fixer une valeur cible?</vt:lpstr>
      <vt:lpstr>Conseils pratiques pour les cibles</vt:lpstr>
      <vt:lpstr>Que sont les jalons?</vt:lpstr>
      <vt:lpstr>Conseils pratiques pour les jalons</vt:lpstr>
      <vt:lpstr>Valeurs de référence et valeurs cibles – Messages clés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ndu</dc:creator>
  <cp:lastModifiedBy>Nicolas Dupic</cp:lastModifiedBy>
  <cp:revision>33</cp:revision>
  <dcterms:created xsi:type="dcterms:W3CDTF">2019-03-24T13:52:13Z</dcterms:created>
  <dcterms:modified xsi:type="dcterms:W3CDTF">2021-10-13T13:16:31Z</dcterms:modified>
</cp:coreProperties>
</file>