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1"/>
  </p:notesMasterIdLst>
  <p:sldIdLst>
    <p:sldId id="257" r:id="rId2"/>
    <p:sldId id="258" r:id="rId3"/>
    <p:sldId id="427" r:id="rId4"/>
    <p:sldId id="426" r:id="rId5"/>
    <p:sldId id="586" r:id="rId6"/>
    <p:sldId id="587" r:id="rId7"/>
    <p:sldId id="705" r:id="rId8"/>
    <p:sldId id="561" r:id="rId9"/>
    <p:sldId id="706" r:id="rId10"/>
    <p:sldId id="707" r:id="rId11"/>
    <p:sldId id="708" r:id="rId12"/>
    <p:sldId id="709" r:id="rId13"/>
    <p:sldId id="583" r:id="rId14"/>
    <p:sldId id="306" r:id="rId15"/>
    <p:sldId id="267" r:id="rId16"/>
    <p:sldId id="268" r:id="rId17"/>
    <p:sldId id="273" r:id="rId18"/>
    <p:sldId id="275" r:id="rId19"/>
    <p:sldId id="42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474" autoAdjust="0"/>
    <p:restoredTop sz="94660"/>
  </p:normalViewPr>
  <p:slideViewPr>
    <p:cSldViewPr snapToGrid="0" showGuides="1">
      <p:cViewPr varScale="1">
        <p:scale>
          <a:sx n="103" d="100"/>
          <a:sy n="103" d="100"/>
        </p:scale>
        <p:origin x="138" y="3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A0BB2F-0038-453D-8647-CB0A43A1B00E}"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659F15BE-33DE-4199-9427-CCE746DDDD6E}" type="pres">
      <dgm:prSet presAssocID="{CFA0BB2F-0038-453D-8647-CB0A43A1B00E}" presName="composite" presStyleCnt="0">
        <dgm:presLayoutVars>
          <dgm:chMax val="1"/>
          <dgm:dir/>
          <dgm:resizeHandles val="exact"/>
        </dgm:presLayoutVars>
      </dgm:prSet>
      <dgm:spPr/>
    </dgm:pt>
  </dgm:ptLst>
  <dgm:cxnLst>
    <dgm:cxn modelId="{ACE267F8-B1A1-4C22-B6C0-8F1B4DACFC1B}" type="presOf" srcId="{CFA0BB2F-0038-453D-8647-CB0A43A1B00E}" destId="{659F15BE-33DE-4199-9427-CCE746DDDD6E}" srcOrd="0"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5D2DC07-C298-46D6-B3E3-A0619EC09645}" type="doc">
      <dgm:prSet loTypeId="urn:microsoft.com/office/officeart/2005/8/layout/target1" loCatId="relationship" qsTypeId="urn:microsoft.com/office/officeart/2005/8/quickstyle/simple1" qsCatId="simple" csTypeId="urn:microsoft.com/office/officeart/2005/8/colors/colorful2" csCatId="colorful" phldr="1"/>
      <dgm:spPr/>
    </dgm:pt>
    <dgm:pt modelId="{B34521D7-0055-4C07-9CBA-BDC8EBF63167}">
      <dgm:prSet phldrT="[Text]"/>
      <dgm:spPr/>
      <dgm:t>
        <a:bodyPr/>
        <a:lstStyle/>
        <a:p>
          <a:r>
            <a:rPr lang="en-US" dirty="0"/>
            <a:t>3) Le résumé et contributions à l'action (cofinancement)</a:t>
          </a:r>
        </a:p>
      </dgm:t>
    </dgm:pt>
    <dgm:pt modelId="{CA81BF91-F0A4-46EF-8632-E2DC0F7152A2}" type="parTrans" cxnId="{BCAA5F1B-EBF5-43B2-B13B-8F0914F841A0}">
      <dgm:prSet/>
      <dgm:spPr/>
      <dgm:t>
        <a:bodyPr/>
        <a:lstStyle/>
        <a:p>
          <a:endParaRPr lang="en-US"/>
        </a:p>
      </dgm:t>
    </dgm:pt>
    <dgm:pt modelId="{00E05BDD-3634-41E0-9157-0A8DFD278C63}" type="sibTrans" cxnId="{BCAA5F1B-EBF5-43B2-B13B-8F0914F841A0}">
      <dgm:prSet/>
      <dgm:spPr/>
      <dgm:t>
        <a:bodyPr/>
        <a:lstStyle/>
        <a:p>
          <a:endParaRPr lang="en-US"/>
        </a:p>
      </dgm:t>
    </dgm:pt>
    <dgm:pt modelId="{3997B325-0F35-4885-8825-ED1B8EB0F792}">
      <dgm:prSet phldrT="[Text]"/>
      <dgm:spPr/>
      <dgm:t>
        <a:bodyPr/>
        <a:lstStyle/>
        <a:p>
          <a:r>
            <a:rPr lang="en-US" dirty="0"/>
            <a:t>2) La justification des dépenses dans une feuille de calcul séparée.</a:t>
          </a:r>
        </a:p>
      </dgm:t>
    </dgm:pt>
    <dgm:pt modelId="{BBA2495D-D238-4D5F-B9C5-4BA5527C1137}" type="parTrans" cxnId="{04A0E41F-0B14-4B8D-90C1-25BBD84377C3}">
      <dgm:prSet/>
      <dgm:spPr/>
      <dgm:t>
        <a:bodyPr/>
        <a:lstStyle/>
        <a:p>
          <a:endParaRPr lang="en-US"/>
        </a:p>
      </dgm:t>
    </dgm:pt>
    <dgm:pt modelId="{4D14604F-5F34-4069-9026-791216FD4972}" type="sibTrans" cxnId="{04A0E41F-0B14-4B8D-90C1-25BBD84377C3}">
      <dgm:prSet/>
      <dgm:spPr/>
      <dgm:t>
        <a:bodyPr/>
        <a:lstStyle/>
        <a:p>
          <a:endParaRPr lang="en-US"/>
        </a:p>
      </dgm:t>
    </dgm:pt>
    <dgm:pt modelId="{BA472861-59D7-48EA-AE0D-3F27E1270081}">
      <dgm:prSet phldrT="[Text]"/>
      <dgm:spPr/>
      <dgm:t>
        <a:bodyPr/>
        <a:lstStyle/>
        <a:p>
          <a:r>
            <a:rPr lang="en-US" dirty="0"/>
            <a:t>1) Le budget avec ses différentes rubriques</a:t>
          </a:r>
        </a:p>
      </dgm:t>
    </dgm:pt>
    <dgm:pt modelId="{41CE7C83-85CE-4288-B11B-D9EF2592EE09}" type="parTrans" cxnId="{2DE49345-BC58-48CF-A439-3E274B272D31}">
      <dgm:prSet/>
      <dgm:spPr/>
      <dgm:t>
        <a:bodyPr/>
        <a:lstStyle/>
        <a:p>
          <a:endParaRPr lang="en-US"/>
        </a:p>
      </dgm:t>
    </dgm:pt>
    <dgm:pt modelId="{6BE0A5A4-2257-4C78-8A4E-C95F039B0C83}" type="sibTrans" cxnId="{2DE49345-BC58-48CF-A439-3E274B272D31}">
      <dgm:prSet/>
      <dgm:spPr/>
      <dgm:t>
        <a:bodyPr/>
        <a:lstStyle/>
        <a:p>
          <a:endParaRPr lang="en-US"/>
        </a:p>
      </dgm:t>
    </dgm:pt>
    <dgm:pt modelId="{A684FD1E-B89C-47B0-A8F1-1708E1FC898C}" type="pres">
      <dgm:prSet presAssocID="{F5D2DC07-C298-46D6-B3E3-A0619EC09645}" presName="composite" presStyleCnt="0">
        <dgm:presLayoutVars>
          <dgm:chMax val="5"/>
          <dgm:dir/>
          <dgm:resizeHandles val="exact"/>
        </dgm:presLayoutVars>
      </dgm:prSet>
      <dgm:spPr/>
    </dgm:pt>
    <dgm:pt modelId="{6840CDFC-DEA4-4DA6-ADC6-01B90DA43424}" type="pres">
      <dgm:prSet presAssocID="{B34521D7-0055-4C07-9CBA-BDC8EBF63167}" presName="circle1" presStyleLbl="lnNode1" presStyleIdx="0" presStyleCnt="3"/>
      <dgm:spPr/>
    </dgm:pt>
    <dgm:pt modelId="{78632D44-3C29-4F1B-991F-6B527FBDC53A}" type="pres">
      <dgm:prSet presAssocID="{B34521D7-0055-4C07-9CBA-BDC8EBF63167}" presName="text1" presStyleLbl="revTx" presStyleIdx="0" presStyleCnt="3">
        <dgm:presLayoutVars>
          <dgm:bulletEnabled val="1"/>
        </dgm:presLayoutVars>
      </dgm:prSet>
      <dgm:spPr/>
    </dgm:pt>
    <dgm:pt modelId="{A0507263-9019-4557-8143-945D144759FD}" type="pres">
      <dgm:prSet presAssocID="{B34521D7-0055-4C07-9CBA-BDC8EBF63167}" presName="line1" presStyleLbl="callout" presStyleIdx="0" presStyleCnt="6"/>
      <dgm:spPr/>
    </dgm:pt>
    <dgm:pt modelId="{CB37D855-A3AA-40DA-A453-4947DA085D77}" type="pres">
      <dgm:prSet presAssocID="{B34521D7-0055-4C07-9CBA-BDC8EBF63167}" presName="d1" presStyleLbl="callout" presStyleIdx="1" presStyleCnt="6"/>
      <dgm:spPr/>
    </dgm:pt>
    <dgm:pt modelId="{A83DA88F-7EFA-4E06-8E0B-14D1B6A2A16A}" type="pres">
      <dgm:prSet presAssocID="{3997B325-0F35-4885-8825-ED1B8EB0F792}" presName="circle2" presStyleLbl="lnNode1" presStyleIdx="1" presStyleCnt="3"/>
      <dgm:spPr/>
    </dgm:pt>
    <dgm:pt modelId="{2B602380-0FC1-4987-A3FB-75AA983DA3E5}" type="pres">
      <dgm:prSet presAssocID="{3997B325-0F35-4885-8825-ED1B8EB0F792}" presName="text2" presStyleLbl="revTx" presStyleIdx="1" presStyleCnt="3">
        <dgm:presLayoutVars>
          <dgm:bulletEnabled val="1"/>
        </dgm:presLayoutVars>
      </dgm:prSet>
      <dgm:spPr/>
    </dgm:pt>
    <dgm:pt modelId="{84F2E68A-9E6D-48B1-A5A8-027639E0E3ED}" type="pres">
      <dgm:prSet presAssocID="{3997B325-0F35-4885-8825-ED1B8EB0F792}" presName="line2" presStyleLbl="callout" presStyleIdx="2" presStyleCnt="6"/>
      <dgm:spPr/>
    </dgm:pt>
    <dgm:pt modelId="{E35884F4-FCBB-4E1A-94B2-65D1F7666E84}" type="pres">
      <dgm:prSet presAssocID="{3997B325-0F35-4885-8825-ED1B8EB0F792}" presName="d2" presStyleLbl="callout" presStyleIdx="3" presStyleCnt="6"/>
      <dgm:spPr/>
    </dgm:pt>
    <dgm:pt modelId="{AA1943E3-3B14-453A-B967-54BB6E57F819}" type="pres">
      <dgm:prSet presAssocID="{BA472861-59D7-48EA-AE0D-3F27E1270081}" presName="circle3" presStyleLbl="lnNode1" presStyleIdx="2" presStyleCnt="3"/>
      <dgm:spPr/>
    </dgm:pt>
    <dgm:pt modelId="{DD241349-94B7-4B71-9FF8-A77EB5C2998F}" type="pres">
      <dgm:prSet presAssocID="{BA472861-59D7-48EA-AE0D-3F27E1270081}" presName="text3" presStyleLbl="revTx" presStyleIdx="2" presStyleCnt="3">
        <dgm:presLayoutVars>
          <dgm:bulletEnabled val="1"/>
        </dgm:presLayoutVars>
      </dgm:prSet>
      <dgm:spPr/>
    </dgm:pt>
    <dgm:pt modelId="{5B8622E9-932B-496E-B7BC-327723B80AE0}" type="pres">
      <dgm:prSet presAssocID="{BA472861-59D7-48EA-AE0D-3F27E1270081}" presName="line3" presStyleLbl="callout" presStyleIdx="4" presStyleCnt="6"/>
      <dgm:spPr/>
    </dgm:pt>
    <dgm:pt modelId="{F63121EE-E015-4E6C-8532-F605F3BF8873}" type="pres">
      <dgm:prSet presAssocID="{BA472861-59D7-48EA-AE0D-3F27E1270081}" presName="d3" presStyleLbl="callout" presStyleIdx="5" presStyleCnt="6"/>
      <dgm:spPr/>
    </dgm:pt>
  </dgm:ptLst>
  <dgm:cxnLst>
    <dgm:cxn modelId="{BCAA5F1B-EBF5-43B2-B13B-8F0914F841A0}" srcId="{F5D2DC07-C298-46D6-B3E3-A0619EC09645}" destId="{B34521D7-0055-4C07-9CBA-BDC8EBF63167}" srcOrd="0" destOrd="0" parTransId="{CA81BF91-F0A4-46EF-8632-E2DC0F7152A2}" sibTransId="{00E05BDD-3634-41E0-9157-0A8DFD278C63}"/>
    <dgm:cxn modelId="{04A0E41F-0B14-4B8D-90C1-25BBD84377C3}" srcId="{F5D2DC07-C298-46D6-B3E3-A0619EC09645}" destId="{3997B325-0F35-4885-8825-ED1B8EB0F792}" srcOrd="1" destOrd="0" parTransId="{BBA2495D-D238-4D5F-B9C5-4BA5527C1137}" sibTransId="{4D14604F-5F34-4069-9026-791216FD4972}"/>
    <dgm:cxn modelId="{2DE49345-BC58-48CF-A439-3E274B272D31}" srcId="{F5D2DC07-C298-46D6-B3E3-A0619EC09645}" destId="{BA472861-59D7-48EA-AE0D-3F27E1270081}" srcOrd="2" destOrd="0" parTransId="{41CE7C83-85CE-4288-B11B-D9EF2592EE09}" sibTransId="{6BE0A5A4-2257-4C78-8A4E-C95F039B0C83}"/>
    <dgm:cxn modelId="{4DDF6446-F77C-487F-8DE6-38894CE09CB0}" type="presOf" srcId="{F5D2DC07-C298-46D6-B3E3-A0619EC09645}" destId="{A684FD1E-B89C-47B0-A8F1-1708E1FC898C}" srcOrd="0" destOrd="0" presId="urn:microsoft.com/office/officeart/2005/8/layout/target1"/>
    <dgm:cxn modelId="{CF2ECC92-FD67-479B-BA14-236593EFDE2E}" type="presOf" srcId="{3997B325-0F35-4885-8825-ED1B8EB0F792}" destId="{2B602380-0FC1-4987-A3FB-75AA983DA3E5}" srcOrd="0" destOrd="0" presId="urn:microsoft.com/office/officeart/2005/8/layout/target1"/>
    <dgm:cxn modelId="{FCAD27CC-7263-4B74-8F9F-026324DA173A}" type="presOf" srcId="{B34521D7-0055-4C07-9CBA-BDC8EBF63167}" destId="{78632D44-3C29-4F1B-991F-6B527FBDC53A}" srcOrd="0" destOrd="0" presId="urn:microsoft.com/office/officeart/2005/8/layout/target1"/>
    <dgm:cxn modelId="{107B2CEB-8D33-4BB6-B085-43AF0BF259E5}" type="presOf" srcId="{BA472861-59D7-48EA-AE0D-3F27E1270081}" destId="{DD241349-94B7-4B71-9FF8-A77EB5C2998F}" srcOrd="0" destOrd="0" presId="urn:microsoft.com/office/officeart/2005/8/layout/target1"/>
    <dgm:cxn modelId="{45640F25-7565-4199-ACCC-E84CDBBB716A}" type="presParOf" srcId="{A684FD1E-B89C-47B0-A8F1-1708E1FC898C}" destId="{6840CDFC-DEA4-4DA6-ADC6-01B90DA43424}" srcOrd="0" destOrd="0" presId="urn:microsoft.com/office/officeart/2005/8/layout/target1"/>
    <dgm:cxn modelId="{8C28206C-E5B9-4C8E-B966-17535B767823}" type="presParOf" srcId="{A684FD1E-B89C-47B0-A8F1-1708E1FC898C}" destId="{78632D44-3C29-4F1B-991F-6B527FBDC53A}" srcOrd="1" destOrd="0" presId="urn:microsoft.com/office/officeart/2005/8/layout/target1"/>
    <dgm:cxn modelId="{15043E2E-31F9-4CB1-8031-40D8CE5CD54C}" type="presParOf" srcId="{A684FD1E-B89C-47B0-A8F1-1708E1FC898C}" destId="{A0507263-9019-4557-8143-945D144759FD}" srcOrd="2" destOrd="0" presId="urn:microsoft.com/office/officeart/2005/8/layout/target1"/>
    <dgm:cxn modelId="{073E77B3-C1CF-4011-A6EF-346A6AA90C9B}" type="presParOf" srcId="{A684FD1E-B89C-47B0-A8F1-1708E1FC898C}" destId="{CB37D855-A3AA-40DA-A453-4947DA085D77}" srcOrd="3" destOrd="0" presId="urn:microsoft.com/office/officeart/2005/8/layout/target1"/>
    <dgm:cxn modelId="{69C5834A-C549-4688-8950-CD591D17953B}" type="presParOf" srcId="{A684FD1E-B89C-47B0-A8F1-1708E1FC898C}" destId="{A83DA88F-7EFA-4E06-8E0B-14D1B6A2A16A}" srcOrd="4" destOrd="0" presId="urn:microsoft.com/office/officeart/2005/8/layout/target1"/>
    <dgm:cxn modelId="{3F69F677-CBF3-4D12-AD9E-5125EACF9C43}" type="presParOf" srcId="{A684FD1E-B89C-47B0-A8F1-1708E1FC898C}" destId="{2B602380-0FC1-4987-A3FB-75AA983DA3E5}" srcOrd="5" destOrd="0" presId="urn:microsoft.com/office/officeart/2005/8/layout/target1"/>
    <dgm:cxn modelId="{7064D09B-89B1-4B0A-A41D-9D5369B1C6D2}" type="presParOf" srcId="{A684FD1E-B89C-47B0-A8F1-1708E1FC898C}" destId="{84F2E68A-9E6D-48B1-A5A8-027639E0E3ED}" srcOrd="6" destOrd="0" presId="urn:microsoft.com/office/officeart/2005/8/layout/target1"/>
    <dgm:cxn modelId="{7508D4B2-38DA-44C3-9C7A-6E651E1E35EA}" type="presParOf" srcId="{A684FD1E-B89C-47B0-A8F1-1708E1FC898C}" destId="{E35884F4-FCBB-4E1A-94B2-65D1F7666E84}" srcOrd="7" destOrd="0" presId="urn:microsoft.com/office/officeart/2005/8/layout/target1"/>
    <dgm:cxn modelId="{EF16DE79-423A-4ADE-BCDB-980D9789B4EC}" type="presParOf" srcId="{A684FD1E-B89C-47B0-A8F1-1708E1FC898C}" destId="{AA1943E3-3B14-453A-B967-54BB6E57F819}" srcOrd="8" destOrd="0" presId="urn:microsoft.com/office/officeart/2005/8/layout/target1"/>
    <dgm:cxn modelId="{09B43DBB-B05F-4D80-9BC2-722092FCB989}" type="presParOf" srcId="{A684FD1E-B89C-47B0-A8F1-1708E1FC898C}" destId="{DD241349-94B7-4B71-9FF8-A77EB5C2998F}" srcOrd="9" destOrd="0" presId="urn:microsoft.com/office/officeart/2005/8/layout/target1"/>
    <dgm:cxn modelId="{95B1B3B5-084B-4CC3-A162-66F77F71F7BD}" type="presParOf" srcId="{A684FD1E-B89C-47B0-A8F1-1708E1FC898C}" destId="{5B8622E9-932B-496E-B7BC-327723B80AE0}" srcOrd="10" destOrd="0" presId="urn:microsoft.com/office/officeart/2005/8/layout/target1"/>
    <dgm:cxn modelId="{2FD242BC-0626-4220-A966-71B80EDE10D1}" type="presParOf" srcId="{A684FD1E-B89C-47B0-A8F1-1708E1FC898C}" destId="{F63121EE-E015-4E6C-8532-F605F3BF8873}" srcOrd="11" destOrd="0" presId="urn:microsoft.com/office/officeart/2005/8/layout/targe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41F923F-C18F-47ED-9CD9-4AF085525F17}"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58A24DE1-7541-4D89-A437-0F0A14E809EE}">
      <dgm:prSet phldrT="[Text]"/>
      <dgm:spPr/>
      <dgm:t>
        <a:bodyPr/>
        <a:lstStyle/>
        <a:p>
          <a:r>
            <a:rPr lang="en-US" dirty="0"/>
            <a:t>Coûts directs</a:t>
          </a:r>
        </a:p>
      </dgm:t>
    </dgm:pt>
    <dgm:pt modelId="{953F7EE2-8442-4531-AED6-0EFA21F4E15A}" type="parTrans" cxnId="{C81B6B67-417E-403C-B5C2-8D9C395EC61F}">
      <dgm:prSet/>
      <dgm:spPr/>
      <dgm:t>
        <a:bodyPr/>
        <a:lstStyle/>
        <a:p>
          <a:endParaRPr lang="en-US"/>
        </a:p>
      </dgm:t>
    </dgm:pt>
    <dgm:pt modelId="{D0BF9291-B91C-4302-88C6-39534A5D76DB}" type="sibTrans" cxnId="{C81B6B67-417E-403C-B5C2-8D9C395EC61F}">
      <dgm:prSet/>
      <dgm:spPr/>
      <dgm:t>
        <a:bodyPr/>
        <a:lstStyle/>
        <a:p>
          <a:endParaRPr lang="en-US"/>
        </a:p>
      </dgm:t>
    </dgm:pt>
    <dgm:pt modelId="{CDD55165-9CC5-4082-9509-93474B1D5AA0}">
      <dgm:prSet phldrT="[Text]" phldr="1"/>
      <dgm:spPr/>
      <dgm:t>
        <a:bodyPr/>
        <a:lstStyle/>
        <a:p>
          <a:endParaRPr lang="en-US" dirty="0"/>
        </a:p>
      </dgm:t>
    </dgm:pt>
    <dgm:pt modelId="{1EF29818-3549-4D28-8DEB-123F8EB19633}" type="parTrans" cxnId="{936CDA08-3B33-4FBD-A30C-3D98D3DD3AE7}">
      <dgm:prSet/>
      <dgm:spPr/>
      <dgm:t>
        <a:bodyPr/>
        <a:lstStyle/>
        <a:p>
          <a:endParaRPr lang="en-US"/>
        </a:p>
      </dgm:t>
    </dgm:pt>
    <dgm:pt modelId="{F0FD1EBB-D63A-4D86-AE82-2E5AB11FF8F6}" type="sibTrans" cxnId="{936CDA08-3B33-4FBD-A30C-3D98D3DD3AE7}">
      <dgm:prSet/>
      <dgm:spPr/>
      <dgm:t>
        <a:bodyPr/>
        <a:lstStyle/>
        <a:p>
          <a:endParaRPr lang="en-US"/>
        </a:p>
      </dgm:t>
    </dgm:pt>
    <dgm:pt modelId="{66F15210-3CAE-43BB-988F-3F2BCB07F362}">
      <dgm:prSet phldrT="[Text]" phldr="1"/>
      <dgm:spPr/>
      <dgm:t>
        <a:bodyPr/>
        <a:lstStyle/>
        <a:p>
          <a:endParaRPr lang="en-US" dirty="0"/>
        </a:p>
      </dgm:t>
    </dgm:pt>
    <dgm:pt modelId="{8E17B858-FBCF-4763-9F07-DE6B1C37B6AD}" type="parTrans" cxnId="{981FE8CF-3CEF-4A19-8FB8-B0D6C19EFC96}">
      <dgm:prSet/>
      <dgm:spPr/>
      <dgm:t>
        <a:bodyPr/>
        <a:lstStyle/>
        <a:p>
          <a:endParaRPr lang="en-US"/>
        </a:p>
      </dgm:t>
    </dgm:pt>
    <dgm:pt modelId="{D731C066-65BC-425A-B739-4FC98D21FD2C}" type="sibTrans" cxnId="{981FE8CF-3CEF-4A19-8FB8-B0D6C19EFC96}">
      <dgm:prSet/>
      <dgm:spPr/>
      <dgm:t>
        <a:bodyPr/>
        <a:lstStyle/>
        <a:p>
          <a:endParaRPr lang="en-US"/>
        </a:p>
      </dgm:t>
    </dgm:pt>
    <dgm:pt modelId="{CDBB1C30-37E4-4532-BDF6-9ECDD0F8A6A5}">
      <dgm:prSet phldrT="[Text]"/>
      <dgm:spPr/>
      <dgm:t>
        <a:bodyPr/>
        <a:lstStyle/>
        <a:p>
          <a:r>
            <a:rPr lang="en-US" dirty="0"/>
            <a:t>Coûts indirects</a:t>
          </a:r>
        </a:p>
      </dgm:t>
    </dgm:pt>
    <dgm:pt modelId="{CCAF5C98-5377-4867-BCBB-DE80CB6816C0}" type="parTrans" cxnId="{DB191E90-D3EC-46A9-8387-5AD4CF18D898}">
      <dgm:prSet/>
      <dgm:spPr/>
      <dgm:t>
        <a:bodyPr/>
        <a:lstStyle/>
        <a:p>
          <a:endParaRPr lang="en-US"/>
        </a:p>
      </dgm:t>
    </dgm:pt>
    <dgm:pt modelId="{5FDD701A-853C-4291-AD47-33ACFBEA92D7}" type="sibTrans" cxnId="{DB191E90-D3EC-46A9-8387-5AD4CF18D898}">
      <dgm:prSet/>
      <dgm:spPr/>
      <dgm:t>
        <a:bodyPr/>
        <a:lstStyle/>
        <a:p>
          <a:endParaRPr lang="en-US"/>
        </a:p>
      </dgm:t>
    </dgm:pt>
    <dgm:pt modelId="{BEE88CCC-3123-4456-A5C5-63445654C205}">
      <dgm:prSet phldrT="[Text]" phldr="1"/>
      <dgm:spPr/>
      <dgm:t>
        <a:bodyPr/>
        <a:lstStyle/>
        <a:p>
          <a:endParaRPr lang="en-US"/>
        </a:p>
      </dgm:t>
    </dgm:pt>
    <dgm:pt modelId="{FA37CC13-180C-417F-8E58-97AC4A817031}" type="parTrans" cxnId="{40937F8A-F00E-467A-A62C-958DFFCFB7CD}">
      <dgm:prSet/>
      <dgm:spPr/>
      <dgm:t>
        <a:bodyPr/>
        <a:lstStyle/>
        <a:p>
          <a:endParaRPr lang="en-US"/>
        </a:p>
      </dgm:t>
    </dgm:pt>
    <dgm:pt modelId="{3E19419A-89B9-46D2-992C-F4B8C941BCA1}" type="sibTrans" cxnId="{40937F8A-F00E-467A-A62C-958DFFCFB7CD}">
      <dgm:prSet/>
      <dgm:spPr/>
      <dgm:t>
        <a:bodyPr/>
        <a:lstStyle/>
        <a:p>
          <a:endParaRPr lang="en-US"/>
        </a:p>
      </dgm:t>
    </dgm:pt>
    <dgm:pt modelId="{9FBB5FAB-EB5C-48B1-9B5B-07BA80E6C2E1}">
      <dgm:prSet phldrT="[Text]" phldr="1"/>
      <dgm:spPr/>
      <dgm:t>
        <a:bodyPr/>
        <a:lstStyle/>
        <a:p>
          <a:endParaRPr lang="en-US"/>
        </a:p>
      </dgm:t>
    </dgm:pt>
    <dgm:pt modelId="{192D33C0-CC1A-4C11-A0B8-48B32C3B8778}" type="parTrans" cxnId="{AC897213-AC28-4237-8D5B-8D2EC1CE3C09}">
      <dgm:prSet/>
      <dgm:spPr/>
      <dgm:t>
        <a:bodyPr/>
        <a:lstStyle/>
        <a:p>
          <a:endParaRPr lang="en-US"/>
        </a:p>
      </dgm:t>
    </dgm:pt>
    <dgm:pt modelId="{028F69D4-CD19-44A7-8EDD-B2B49FE289EB}" type="sibTrans" cxnId="{AC897213-AC28-4237-8D5B-8D2EC1CE3C09}">
      <dgm:prSet/>
      <dgm:spPr/>
      <dgm:t>
        <a:bodyPr/>
        <a:lstStyle/>
        <a:p>
          <a:endParaRPr lang="en-US"/>
        </a:p>
      </dgm:t>
    </dgm:pt>
    <dgm:pt modelId="{143999AA-6FE8-482E-B506-B93817F9E07B}">
      <dgm:prSet phldrT="[Text]"/>
      <dgm:spPr/>
      <dgm:t>
        <a:bodyPr/>
        <a:lstStyle/>
        <a:p>
          <a:r>
            <a:rPr lang="en-US" dirty="0"/>
            <a:t>Coûts acceptés</a:t>
          </a:r>
        </a:p>
      </dgm:t>
    </dgm:pt>
    <dgm:pt modelId="{3AC903E2-55E5-47E2-B8EE-3F9CC049D5B0}" type="parTrans" cxnId="{670969CF-1406-4BE1-A5E5-3E7B9D8B7E9F}">
      <dgm:prSet/>
      <dgm:spPr/>
      <dgm:t>
        <a:bodyPr/>
        <a:lstStyle/>
        <a:p>
          <a:endParaRPr lang="en-US"/>
        </a:p>
      </dgm:t>
    </dgm:pt>
    <dgm:pt modelId="{46EBEA4D-4098-4E00-B8FD-0ED4B0CB26B5}" type="sibTrans" cxnId="{670969CF-1406-4BE1-A5E5-3E7B9D8B7E9F}">
      <dgm:prSet/>
      <dgm:spPr/>
      <dgm:t>
        <a:bodyPr/>
        <a:lstStyle/>
        <a:p>
          <a:endParaRPr lang="en-US"/>
        </a:p>
      </dgm:t>
    </dgm:pt>
    <dgm:pt modelId="{9F37C9BA-ACE0-49AA-8D6E-5F4264072A1A}">
      <dgm:prSet phldrT="[Text]" phldr="1"/>
      <dgm:spPr/>
      <dgm:t>
        <a:bodyPr/>
        <a:lstStyle/>
        <a:p>
          <a:endParaRPr lang="en-US"/>
        </a:p>
      </dgm:t>
    </dgm:pt>
    <dgm:pt modelId="{395C95DB-496F-4E2E-AED7-0ACA2FFABFEF}" type="parTrans" cxnId="{56F73D09-CBFC-40C9-905F-63337C1A7D6E}">
      <dgm:prSet/>
      <dgm:spPr/>
      <dgm:t>
        <a:bodyPr/>
        <a:lstStyle/>
        <a:p>
          <a:endParaRPr lang="en-US"/>
        </a:p>
      </dgm:t>
    </dgm:pt>
    <dgm:pt modelId="{F2108987-C23E-4981-800A-1754C15585E7}" type="sibTrans" cxnId="{56F73D09-CBFC-40C9-905F-63337C1A7D6E}">
      <dgm:prSet/>
      <dgm:spPr/>
      <dgm:t>
        <a:bodyPr/>
        <a:lstStyle/>
        <a:p>
          <a:endParaRPr lang="en-US"/>
        </a:p>
      </dgm:t>
    </dgm:pt>
    <dgm:pt modelId="{534CF4BC-D663-495B-92FA-030E5B3AEEED}">
      <dgm:prSet phldrT="[Text]" phldr="1"/>
      <dgm:spPr/>
      <dgm:t>
        <a:bodyPr/>
        <a:lstStyle/>
        <a:p>
          <a:endParaRPr lang="en-US"/>
        </a:p>
      </dgm:t>
    </dgm:pt>
    <dgm:pt modelId="{984AEF49-B039-43C9-8F2C-17B11CDA2FC6}" type="parTrans" cxnId="{BD3BC423-3518-481C-8A8D-027C04525576}">
      <dgm:prSet/>
      <dgm:spPr/>
      <dgm:t>
        <a:bodyPr/>
        <a:lstStyle/>
        <a:p>
          <a:endParaRPr lang="en-US"/>
        </a:p>
      </dgm:t>
    </dgm:pt>
    <dgm:pt modelId="{DC15EADE-4ACD-4AFD-BCF4-89CFF283EFAD}" type="sibTrans" cxnId="{BD3BC423-3518-481C-8A8D-027C04525576}">
      <dgm:prSet/>
      <dgm:spPr/>
      <dgm:t>
        <a:bodyPr/>
        <a:lstStyle/>
        <a:p>
          <a:endParaRPr lang="en-US"/>
        </a:p>
      </dgm:t>
    </dgm:pt>
    <dgm:pt modelId="{130757F0-40B2-4B75-913E-B2EC66D599B9}" type="pres">
      <dgm:prSet presAssocID="{E41F923F-C18F-47ED-9CD9-4AF085525F17}" presName="Name0" presStyleCnt="0">
        <dgm:presLayoutVars>
          <dgm:dir/>
          <dgm:animLvl val="lvl"/>
          <dgm:resizeHandles val="exact"/>
        </dgm:presLayoutVars>
      </dgm:prSet>
      <dgm:spPr/>
    </dgm:pt>
    <dgm:pt modelId="{043C53FE-C241-4519-8FFE-878CA1F095E5}" type="pres">
      <dgm:prSet presAssocID="{58A24DE1-7541-4D89-A437-0F0A14E809EE}" presName="composite" presStyleCnt="0"/>
      <dgm:spPr/>
    </dgm:pt>
    <dgm:pt modelId="{C706501D-B085-4F11-97D5-06F83103BF06}" type="pres">
      <dgm:prSet presAssocID="{58A24DE1-7541-4D89-A437-0F0A14E809EE}" presName="parTx" presStyleLbl="alignNode1" presStyleIdx="0" presStyleCnt="3">
        <dgm:presLayoutVars>
          <dgm:chMax val="0"/>
          <dgm:chPref val="0"/>
          <dgm:bulletEnabled val="1"/>
        </dgm:presLayoutVars>
      </dgm:prSet>
      <dgm:spPr/>
    </dgm:pt>
    <dgm:pt modelId="{3B6CEB55-3983-4623-A459-3CFB61851DFF}" type="pres">
      <dgm:prSet presAssocID="{58A24DE1-7541-4D89-A437-0F0A14E809EE}" presName="desTx" presStyleLbl="alignAccFollowNode1" presStyleIdx="0" presStyleCnt="3">
        <dgm:presLayoutVars>
          <dgm:bulletEnabled val="1"/>
        </dgm:presLayoutVars>
      </dgm:prSet>
      <dgm:spPr/>
    </dgm:pt>
    <dgm:pt modelId="{D29E70C4-DCDF-4230-9958-5D26DAF026F3}" type="pres">
      <dgm:prSet presAssocID="{D0BF9291-B91C-4302-88C6-39534A5D76DB}" presName="space" presStyleCnt="0"/>
      <dgm:spPr/>
    </dgm:pt>
    <dgm:pt modelId="{250AEC6C-D6B4-417D-98F2-DDDA032DDA7D}" type="pres">
      <dgm:prSet presAssocID="{CDBB1C30-37E4-4532-BDF6-9ECDD0F8A6A5}" presName="composite" presStyleCnt="0"/>
      <dgm:spPr/>
    </dgm:pt>
    <dgm:pt modelId="{BFB83E77-035D-456D-BFED-22ACE9838D4E}" type="pres">
      <dgm:prSet presAssocID="{CDBB1C30-37E4-4532-BDF6-9ECDD0F8A6A5}" presName="parTx" presStyleLbl="alignNode1" presStyleIdx="1" presStyleCnt="3">
        <dgm:presLayoutVars>
          <dgm:chMax val="0"/>
          <dgm:chPref val="0"/>
          <dgm:bulletEnabled val="1"/>
        </dgm:presLayoutVars>
      </dgm:prSet>
      <dgm:spPr/>
    </dgm:pt>
    <dgm:pt modelId="{2C2BD70A-C328-47B4-851B-A729C5AF5F69}" type="pres">
      <dgm:prSet presAssocID="{CDBB1C30-37E4-4532-BDF6-9ECDD0F8A6A5}" presName="desTx" presStyleLbl="alignAccFollowNode1" presStyleIdx="1" presStyleCnt="3">
        <dgm:presLayoutVars>
          <dgm:bulletEnabled val="1"/>
        </dgm:presLayoutVars>
      </dgm:prSet>
      <dgm:spPr/>
    </dgm:pt>
    <dgm:pt modelId="{8427EF9B-F629-44DD-B3F7-6BB8DE16B592}" type="pres">
      <dgm:prSet presAssocID="{5FDD701A-853C-4291-AD47-33ACFBEA92D7}" presName="space" presStyleCnt="0"/>
      <dgm:spPr/>
    </dgm:pt>
    <dgm:pt modelId="{C3F4A438-C388-43D8-89BC-452B5F16216B}" type="pres">
      <dgm:prSet presAssocID="{143999AA-6FE8-482E-B506-B93817F9E07B}" presName="composite" presStyleCnt="0"/>
      <dgm:spPr/>
    </dgm:pt>
    <dgm:pt modelId="{FB63A50D-DBAE-4073-85C0-3270CD446E83}" type="pres">
      <dgm:prSet presAssocID="{143999AA-6FE8-482E-B506-B93817F9E07B}" presName="parTx" presStyleLbl="alignNode1" presStyleIdx="2" presStyleCnt="3" custLinFactNeighborX="103" custLinFactNeighborY="-7640">
        <dgm:presLayoutVars>
          <dgm:chMax val="0"/>
          <dgm:chPref val="0"/>
          <dgm:bulletEnabled val="1"/>
        </dgm:presLayoutVars>
      </dgm:prSet>
      <dgm:spPr/>
    </dgm:pt>
    <dgm:pt modelId="{BCD3B0F1-DAB2-4895-836A-413EA1E9641E}" type="pres">
      <dgm:prSet presAssocID="{143999AA-6FE8-482E-B506-B93817F9E07B}" presName="desTx" presStyleLbl="alignAccFollowNode1" presStyleIdx="2" presStyleCnt="3">
        <dgm:presLayoutVars>
          <dgm:bulletEnabled val="1"/>
        </dgm:presLayoutVars>
      </dgm:prSet>
      <dgm:spPr/>
    </dgm:pt>
  </dgm:ptLst>
  <dgm:cxnLst>
    <dgm:cxn modelId="{5A448E00-47A9-4CB5-A753-ED100008AB5F}" type="presOf" srcId="{BEE88CCC-3123-4456-A5C5-63445654C205}" destId="{2C2BD70A-C328-47B4-851B-A729C5AF5F69}" srcOrd="0" destOrd="0" presId="urn:microsoft.com/office/officeart/2005/8/layout/hList1"/>
    <dgm:cxn modelId="{936CDA08-3B33-4FBD-A30C-3D98D3DD3AE7}" srcId="{58A24DE1-7541-4D89-A437-0F0A14E809EE}" destId="{CDD55165-9CC5-4082-9509-93474B1D5AA0}" srcOrd="0" destOrd="0" parTransId="{1EF29818-3549-4D28-8DEB-123F8EB19633}" sibTransId="{F0FD1EBB-D63A-4D86-AE82-2E5AB11FF8F6}"/>
    <dgm:cxn modelId="{56F73D09-CBFC-40C9-905F-63337C1A7D6E}" srcId="{143999AA-6FE8-482E-B506-B93817F9E07B}" destId="{9F37C9BA-ACE0-49AA-8D6E-5F4264072A1A}" srcOrd="0" destOrd="0" parTransId="{395C95DB-496F-4E2E-AED7-0ACA2FFABFEF}" sibTransId="{F2108987-C23E-4981-800A-1754C15585E7}"/>
    <dgm:cxn modelId="{AC897213-AC28-4237-8D5B-8D2EC1CE3C09}" srcId="{CDBB1C30-37E4-4532-BDF6-9ECDD0F8A6A5}" destId="{9FBB5FAB-EB5C-48B1-9B5B-07BA80E6C2E1}" srcOrd="1" destOrd="0" parTransId="{192D33C0-CC1A-4C11-A0B8-48B32C3B8778}" sibTransId="{028F69D4-CD19-44A7-8EDD-B2B49FE289EB}"/>
    <dgm:cxn modelId="{F2096123-A324-4FF4-976A-2BBF1DED3FD2}" type="presOf" srcId="{E41F923F-C18F-47ED-9CD9-4AF085525F17}" destId="{130757F0-40B2-4B75-913E-B2EC66D599B9}" srcOrd="0" destOrd="0" presId="urn:microsoft.com/office/officeart/2005/8/layout/hList1"/>
    <dgm:cxn modelId="{BD3BC423-3518-481C-8A8D-027C04525576}" srcId="{143999AA-6FE8-482E-B506-B93817F9E07B}" destId="{534CF4BC-D663-495B-92FA-030E5B3AEEED}" srcOrd="1" destOrd="0" parTransId="{984AEF49-B039-43C9-8F2C-17B11CDA2FC6}" sibTransId="{DC15EADE-4ACD-4AFD-BCF4-89CFF283EFAD}"/>
    <dgm:cxn modelId="{C81B6B67-417E-403C-B5C2-8D9C395EC61F}" srcId="{E41F923F-C18F-47ED-9CD9-4AF085525F17}" destId="{58A24DE1-7541-4D89-A437-0F0A14E809EE}" srcOrd="0" destOrd="0" parTransId="{953F7EE2-8442-4531-AED6-0EFA21F4E15A}" sibTransId="{D0BF9291-B91C-4302-88C6-39534A5D76DB}"/>
    <dgm:cxn modelId="{FA1C746D-5C50-4197-B926-0315E054A456}" type="presOf" srcId="{CDD55165-9CC5-4082-9509-93474B1D5AA0}" destId="{3B6CEB55-3983-4623-A459-3CFB61851DFF}" srcOrd="0" destOrd="0" presId="urn:microsoft.com/office/officeart/2005/8/layout/hList1"/>
    <dgm:cxn modelId="{5AD8E06D-F475-4B5E-882F-1E3FF130F663}" type="presOf" srcId="{534CF4BC-D663-495B-92FA-030E5B3AEEED}" destId="{BCD3B0F1-DAB2-4895-836A-413EA1E9641E}" srcOrd="0" destOrd="1" presId="urn:microsoft.com/office/officeart/2005/8/layout/hList1"/>
    <dgm:cxn modelId="{037CFE70-530D-4EC4-9555-ADD807294771}" type="presOf" srcId="{9FBB5FAB-EB5C-48B1-9B5B-07BA80E6C2E1}" destId="{2C2BD70A-C328-47B4-851B-A729C5AF5F69}" srcOrd="0" destOrd="1" presId="urn:microsoft.com/office/officeart/2005/8/layout/hList1"/>
    <dgm:cxn modelId="{44C78552-A9C5-41E1-A8D0-81BE09CAB8CB}" type="presOf" srcId="{58A24DE1-7541-4D89-A437-0F0A14E809EE}" destId="{C706501D-B085-4F11-97D5-06F83103BF06}" srcOrd="0" destOrd="0" presId="urn:microsoft.com/office/officeart/2005/8/layout/hList1"/>
    <dgm:cxn modelId="{40937F8A-F00E-467A-A62C-958DFFCFB7CD}" srcId="{CDBB1C30-37E4-4532-BDF6-9ECDD0F8A6A5}" destId="{BEE88CCC-3123-4456-A5C5-63445654C205}" srcOrd="0" destOrd="0" parTransId="{FA37CC13-180C-417F-8E58-97AC4A817031}" sibTransId="{3E19419A-89B9-46D2-992C-F4B8C941BCA1}"/>
    <dgm:cxn modelId="{DB191E90-D3EC-46A9-8387-5AD4CF18D898}" srcId="{E41F923F-C18F-47ED-9CD9-4AF085525F17}" destId="{CDBB1C30-37E4-4532-BDF6-9ECDD0F8A6A5}" srcOrd="1" destOrd="0" parTransId="{CCAF5C98-5377-4867-BCBB-DE80CB6816C0}" sibTransId="{5FDD701A-853C-4291-AD47-33ACFBEA92D7}"/>
    <dgm:cxn modelId="{4EA9309E-4F95-491D-B004-C6B496DFD0D1}" type="presOf" srcId="{9F37C9BA-ACE0-49AA-8D6E-5F4264072A1A}" destId="{BCD3B0F1-DAB2-4895-836A-413EA1E9641E}" srcOrd="0" destOrd="0" presId="urn:microsoft.com/office/officeart/2005/8/layout/hList1"/>
    <dgm:cxn modelId="{670969CF-1406-4BE1-A5E5-3E7B9D8B7E9F}" srcId="{E41F923F-C18F-47ED-9CD9-4AF085525F17}" destId="{143999AA-6FE8-482E-B506-B93817F9E07B}" srcOrd="2" destOrd="0" parTransId="{3AC903E2-55E5-47E2-B8EE-3F9CC049D5B0}" sibTransId="{46EBEA4D-4098-4E00-B8FD-0ED4B0CB26B5}"/>
    <dgm:cxn modelId="{981FE8CF-3CEF-4A19-8FB8-B0D6C19EFC96}" srcId="{58A24DE1-7541-4D89-A437-0F0A14E809EE}" destId="{66F15210-3CAE-43BB-988F-3F2BCB07F362}" srcOrd="1" destOrd="0" parTransId="{8E17B858-FBCF-4763-9F07-DE6B1C37B6AD}" sibTransId="{D731C066-65BC-425A-B739-4FC98D21FD2C}"/>
    <dgm:cxn modelId="{ACAF3EDE-6FE2-467F-96D3-B14FB7B60892}" type="presOf" srcId="{66F15210-3CAE-43BB-988F-3F2BCB07F362}" destId="{3B6CEB55-3983-4623-A459-3CFB61851DFF}" srcOrd="0" destOrd="1" presId="urn:microsoft.com/office/officeart/2005/8/layout/hList1"/>
    <dgm:cxn modelId="{6C6E92E4-243B-491F-B1B6-3167D17D6FFA}" type="presOf" srcId="{CDBB1C30-37E4-4532-BDF6-9ECDD0F8A6A5}" destId="{BFB83E77-035D-456D-BFED-22ACE9838D4E}" srcOrd="0" destOrd="0" presId="urn:microsoft.com/office/officeart/2005/8/layout/hList1"/>
    <dgm:cxn modelId="{429728E8-74E5-4386-B57B-9902BA640479}" type="presOf" srcId="{143999AA-6FE8-482E-B506-B93817F9E07B}" destId="{FB63A50D-DBAE-4073-85C0-3270CD446E83}" srcOrd="0" destOrd="0" presId="urn:microsoft.com/office/officeart/2005/8/layout/hList1"/>
    <dgm:cxn modelId="{3D70440B-EED4-46D7-8A51-87AFBA379B15}" type="presParOf" srcId="{130757F0-40B2-4B75-913E-B2EC66D599B9}" destId="{043C53FE-C241-4519-8FFE-878CA1F095E5}" srcOrd="0" destOrd="0" presId="urn:microsoft.com/office/officeart/2005/8/layout/hList1"/>
    <dgm:cxn modelId="{36859FA8-6727-4549-9E89-6EC5D7FBE30A}" type="presParOf" srcId="{043C53FE-C241-4519-8FFE-878CA1F095E5}" destId="{C706501D-B085-4F11-97D5-06F83103BF06}" srcOrd="0" destOrd="0" presId="urn:microsoft.com/office/officeart/2005/8/layout/hList1"/>
    <dgm:cxn modelId="{C1D09DCE-C3E8-49A0-82C4-E22E5329F443}" type="presParOf" srcId="{043C53FE-C241-4519-8FFE-878CA1F095E5}" destId="{3B6CEB55-3983-4623-A459-3CFB61851DFF}" srcOrd="1" destOrd="0" presId="urn:microsoft.com/office/officeart/2005/8/layout/hList1"/>
    <dgm:cxn modelId="{264CD8C3-4FE7-4CC6-92BB-99069E65CCB8}" type="presParOf" srcId="{130757F0-40B2-4B75-913E-B2EC66D599B9}" destId="{D29E70C4-DCDF-4230-9958-5D26DAF026F3}" srcOrd="1" destOrd="0" presId="urn:microsoft.com/office/officeart/2005/8/layout/hList1"/>
    <dgm:cxn modelId="{A3E5D254-A70D-4AF9-8A07-5340B1D64B0E}" type="presParOf" srcId="{130757F0-40B2-4B75-913E-B2EC66D599B9}" destId="{250AEC6C-D6B4-417D-98F2-DDDA032DDA7D}" srcOrd="2" destOrd="0" presId="urn:microsoft.com/office/officeart/2005/8/layout/hList1"/>
    <dgm:cxn modelId="{CF5854CF-E712-4843-B502-A7EEC8B34314}" type="presParOf" srcId="{250AEC6C-D6B4-417D-98F2-DDDA032DDA7D}" destId="{BFB83E77-035D-456D-BFED-22ACE9838D4E}" srcOrd="0" destOrd="0" presId="urn:microsoft.com/office/officeart/2005/8/layout/hList1"/>
    <dgm:cxn modelId="{40DD38C8-C116-4673-9CA1-58E99C593295}" type="presParOf" srcId="{250AEC6C-D6B4-417D-98F2-DDDA032DDA7D}" destId="{2C2BD70A-C328-47B4-851B-A729C5AF5F69}" srcOrd="1" destOrd="0" presId="urn:microsoft.com/office/officeart/2005/8/layout/hList1"/>
    <dgm:cxn modelId="{AC79CD52-E9F4-436D-9ACD-CE09E2B76C1A}" type="presParOf" srcId="{130757F0-40B2-4B75-913E-B2EC66D599B9}" destId="{8427EF9B-F629-44DD-B3F7-6BB8DE16B592}" srcOrd="3" destOrd="0" presId="urn:microsoft.com/office/officeart/2005/8/layout/hList1"/>
    <dgm:cxn modelId="{9F8C2C80-375E-44CB-9D61-33785DEDE48F}" type="presParOf" srcId="{130757F0-40B2-4B75-913E-B2EC66D599B9}" destId="{C3F4A438-C388-43D8-89BC-452B5F16216B}" srcOrd="4" destOrd="0" presId="urn:microsoft.com/office/officeart/2005/8/layout/hList1"/>
    <dgm:cxn modelId="{BC63A620-B766-438B-92BC-13D41CF53DB3}" type="presParOf" srcId="{C3F4A438-C388-43D8-89BC-452B5F16216B}" destId="{FB63A50D-DBAE-4073-85C0-3270CD446E83}" srcOrd="0" destOrd="0" presId="urn:microsoft.com/office/officeart/2005/8/layout/hList1"/>
    <dgm:cxn modelId="{0CB7BBD2-1196-4399-A205-04C692CB6F64}" type="presParOf" srcId="{C3F4A438-C388-43D8-89BC-452B5F16216B}" destId="{BCD3B0F1-DAB2-4895-836A-413EA1E9641E}"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1943E3-3B14-453A-B967-54BB6E57F819}">
      <dsp:nvSpPr>
        <dsp:cNvPr id="0" name=""/>
        <dsp:cNvSpPr/>
      </dsp:nvSpPr>
      <dsp:spPr>
        <a:xfrm>
          <a:off x="731052" y="1066062"/>
          <a:ext cx="3198186" cy="3198186"/>
        </a:xfrm>
        <a:prstGeom prst="ellipse">
          <a:avLst/>
        </a:prstGeom>
        <a:solidFill>
          <a:schemeClr val="accent2">
            <a:hueOff val="-16297020"/>
            <a:satOff val="-67884"/>
            <a:lumOff val="-2901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3DA88F-7EFA-4E06-8E0B-14D1B6A2A16A}">
      <dsp:nvSpPr>
        <dsp:cNvPr id="0" name=""/>
        <dsp:cNvSpPr/>
      </dsp:nvSpPr>
      <dsp:spPr>
        <a:xfrm>
          <a:off x="1370690" y="1705699"/>
          <a:ext cx="1918911" cy="1918911"/>
        </a:xfrm>
        <a:prstGeom prst="ellipse">
          <a:avLst/>
        </a:prstGeom>
        <a:solidFill>
          <a:schemeClr val="accent2">
            <a:hueOff val="-8148510"/>
            <a:satOff val="-33942"/>
            <a:lumOff val="-1451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840CDFC-DEA4-4DA6-ADC6-01B90DA43424}">
      <dsp:nvSpPr>
        <dsp:cNvPr id="0" name=""/>
        <dsp:cNvSpPr/>
      </dsp:nvSpPr>
      <dsp:spPr>
        <a:xfrm>
          <a:off x="2010327" y="2345336"/>
          <a:ext cx="639637" cy="639637"/>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632D44-3C29-4F1B-991F-6B527FBDC53A}">
      <dsp:nvSpPr>
        <dsp:cNvPr id="0" name=""/>
        <dsp:cNvSpPr/>
      </dsp:nvSpPr>
      <dsp:spPr>
        <a:xfrm>
          <a:off x="4462270" y="0"/>
          <a:ext cx="1599093" cy="9328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9050" rIns="19050" bIns="19050" numCol="1" spcCol="1270" anchor="ctr" anchorCtr="0">
          <a:noAutofit/>
        </a:bodyPr>
        <a:lstStyle/>
        <a:p>
          <a:pPr marL="0" lvl="0" indent="0" algn="l" defTabSz="666750">
            <a:lnSpc>
              <a:spcPct val="90000"/>
            </a:lnSpc>
            <a:spcBef>
              <a:spcPct val="0"/>
            </a:spcBef>
            <a:spcAft>
              <a:spcPct val="35000"/>
            </a:spcAft>
            <a:buNone/>
          </a:pPr>
          <a:r>
            <a:rPr lang="en-US" sz="1500" kern="1200" dirty="0"/>
            <a:t>3) Le résumé et contributions à l'action (cofinancement)</a:t>
          </a:r>
        </a:p>
      </dsp:txBody>
      <dsp:txXfrm>
        <a:off x="4462270" y="0"/>
        <a:ext cx="1599093" cy="932804"/>
      </dsp:txXfrm>
    </dsp:sp>
    <dsp:sp modelId="{A0507263-9019-4557-8143-945D144759FD}">
      <dsp:nvSpPr>
        <dsp:cNvPr id="0" name=""/>
        <dsp:cNvSpPr/>
      </dsp:nvSpPr>
      <dsp:spPr>
        <a:xfrm>
          <a:off x="4062496" y="466402"/>
          <a:ext cx="399773"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B37D855-A3AA-40DA-A453-4947DA085D77}">
      <dsp:nvSpPr>
        <dsp:cNvPr id="0" name=""/>
        <dsp:cNvSpPr/>
      </dsp:nvSpPr>
      <dsp:spPr>
        <a:xfrm rot="5400000">
          <a:off x="2096411" y="700669"/>
          <a:ext cx="2198219" cy="1730751"/>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B602380-0FC1-4987-A3FB-75AA983DA3E5}">
      <dsp:nvSpPr>
        <dsp:cNvPr id="0" name=""/>
        <dsp:cNvSpPr/>
      </dsp:nvSpPr>
      <dsp:spPr>
        <a:xfrm>
          <a:off x="4462270" y="932804"/>
          <a:ext cx="1599093" cy="9328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9050" rIns="19050" bIns="19050" numCol="1" spcCol="1270" anchor="ctr" anchorCtr="0">
          <a:noAutofit/>
        </a:bodyPr>
        <a:lstStyle/>
        <a:p>
          <a:pPr marL="0" lvl="0" indent="0" algn="l" defTabSz="666750">
            <a:lnSpc>
              <a:spcPct val="90000"/>
            </a:lnSpc>
            <a:spcBef>
              <a:spcPct val="0"/>
            </a:spcBef>
            <a:spcAft>
              <a:spcPct val="35000"/>
            </a:spcAft>
            <a:buNone/>
          </a:pPr>
          <a:r>
            <a:rPr lang="en-US" sz="1500" kern="1200" dirty="0"/>
            <a:t>2) La justification des dépenses dans une feuille de calcul séparée.</a:t>
          </a:r>
        </a:p>
      </dsp:txBody>
      <dsp:txXfrm>
        <a:off x="4462270" y="932804"/>
        <a:ext cx="1599093" cy="932804"/>
      </dsp:txXfrm>
    </dsp:sp>
    <dsp:sp modelId="{84F2E68A-9E6D-48B1-A5A8-027639E0E3ED}">
      <dsp:nvSpPr>
        <dsp:cNvPr id="0" name=""/>
        <dsp:cNvSpPr/>
      </dsp:nvSpPr>
      <dsp:spPr>
        <a:xfrm>
          <a:off x="4062496" y="1399206"/>
          <a:ext cx="399773"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35884F4-FCBB-4E1A-94B2-65D1F7666E84}">
      <dsp:nvSpPr>
        <dsp:cNvPr id="0" name=""/>
        <dsp:cNvSpPr/>
      </dsp:nvSpPr>
      <dsp:spPr>
        <a:xfrm rot="5400000">
          <a:off x="2568250" y="1618921"/>
          <a:ext cx="1712948" cy="1272344"/>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D241349-94B7-4B71-9FF8-A77EB5C2998F}">
      <dsp:nvSpPr>
        <dsp:cNvPr id="0" name=""/>
        <dsp:cNvSpPr/>
      </dsp:nvSpPr>
      <dsp:spPr>
        <a:xfrm>
          <a:off x="4462270" y="1865608"/>
          <a:ext cx="1599093" cy="9328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9050" rIns="19050" bIns="19050" numCol="1" spcCol="1270" anchor="ctr" anchorCtr="0">
          <a:noAutofit/>
        </a:bodyPr>
        <a:lstStyle/>
        <a:p>
          <a:pPr marL="0" lvl="0" indent="0" algn="l" defTabSz="666750">
            <a:lnSpc>
              <a:spcPct val="90000"/>
            </a:lnSpc>
            <a:spcBef>
              <a:spcPct val="0"/>
            </a:spcBef>
            <a:spcAft>
              <a:spcPct val="35000"/>
            </a:spcAft>
            <a:buNone/>
          </a:pPr>
          <a:r>
            <a:rPr lang="en-US" sz="1500" kern="1200" dirty="0"/>
            <a:t>1) Le budget avec ses différentes rubriques</a:t>
          </a:r>
        </a:p>
      </dsp:txBody>
      <dsp:txXfrm>
        <a:off x="4462270" y="1865608"/>
        <a:ext cx="1599093" cy="932804"/>
      </dsp:txXfrm>
    </dsp:sp>
    <dsp:sp modelId="{5B8622E9-932B-496E-B7BC-327723B80AE0}">
      <dsp:nvSpPr>
        <dsp:cNvPr id="0" name=""/>
        <dsp:cNvSpPr/>
      </dsp:nvSpPr>
      <dsp:spPr>
        <a:xfrm>
          <a:off x="4062496" y="2332010"/>
          <a:ext cx="399773"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63121EE-E015-4E6C-8532-F605F3BF8873}">
      <dsp:nvSpPr>
        <dsp:cNvPr id="0" name=""/>
        <dsp:cNvSpPr/>
      </dsp:nvSpPr>
      <dsp:spPr>
        <a:xfrm rot="5400000">
          <a:off x="3040676" y="2536428"/>
          <a:ext cx="1223839" cy="813938"/>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06501D-B085-4F11-97D5-06F83103BF06}">
      <dsp:nvSpPr>
        <dsp:cNvPr id="0" name=""/>
        <dsp:cNvSpPr/>
      </dsp:nvSpPr>
      <dsp:spPr>
        <a:xfrm>
          <a:off x="1214" y="1609680"/>
          <a:ext cx="1184076" cy="470529"/>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t>Coûts directs</a:t>
          </a:r>
        </a:p>
      </dsp:txBody>
      <dsp:txXfrm>
        <a:off x="1214" y="1609680"/>
        <a:ext cx="1184076" cy="470529"/>
      </dsp:txXfrm>
    </dsp:sp>
    <dsp:sp modelId="{3B6CEB55-3983-4623-A459-3CFB61851DFF}">
      <dsp:nvSpPr>
        <dsp:cNvPr id="0" name=""/>
        <dsp:cNvSpPr/>
      </dsp:nvSpPr>
      <dsp:spPr>
        <a:xfrm>
          <a:off x="1214" y="2080209"/>
          <a:ext cx="1184076" cy="57096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endParaRPr lang="en-US" sz="1300" kern="1200" dirty="0"/>
        </a:p>
        <a:p>
          <a:pPr marL="114300" lvl="1" indent="-114300" algn="l" defTabSz="577850">
            <a:lnSpc>
              <a:spcPct val="90000"/>
            </a:lnSpc>
            <a:spcBef>
              <a:spcPct val="0"/>
            </a:spcBef>
            <a:spcAft>
              <a:spcPct val="15000"/>
            </a:spcAft>
            <a:buChar char="•"/>
          </a:pPr>
          <a:endParaRPr lang="en-US" sz="1300" kern="1200" dirty="0"/>
        </a:p>
      </dsp:txBody>
      <dsp:txXfrm>
        <a:off x="1214" y="2080209"/>
        <a:ext cx="1184076" cy="570960"/>
      </dsp:txXfrm>
    </dsp:sp>
    <dsp:sp modelId="{BFB83E77-035D-456D-BFED-22ACE9838D4E}">
      <dsp:nvSpPr>
        <dsp:cNvPr id="0" name=""/>
        <dsp:cNvSpPr/>
      </dsp:nvSpPr>
      <dsp:spPr>
        <a:xfrm>
          <a:off x="1351061" y="1609680"/>
          <a:ext cx="1184076" cy="470529"/>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t>Coûts indirects</a:t>
          </a:r>
        </a:p>
      </dsp:txBody>
      <dsp:txXfrm>
        <a:off x="1351061" y="1609680"/>
        <a:ext cx="1184076" cy="470529"/>
      </dsp:txXfrm>
    </dsp:sp>
    <dsp:sp modelId="{2C2BD70A-C328-47B4-851B-A729C5AF5F69}">
      <dsp:nvSpPr>
        <dsp:cNvPr id="0" name=""/>
        <dsp:cNvSpPr/>
      </dsp:nvSpPr>
      <dsp:spPr>
        <a:xfrm>
          <a:off x="1351061" y="2080209"/>
          <a:ext cx="1184076" cy="57096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endParaRPr lang="en-US" sz="1300" kern="1200"/>
        </a:p>
        <a:p>
          <a:pPr marL="114300" lvl="1" indent="-114300" algn="l" defTabSz="577850">
            <a:lnSpc>
              <a:spcPct val="90000"/>
            </a:lnSpc>
            <a:spcBef>
              <a:spcPct val="0"/>
            </a:spcBef>
            <a:spcAft>
              <a:spcPct val="15000"/>
            </a:spcAft>
            <a:buChar char="•"/>
          </a:pPr>
          <a:endParaRPr lang="en-US" sz="1300" kern="1200"/>
        </a:p>
      </dsp:txBody>
      <dsp:txXfrm>
        <a:off x="1351061" y="2080209"/>
        <a:ext cx="1184076" cy="570960"/>
      </dsp:txXfrm>
    </dsp:sp>
    <dsp:sp modelId="{FB63A50D-DBAE-4073-85C0-3270CD446E83}">
      <dsp:nvSpPr>
        <dsp:cNvPr id="0" name=""/>
        <dsp:cNvSpPr/>
      </dsp:nvSpPr>
      <dsp:spPr>
        <a:xfrm>
          <a:off x="2702123" y="1573731"/>
          <a:ext cx="1184076" cy="470529"/>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US" sz="1300" kern="1200" dirty="0"/>
            <a:t>Coûts acceptés</a:t>
          </a:r>
        </a:p>
      </dsp:txBody>
      <dsp:txXfrm>
        <a:off x="2702123" y="1573731"/>
        <a:ext cx="1184076" cy="470529"/>
      </dsp:txXfrm>
    </dsp:sp>
    <dsp:sp modelId="{BCD3B0F1-DAB2-4895-836A-413EA1E9641E}">
      <dsp:nvSpPr>
        <dsp:cNvPr id="0" name=""/>
        <dsp:cNvSpPr/>
      </dsp:nvSpPr>
      <dsp:spPr>
        <a:xfrm>
          <a:off x="2700909" y="2080209"/>
          <a:ext cx="1184076" cy="57096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endParaRPr lang="en-US" sz="1300" kern="1200"/>
        </a:p>
        <a:p>
          <a:pPr marL="114300" lvl="1" indent="-114300" algn="l" defTabSz="577850">
            <a:lnSpc>
              <a:spcPct val="90000"/>
            </a:lnSpc>
            <a:spcBef>
              <a:spcPct val="0"/>
            </a:spcBef>
            <a:spcAft>
              <a:spcPct val="15000"/>
            </a:spcAft>
            <a:buChar char="•"/>
          </a:pPr>
          <a:endParaRPr lang="en-US" sz="1300" kern="1200"/>
        </a:p>
      </dsp:txBody>
      <dsp:txXfrm>
        <a:off x="2700909" y="2080209"/>
        <a:ext cx="1184076" cy="570960"/>
      </dsp:txXfrm>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C83157-2968-43CB-97B1-45423FCF9C08}" type="datetimeFigureOut">
              <a:rPr lang="en-GB" smtClean="0"/>
              <a:t>13/10/2021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93B59F-9D1C-40D9-A3C0-710907EACA08}" type="slidenum">
              <a:rPr lang="en-GB" smtClean="0"/>
              <a:t>‹#›</a:t>
            </a:fld>
            <a:endParaRPr lang="en-GB"/>
          </a:p>
        </p:txBody>
      </p:sp>
    </p:spTree>
    <p:extLst>
      <p:ext uri="{BB962C8B-B14F-4D97-AF65-F5344CB8AC3E}">
        <p14:creationId xmlns:p14="http://schemas.microsoft.com/office/powerpoint/2010/main" val="26692793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defTabSz="990752">
              <a:defRPr/>
            </a:pPr>
            <a:r>
              <a:rPr lang="fr-FR" dirty="0"/>
              <a:t>Important pour les formateurs, tous les sujets doivent être traités. Les messages clés sont soulignés dans chaque </a:t>
            </a:r>
            <a:r>
              <a:rPr lang="fr-FR"/>
              <a:t>diapositive.</a:t>
            </a:r>
            <a:endParaRPr lang="fr-FR" dirty="0"/>
          </a:p>
        </p:txBody>
      </p:sp>
      <p:sp>
        <p:nvSpPr>
          <p:cNvPr id="4" name="Tijdelijke aanduiding voor dianummer 3"/>
          <p:cNvSpPr>
            <a:spLocks noGrp="1"/>
          </p:cNvSpPr>
          <p:nvPr>
            <p:ph type="sldNum" sz="quarter" idx="10"/>
          </p:nvPr>
        </p:nvSpPr>
        <p:spPr/>
        <p:txBody>
          <a:bodyPr/>
          <a:lstStyle/>
          <a:p>
            <a:fld id="{6093B59F-9D1C-40D9-A3C0-710907EACA08}" type="slidenum">
              <a:rPr lang="en-GB" smtClean="0"/>
              <a:pPr/>
              <a:t>2</a:t>
            </a:fld>
            <a:endParaRPr lang="en-GB" dirty="0"/>
          </a:p>
        </p:txBody>
      </p:sp>
      <p:sp>
        <p:nvSpPr>
          <p:cNvPr id="5" name="Date Placeholder 4"/>
          <p:cNvSpPr>
            <a:spLocks noGrp="1"/>
          </p:cNvSpPr>
          <p:nvPr>
            <p:ph type="dt" idx="11"/>
          </p:nvPr>
        </p:nvSpPr>
        <p:spPr/>
        <p:txBody>
          <a:bodyPr/>
          <a:lstStyle/>
          <a:p>
            <a:endParaRPr lang="en-GB" dirty="0"/>
          </a:p>
        </p:txBody>
      </p:sp>
    </p:spTree>
    <p:extLst>
      <p:ext uri="{BB962C8B-B14F-4D97-AF65-F5344CB8AC3E}">
        <p14:creationId xmlns:p14="http://schemas.microsoft.com/office/powerpoint/2010/main" val="25769943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defTabSz="927100">
              <a:spcBef>
                <a:spcPct val="30000"/>
              </a:spcBef>
              <a:defRPr sz="1200">
                <a:solidFill>
                  <a:schemeClr val="tx1"/>
                </a:solidFill>
                <a:latin typeface="Arial" panose="020B0604020202020204" pitchFamily="34" charset="0"/>
                <a:ea typeface="ヒラギノ角ゴ Pro W3" charset="-128"/>
              </a:defRPr>
            </a:lvl1pPr>
            <a:lvl2pPr marL="742950" indent="-285750" defTabSz="927100">
              <a:spcBef>
                <a:spcPct val="30000"/>
              </a:spcBef>
              <a:defRPr sz="1200">
                <a:solidFill>
                  <a:schemeClr val="tx1"/>
                </a:solidFill>
                <a:latin typeface="Arial" panose="020B0604020202020204" pitchFamily="34" charset="0"/>
                <a:ea typeface="ヒラギノ角ゴ Pro W3" charset="-128"/>
              </a:defRPr>
            </a:lvl2pPr>
            <a:lvl3pPr marL="1143000" indent="-228600" defTabSz="927100">
              <a:spcBef>
                <a:spcPct val="30000"/>
              </a:spcBef>
              <a:defRPr sz="1200">
                <a:solidFill>
                  <a:schemeClr val="tx1"/>
                </a:solidFill>
                <a:latin typeface="Arial" panose="020B0604020202020204" pitchFamily="34" charset="0"/>
                <a:ea typeface="ヒラギノ角ゴ Pro W3" charset="-128"/>
              </a:defRPr>
            </a:lvl3pPr>
            <a:lvl4pPr marL="1600200" indent="-228600" defTabSz="927100">
              <a:spcBef>
                <a:spcPct val="30000"/>
              </a:spcBef>
              <a:defRPr sz="1200">
                <a:solidFill>
                  <a:schemeClr val="tx1"/>
                </a:solidFill>
                <a:latin typeface="Arial" panose="020B0604020202020204" pitchFamily="34" charset="0"/>
                <a:ea typeface="ヒラギノ角ゴ Pro W3" charset="-128"/>
              </a:defRPr>
            </a:lvl4pPr>
            <a:lvl5pPr marL="2057400" indent="-228600" defTabSz="927100">
              <a:spcBef>
                <a:spcPct val="30000"/>
              </a:spcBef>
              <a:defRPr sz="1200">
                <a:solidFill>
                  <a:schemeClr val="tx1"/>
                </a:solidFill>
                <a:latin typeface="Arial" panose="020B0604020202020204" pitchFamily="34" charset="0"/>
                <a:ea typeface="ヒラギノ角ゴ Pro W3" charset="-128"/>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9pPr>
          </a:lstStyle>
          <a:p>
            <a:pPr>
              <a:spcBef>
                <a:spcPct val="0"/>
              </a:spcBef>
            </a:pPr>
            <a:fld id="{3AEAF56D-FA65-4609-9C6E-0441D30EC014}" type="slidenum">
              <a:rPr lang="en-US" altLang="en-US">
                <a:cs typeface="Arial" panose="020B0604020202020204" pitchFamily="34" charset="0"/>
              </a:rPr>
              <a:pPr>
                <a:spcBef>
                  <a:spcPct val="0"/>
                </a:spcBef>
              </a:pPr>
              <a:t>17</a:t>
            </a:fld>
            <a:endParaRPr lang="en-US" altLang="en-US">
              <a:cs typeface="Arial" panose="020B0604020202020204" pitchFamily="34" charset="0"/>
            </a:endParaRPr>
          </a:p>
        </p:txBody>
      </p:sp>
      <p:sp>
        <p:nvSpPr>
          <p:cNvPr id="37891" name="Slide Image Placeholder 1"/>
          <p:cNvSpPr>
            <a:spLocks noGrp="1" noRot="1" noChangeAspect="1" noChangeArrowheads="1" noTextEdit="1"/>
          </p:cNvSpPr>
          <p:nvPr>
            <p:ph type="sldImg"/>
          </p:nvPr>
        </p:nvSpPr>
        <p:spPr>
          <a:ln/>
        </p:spPr>
      </p:sp>
      <p:sp>
        <p:nvSpPr>
          <p:cNvPr id="37892" name="Notes Placeholder 2"/>
          <p:cNvSpPr>
            <a:spLocks noGrp="1" noChangeArrowheads="1"/>
          </p:cNvSpPr>
          <p:nvPr>
            <p:ph type="body" idx="1"/>
          </p:nvPr>
        </p:nvSpPr>
        <p:spPr>
          <a:noFill/>
        </p:spPr>
        <p:txBody>
          <a:bodyPr/>
          <a:lstStyle/>
          <a:p>
            <a:pPr eaLnBrk="1" hangingPunct="1"/>
            <a:r>
              <a:rPr lang="en-US" altLang="en-US">
                <a:latin typeface="Arial" panose="020B0604020202020204" pitchFamily="34" charset="0"/>
                <a:ea typeface="ヒラギノ角ゴ Pro W3" charset="-128"/>
              </a:rPr>
              <a:t>See HO for details on registration process- show annex F to call fro proposal with offline form to be filled in</a:t>
            </a:r>
          </a:p>
          <a:p>
            <a:pPr eaLnBrk="1" hangingPunct="1"/>
            <a:r>
              <a:rPr lang="fr-BE" altLang="en-US">
                <a:latin typeface="Arial" panose="020B0604020202020204" pitchFamily="34" charset="0"/>
                <a:ea typeface="ヒラギノ角ゴ Pro W3" charset="-128"/>
              </a:rPr>
              <a:t>It is destined for NSA and local authorithies (NO individuals)</a:t>
            </a:r>
          </a:p>
          <a:p>
            <a:pPr eaLnBrk="1" hangingPunct="1"/>
            <a:r>
              <a:rPr lang="fr-BE" altLang="en-US">
                <a:latin typeface="Arial" panose="020B0604020202020204" pitchFamily="34" charset="0"/>
                <a:ea typeface="ヒラギノ角ゴ Pro W3" charset="-128"/>
              </a:rPr>
              <a:t>Cfr NEW PRAG 6.3.2</a:t>
            </a:r>
          </a:p>
          <a:p>
            <a:pPr eaLnBrk="1" hangingPunct="1"/>
            <a:r>
              <a:rPr lang="fr-BE" altLang="en-US">
                <a:latin typeface="Arial" panose="020B0604020202020204" pitchFamily="34" charset="0"/>
                <a:ea typeface="ヒラギノ角ゴ Pro W3" charset="-128"/>
              </a:rPr>
              <a:t>Each CfP needs to specify whether prior registration in PADOR is obligatory or not.</a:t>
            </a:r>
            <a:endParaRPr lang="en-US" altLang="en-US">
              <a:latin typeface="Arial" panose="020B0604020202020204" pitchFamily="34" charset="0"/>
              <a:ea typeface="ヒラギノ角ゴ Pro W3" charset="-128"/>
            </a:endParaRPr>
          </a:p>
        </p:txBody>
      </p:sp>
      <p:sp>
        <p:nvSpPr>
          <p:cNvPr id="37893" name="Slide Number Placeholder 3"/>
          <p:cNvSpPr txBox="1">
            <a:spLocks noGrp="1"/>
          </p:cNvSpPr>
          <p:nvPr/>
        </p:nvSpPr>
        <p:spPr bwMode="auto">
          <a:xfrm>
            <a:off x="3849688" y="9429750"/>
            <a:ext cx="29464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676" tIns="46338" rIns="92676" bIns="46338" anchor="b"/>
          <a:lstStyle>
            <a:lvl1pPr defTabSz="927100">
              <a:spcBef>
                <a:spcPct val="30000"/>
              </a:spcBef>
              <a:defRPr sz="1200">
                <a:solidFill>
                  <a:schemeClr val="tx1"/>
                </a:solidFill>
                <a:latin typeface="Arial" panose="020B0604020202020204" pitchFamily="34" charset="0"/>
                <a:ea typeface="ヒラギノ角ゴ Pro W3" charset="-128"/>
              </a:defRPr>
            </a:lvl1pPr>
            <a:lvl2pPr marL="742950" indent="-285750" defTabSz="927100">
              <a:spcBef>
                <a:spcPct val="30000"/>
              </a:spcBef>
              <a:defRPr sz="1200">
                <a:solidFill>
                  <a:schemeClr val="tx1"/>
                </a:solidFill>
                <a:latin typeface="Arial" panose="020B0604020202020204" pitchFamily="34" charset="0"/>
                <a:ea typeface="ヒラギノ角ゴ Pro W3" charset="-128"/>
              </a:defRPr>
            </a:lvl2pPr>
            <a:lvl3pPr marL="1143000" indent="-228600" defTabSz="927100">
              <a:spcBef>
                <a:spcPct val="30000"/>
              </a:spcBef>
              <a:defRPr sz="1200">
                <a:solidFill>
                  <a:schemeClr val="tx1"/>
                </a:solidFill>
                <a:latin typeface="Arial" panose="020B0604020202020204" pitchFamily="34" charset="0"/>
                <a:ea typeface="ヒラギノ角ゴ Pro W3" charset="-128"/>
              </a:defRPr>
            </a:lvl3pPr>
            <a:lvl4pPr marL="1600200" indent="-228600" defTabSz="927100">
              <a:spcBef>
                <a:spcPct val="30000"/>
              </a:spcBef>
              <a:defRPr sz="1200">
                <a:solidFill>
                  <a:schemeClr val="tx1"/>
                </a:solidFill>
                <a:latin typeface="Arial" panose="020B0604020202020204" pitchFamily="34" charset="0"/>
                <a:ea typeface="ヒラギノ角ゴ Pro W3" charset="-128"/>
              </a:defRPr>
            </a:lvl4pPr>
            <a:lvl5pPr marL="2057400" indent="-228600" defTabSz="927100">
              <a:spcBef>
                <a:spcPct val="30000"/>
              </a:spcBef>
              <a:defRPr sz="1200">
                <a:solidFill>
                  <a:schemeClr val="tx1"/>
                </a:solidFill>
                <a:latin typeface="Arial" panose="020B0604020202020204" pitchFamily="34" charset="0"/>
                <a:ea typeface="ヒラギノ角ゴ Pro W3" charset="-128"/>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9pPr>
          </a:lstStyle>
          <a:p>
            <a:pPr algn="r" eaLnBrk="1" hangingPunct="1">
              <a:spcBef>
                <a:spcPct val="0"/>
              </a:spcBef>
            </a:pPr>
            <a:fld id="{9D4FBC86-EAF9-406B-85C0-177090D7D1B1}" type="slidenum">
              <a:rPr lang="en-US" altLang="en-US">
                <a:cs typeface="Arial" panose="020B0604020202020204" pitchFamily="34" charset="0"/>
              </a:rPr>
              <a:pPr algn="r" eaLnBrk="1" hangingPunct="1">
                <a:spcBef>
                  <a:spcPct val="0"/>
                </a:spcBef>
              </a:pPr>
              <a:t>17</a:t>
            </a:fld>
            <a:endParaRPr lang="en-US" altLang="en-US">
              <a:cs typeface="Arial" panose="020B0604020202020204" pitchFamily="34" charset="0"/>
            </a:endParaRPr>
          </a:p>
        </p:txBody>
      </p:sp>
    </p:spTree>
    <p:extLst>
      <p:ext uri="{BB962C8B-B14F-4D97-AF65-F5344CB8AC3E}">
        <p14:creationId xmlns:p14="http://schemas.microsoft.com/office/powerpoint/2010/main" val="4051267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200" kern="1200" dirty="0" err="1">
                <a:solidFill>
                  <a:schemeClr val="tx1"/>
                </a:solidFill>
                <a:effectLst/>
                <a:latin typeface="+mn-lt"/>
                <a:ea typeface="+mn-ea"/>
                <a:cs typeface="+mn-cs"/>
              </a:rPr>
              <a:t>Veuillez</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noter</a:t>
            </a:r>
            <a:r>
              <a:rPr lang="en-US" sz="1200" kern="1200" dirty="0">
                <a:solidFill>
                  <a:schemeClr val="tx1"/>
                </a:solidFill>
                <a:effectLst/>
                <a:latin typeface="+mn-lt"/>
                <a:ea typeface="+mn-ea"/>
                <a:cs typeface="+mn-cs"/>
              </a:rPr>
              <a:t> que les </a:t>
            </a:r>
            <a:r>
              <a:rPr lang="en-US" sz="1200" kern="1200" dirty="0" err="1">
                <a:solidFill>
                  <a:schemeClr val="tx1"/>
                </a:solidFill>
                <a:effectLst/>
                <a:latin typeface="+mn-lt"/>
                <a:ea typeface="+mn-ea"/>
                <a:cs typeface="+mn-cs"/>
              </a:rPr>
              <a:t>évaluateurs</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doivent</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réévaluer</a:t>
            </a:r>
            <a:r>
              <a:rPr lang="en-US" sz="1200" kern="1200" dirty="0">
                <a:solidFill>
                  <a:schemeClr val="tx1"/>
                </a:solidFill>
                <a:effectLst/>
                <a:latin typeface="+mn-lt"/>
                <a:ea typeface="+mn-ea"/>
                <a:cs typeface="+mn-cs"/>
              </a:rPr>
              <a:t> les notes </a:t>
            </a:r>
            <a:r>
              <a:rPr lang="en-US" sz="1200" kern="1200" dirty="0" err="1">
                <a:solidFill>
                  <a:schemeClr val="tx1"/>
                </a:solidFill>
                <a:effectLst/>
                <a:latin typeface="+mn-lt"/>
                <a:ea typeface="+mn-ea"/>
                <a:cs typeface="+mn-cs"/>
              </a:rPr>
              <a:t>attribuées</a:t>
            </a:r>
            <a:r>
              <a:rPr lang="en-US" sz="1200" kern="1200" dirty="0">
                <a:solidFill>
                  <a:schemeClr val="tx1"/>
                </a:solidFill>
                <a:effectLst/>
                <a:latin typeface="+mn-lt"/>
                <a:ea typeface="+mn-ea"/>
                <a:cs typeface="+mn-cs"/>
              </a:rPr>
              <a:t> aux </a:t>
            </a:r>
            <a:r>
              <a:rPr lang="en-US" sz="1200" kern="1200" dirty="0" err="1">
                <a:solidFill>
                  <a:schemeClr val="tx1"/>
                </a:solidFill>
                <a:effectLst/>
                <a:latin typeface="+mn-lt"/>
                <a:ea typeface="+mn-ea"/>
                <a:cs typeface="+mn-cs"/>
              </a:rPr>
              <a:t>candidats</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provisoirement</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sélectionnés</a:t>
            </a:r>
            <a:r>
              <a:rPr lang="en-US" sz="1200" kern="1200" dirty="0">
                <a:solidFill>
                  <a:schemeClr val="tx1"/>
                </a:solidFill>
                <a:effectLst/>
                <a:latin typeface="+mn-lt"/>
                <a:ea typeface="+mn-ea"/>
                <a:cs typeface="+mn-cs"/>
              </a:rPr>
              <a:t> pour la </a:t>
            </a:r>
            <a:r>
              <a:rPr lang="en-US" sz="1200" kern="1200" dirty="0" err="1">
                <a:solidFill>
                  <a:schemeClr val="tx1"/>
                </a:solidFill>
                <a:effectLst/>
                <a:latin typeface="+mn-lt"/>
                <a:ea typeface="+mn-ea"/>
                <a:cs typeface="+mn-cs"/>
              </a:rPr>
              <a:t>capacite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financière</a:t>
            </a:r>
            <a:r>
              <a:rPr lang="en-US" sz="1200" kern="1200" dirty="0">
                <a:solidFill>
                  <a:schemeClr val="tx1"/>
                </a:solidFill>
                <a:effectLst/>
                <a:latin typeface="+mn-lt"/>
                <a:ea typeface="+mn-ea"/>
                <a:cs typeface="+mn-cs"/>
              </a:rPr>
              <a:t> et </a:t>
            </a:r>
            <a:r>
              <a:rPr lang="en-US" sz="1200" kern="1200" dirty="0" err="1">
                <a:solidFill>
                  <a:schemeClr val="tx1"/>
                </a:solidFill>
                <a:effectLst/>
                <a:latin typeface="+mn-lt"/>
                <a:ea typeface="+mn-ea"/>
                <a:cs typeface="+mn-cs"/>
              </a:rPr>
              <a:t>opérationnelle</a:t>
            </a:r>
            <a:r>
              <a:rPr lang="en-US" sz="1200" kern="1200" dirty="0">
                <a:solidFill>
                  <a:schemeClr val="tx1"/>
                </a:solidFill>
                <a:effectLst/>
                <a:latin typeface="+mn-lt"/>
                <a:ea typeface="+mn-ea"/>
                <a:cs typeface="+mn-cs"/>
              </a:rPr>
              <a:t> des </a:t>
            </a:r>
            <a:r>
              <a:rPr lang="en-US" sz="1200" kern="1200" dirty="0" err="1">
                <a:solidFill>
                  <a:schemeClr val="tx1"/>
                </a:solidFill>
                <a:effectLst/>
                <a:latin typeface="+mn-lt"/>
                <a:ea typeface="+mn-ea"/>
                <a:cs typeface="+mn-cs"/>
              </a:rPr>
              <a:t>demandeurs</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principaux</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conformément</a:t>
            </a:r>
            <a:r>
              <a:rPr lang="en-US" sz="1200" kern="1200" dirty="0">
                <a:solidFill>
                  <a:schemeClr val="tx1"/>
                </a:solidFill>
                <a:effectLst/>
                <a:latin typeface="+mn-lt"/>
                <a:ea typeface="+mn-ea"/>
                <a:cs typeface="+mn-cs"/>
              </a:rPr>
              <a:t> à la section 1 de la grille </a:t>
            </a:r>
            <a:r>
              <a:rPr lang="en-US" sz="1200" kern="1200" dirty="0" err="1">
                <a:solidFill>
                  <a:schemeClr val="tx1"/>
                </a:solidFill>
                <a:effectLst/>
                <a:latin typeface="+mn-lt"/>
                <a:ea typeface="+mn-ea"/>
                <a:cs typeface="+mn-cs"/>
              </a:rPr>
              <a:t>d'évaluation</a:t>
            </a:r>
            <a:r>
              <a:rPr lang="en-US" sz="1200" kern="1200" dirty="0">
                <a:solidFill>
                  <a:schemeClr val="tx1"/>
                </a:solidFill>
                <a:effectLst/>
                <a:latin typeface="+mn-lt"/>
                <a:ea typeface="+mn-ea"/>
                <a:cs typeface="+mn-cs"/>
              </a:rPr>
              <a:t> - </a:t>
            </a:r>
            <a:r>
              <a:rPr lang="en-US" sz="1200" kern="1200" dirty="0" err="1">
                <a:solidFill>
                  <a:schemeClr val="tx1"/>
                </a:solidFill>
                <a:effectLst/>
                <a:latin typeface="+mn-lt"/>
                <a:ea typeface="+mn-ea"/>
                <a:cs typeface="+mn-cs"/>
              </a:rPr>
              <a:t>annexe</a:t>
            </a:r>
            <a:r>
              <a:rPr lang="en-US" sz="1200" kern="1200" dirty="0">
                <a:solidFill>
                  <a:schemeClr val="tx1"/>
                </a:solidFill>
                <a:effectLst/>
                <a:latin typeface="+mn-lt"/>
                <a:ea typeface="+mn-ea"/>
                <a:cs typeface="+mn-cs"/>
              </a:rPr>
              <a:t> E5b) </a:t>
            </a:r>
            <a:r>
              <a:rPr lang="en-US" sz="1200" kern="1200" dirty="0" err="1">
                <a:solidFill>
                  <a:schemeClr val="tx1"/>
                </a:solidFill>
                <a:effectLst/>
                <a:latin typeface="+mn-lt"/>
                <a:ea typeface="+mn-ea"/>
                <a:cs typeface="+mn-cs"/>
              </a:rPr>
              <a:t>après</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réception</a:t>
            </a:r>
            <a:r>
              <a:rPr lang="en-US" sz="1200" kern="1200" dirty="0">
                <a:solidFill>
                  <a:schemeClr val="tx1"/>
                </a:solidFill>
                <a:effectLst/>
                <a:latin typeface="+mn-lt"/>
                <a:ea typeface="+mn-ea"/>
                <a:cs typeface="+mn-cs"/>
              </a:rPr>
              <a:t> des documents financiers </a:t>
            </a:r>
            <a:r>
              <a:rPr lang="en-US" sz="1200" kern="1200" dirty="0" err="1">
                <a:solidFill>
                  <a:schemeClr val="tx1"/>
                </a:solidFill>
                <a:effectLst/>
                <a:latin typeface="+mn-lt"/>
                <a:ea typeface="+mn-ea"/>
                <a:cs typeface="+mn-cs"/>
              </a:rPr>
              <a:t>justificatifs</a:t>
            </a:r>
            <a:r>
              <a:rPr lang="en-US" sz="1200" kern="1200" dirty="0">
                <a:solidFill>
                  <a:schemeClr val="tx1"/>
                </a:solidFill>
                <a:effectLst/>
                <a:latin typeface="+mn-lt"/>
                <a:ea typeface="+mn-ea"/>
                <a:cs typeface="+mn-cs"/>
              </a:rPr>
              <a:t> (les </a:t>
            </a:r>
            <a:r>
              <a:rPr lang="en-US" sz="1200" kern="1200" dirty="0" err="1">
                <a:solidFill>
                  <a:schemeClr val="tx1"/>
                </a:solidFill>
                <a:effectLst/>
                <a:latin typeface="+mn-lt"/>
                <a:ea typeface="+mn-ea"/>
                <a:cs typeface="+mn-cs"/>
              </a:rPr>
              <a:t>comptes</a:t>
            </a:r>
            <a:r>
              <a:rPr lang="en-US" sz="1200" kern="1200" dirty="0">
                <a:solidFill>
                  <a:schemeClr val="tx1"/>
                </a:solidFill>
                <a:effectLst/>
                <a:latin typeface="+mn-lt"/>
                <a:ea typeface="+mn-ea"/>
                <a:cs typeface="+mn-cs"/>
              </a:rPr>
              <a:t> les plus </a:t>
            </a:r>
            <a:r>
              <a:rPr lang="en-US" sz="1200" kern="1200" dirty="0" err="1">
                <a:solidFill>
                  <a:schemeClr val="tx1"/>
                </a:solidFill>
                <a:effectLst/>
                <a:latin typeface="+mn-lt"/>
                <a:ea typeface="+mn-ea"/>
                <a:cs typeface="+mn-cs"/>
              </a:rPr>
              <a:t>récents</a:t>
            </a:r>
            <a:r>
              <a:rPr lang="en-US" sz="1200" kern="1200" dirty="0">
                <a:solidFill>
                  <a:schemeClr val="tx1"/>
                </a:solidFill>
                <a:effectLst/>
                <a:latin typeface="+mn-lt"/>
                <a:ea typeface="+mn-ea"/>
                <a:cs typeface="+mn-cs"/>
              </a:rPr>
              <a:t> et, le </a:t>
            </a:r>
            <a:r>
              <a:rPr lang="en-US" sz="1200" kern="1200" dirty="0" err="1">
                <a:solidFill>
                  <a:schemeClr val="tx1"/>
                </a:solidFill>
                <a:effectLst/>
                <a:latin typeface="+mn-lt"/>
                <a:ea typeface="+mn-ea"/>
                <a:cs typeface="+mn-cs"/>
              </a:rPr>
              <a:t>cas</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échéant</a:t>
            </a:r>
            <a:r>
              <a:rPr lang="en-US" sz="1200" kern="1200" dirty="0">
                <a:solidFill>
                  <a:schemeClr val="tx1"/>
                </a:solidFill>
                <a:effectLst/>
                <a:latin typeface="+mn-lt"/>
                <a:ea typeface="+mn-ea"/>
                <a:cs typeface="+mn-cs"/>
              </a:rPr>
              <a:t>, les rapports </a:t>
            </a:r>
            <a:r>
              <a:rPr lang="en-US" sz="1200" kern="1200" dirty="0" err="1">
                <a:solidFill>
                  <a:schemeClr val="tx1"/>
                </a:solidFill>
                <a:effectLst/>
                <a:latin typeface="+mn-lt"/>
                <a:ea typeface="+mn-ea"/>
                <a:cs typeface="+mn-cs"/>
              </a:rPr>
              <a:t>d'audit</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externe</a:t>
            </a:r>
            <a:r>
              <a:rPr lang="en-US" sz="1200" kern="1200" dirty="0">
                <a:solidFill>
                  <a:schemeClr val="tx1"/>
                </a:solidFill>
                <a:effectLst/>
                <a:latin typeface="+mn-lt"/>
                <a:ea typeface="+mn-ea"/>
                <a:cs typeface="+mn-cs"/>
              </a:rPr>
              <a:t>). </a:t>
            </a:r>
            <a:endParaRPr lang="en-US" sz="1400" dirty="0"/>
          </a:p>
          <a:p>
            <a:pPr fontAlgn="t"/>
            <a:endParaRPr lang="en-GB" sz="1300" b="1" dirty="0"/>
          </a:p>
          <a:p>
            <a:pPr fontAlgn="t"/>
            <a:r>
              <a:rPr lang="en-GB" sz="1300" b="1" dirty="0"/>
              <a:t>PRAG 6.5.7.1 </a:t>
            </a:r>
            <a:r>
              <a:rPr lang="fr-FR" b="1" dirty="0"/>
              <a:t>Comité d'évaluation. Composition</a:t>
            </a:r>
          </a:p>
          <a:p>
            <a:pPr fontAlgn="t"/>
            <a:endParaRPr lang="fr-BE" sz="1300" b="1" dirty="0"/>
          </a:p>
          <a:p>
            <a:pPr fontAlgn="t"/>
            <a:r>
              <a:rPr lang="fr-BE" sz="1300" dirty="0"/>
              <a:t>L'évaluation des propositions est faite par un comité d'évaluation nommé par l'administration contractante et comprenant un président non votant, un secrétaire non votant et un nombre impair (au minimum trois) de membres votants (les évaluateurs)</a:t>
            </a:r>
          </a:p>
          <a:p>
            <a:pPr fontAlgn="t"/>
            <a:endParaRPr lang="fr-BE" sz="1300" dirty="0"/>
          </a:p>
          <a:p>
            <a:pPr fontAlgn="t"/>
            <a:r>
              <a:rPr lang="fr-BE" sz="1300" dirty="0"/>
              <a:t>En cas d'attribution directe il n'est pas nécessaire de mettre en place un comité d'évaluation, bien que cela soit utile (voir section 6.4.2.). Les évaluateurs doivent être dotés de toutes les capacités techniques et administratives nécessaires pour se prononcer valablement sur les propositions. Ils doivent avoir une maitrise raisonnable de la langue dans laquelle les propositions sont soumises. Ils doivent représenter au moins deux entités organisationnelles de l'administration contractante sans lien hiérarchique entre elles, sauf lorsqu'il n'y a pas d'entités distinctes (par exemple, dans une délégation de l'Union européenne). Si nécessaire, des suppléants des membres peuvent être nommés dans les mêmes conditions que les titulaires</a:t>
            </a:r>
          </a:p>
          <a:p>
            <a:pPr fontAlgn="t"/>
            <a:endParaRPr lang="fr-BE" sz="1300" dirty="0"/>
          </a:p>
          <a:p>
            <a:r>
              <a:rPr lang="fr-BE" sz="1300" dirty="0"/>
              <a:t>Les membres du comité d'évaluation doivent prendre part à toutes les réunions, à l'exception de la séance d'ouverture. Toute absence doit être consignée et justifiée dans le rapport d'évaluation. Tout membre du comité d'évaluation qui se retire du comité d'évaluation pour quelque raison que ce soit doit être remplacé par un suppléant conformément à la procédure standard de nomination des membres du comité d'évaluation. Le président du comité d'évaluation détermine dans quelle mesure la procédure d'évaluation doit être recommencée. Cette décision de même que toute décision relative au remplacement d'un membre du comité doit être consignée et justifiée dans le rapport d'évaluation.</a:t>
            </a:r>
          </a:p>
          <a:p>
            <a:endParaRPr lang="fr-BE" sz="1300" dirty="0"/>
          </a:p>
          <a:p>
            <a:r>
              <a:rPr lang="fr-BE" sz="1300" dirty="0"/>
              <a:t>Tous les évaluateurs ont les mêmes droits de vote.</a:t>
            </a:r>
          </a:p>
          <a:p>
            <a:endParaRPr lang="fr-BE" sz="1300" dirty="0"/>
          </a:p>
          <a:p>
            <a:r>
              <a:rPr lang="fr-BE" sz="1300" dirty="0"/>
              <a:t>Le comité d'évaluation doit être constitué assez tôt pour assurer la disponibilité des membres désignés (ainsi que celle d'éventuels observateurs désignés par la Commission européenne, dans le cas d'une gestion indirecte par le pays partenaire avec contrôles ex-ante) pendant la période nécessaire pour</a:t>
            </a:r>
          </a:p>
          <a:p>
            <a:r>
              <a:rPr lang="fr-BE" sz="1300" dirty="0"/>
              <a:t>préparer et mener à terme la procédure d'évaluation. L'attribution des notes finales est une décision conjointe du comité d'évaluation. Toutefois, l'évaluation</a:t>
            </a:r>
          </a:p>
          <a:p>
            <a:r>
              <a:rPr lang="fr-BE" sz="1300" dirty="0"/>
              <a:t>des propositions peut être répartie entre les membres votants. Dans ce cas, chaque note succincte ou demande complète doit être évaluée de manière indépendante par au moins deux membres votants</a:t>
            </a:r>
          </a:p>
          <a:p>
            <a:pPr fontAlgn="t"/>
            <a:r>
              <a:rPr lang="fr-BE" sz="1300" dirty="0"/>
              <a:t>.</a:t>
            </a:r>
          </a:p>
          <a:p>
            <a:r>
              <a:rPr lang="fr-BE" sz="1300" dirty="0"/>
              <a:t>Le comité se réserve le droit de procéder à des réévaluations dans des cas dûment justifiés; toutefois en cas d'écarts substantiels entre les deux évaluations, le comité doit réévaluer la demande concernée</a:t>
            </a:r>
          </a:p>
          <a:p>
            <a:pPr fontAlgn="t"/>
            <a:endParaRPr lang="fr-BE" sz="1300" dirty="0"/>
          </a:p>
          <a:p>
            <a:pPr fontAlgn="t"/>
            <a:endParaRPr lang="fr-BE" sz="1300" dirty="0"/>
          </a:p>
          <a:p>
            <a:r>
              <a:rPr lang="fr-BE" sz="1300" b="1" dirty="0"/>
              <a:t>PRAG 6.5.7.2 Utilisation d'assesseurs</a:t>
            </a:r>
          </a:p>
          <a:p>
            <a:endParaRPr lang="fr-BE" sz="1300" dirty="0"/>
          </a:p>
          <a:p>
            <a:r>
              <a:rPr lang="fr-BE" sz="1300" dirty="0"/>
              <a:t>Le nombre élevé de demandes reçues ou leurs spécificités techniques ne permettent pas toujours au comité d'évaluation de les examiner toutes en détail. Des assesseurs externes ou internes22 peuvent, lorsque cela est nécessaire, effectuer tout ou partie de cet examen détaillé, de sorte que le comité d'évaluation puisse délibérer sur la base de leurs analyses: généralement, les mêmes assesseurs seront utilisés pour les différentes étapes. Différents assesseurs peuvent être désignés pour différents lot</a:t>
            </a:r>
          </a:p>
          <a:p>
            <a:endParaRPr lang="fr-BE" sz="1300" dirty="0"/>
          </a:p>
          <a:p>
            <a:r>
              <a:rPr lang="fr-BE" sz="1300" dirty="0"/>
              <a:t>Les assesseurs travaillent sous la supervision du président du comité d'évaluation, qui - lorsque l'appel est géré au siège de la Commission - peut déléguer cette tâche au gestionnaire compétent. Les assesseurs participent aux réunions du comité d'évaluation en tant qu'observateurs afin de présenter les résultats de leurs évaluations et répondre aux questions des membres du comité d'évaluation.</a:t>
            </a:r>
          </a:p>
          <a:p>
            <a:endParaRPr lang="fr-BE" sz="1300" dirty="0"/>
          </a:p>
          <a:p>
            <a:pPr marL="185766" indent="-185766">
              <a:buFontTx/>
              <a:buChar char="-"/>
            </a:pPr>
            <a:r>
              <a:rPr lang="fr-BE" sz="1300" dirty="0"/>
              <a:t>Pour les contrôles administratifs (y compris l'éligibilité de l'action), les assesseurs examinent chaque proposition par rapport aux critères repris dans la liste de contrôle ainsi que la déclaration du demandeur principal (voir formulaire de demande). Chaque proposition ne doit être vérifiée que par un évaluateur.</a:t>
            </a:r>
          </a:p>
          <a:p>
            <a:endParaRPr lang="fr-BE" sz="1300" dirty="0"/>
          </a:p>
          <a:p>
            <a:r>
              <a:rPr lang="fr-BE" sz="1300" dirty="0"/>
              <a:t>Il est préférable de déléguer cette tâche au personnel de l'administration contractante. Il est possible de recruter des assesseurs externes si nécessaire.</a:t>
            </a:r>
          </a:p>
          <a:p>
            <a:endParaRPr lang="fr-BE" sz="1300" dirty="0"/>
          </a:p>
          <a:p>
            <a:r>
              <a:rPr lang="fr-BE" sz="1300" dirty="0"/>
              <a:t>- Les assesseurs analysent les notes succinctes de présentation et les propositions complètes en utilisant les grilles d'évaluation publiées (voir les modèles de grilles d'évaluation), dans lesquelles ils consignent les notes et formulent des commentaires.</a:t>
            </a:r>
          </a:p>
          <a:p>
            <a:endParaRPr lang="fr-BE" sz="1300" dirty="0"/>
          </a:p>
          <a:p>
            <a:r>
              <a:rPr lang="fr-BE" sz="1300" dirty="0"/>
              <a:t>Chaque note succincte de présentation et chaque proposition doivent être analysées par au moins deux assesseurs travaillant de manière indépendante25. Ces deux assesseurs devraient être choisis de préférence en interne dans les services de la Commission européenne. Lorsque les ressources internes sont insuffisantes, des assesseurs externes peuvent néanmoins être nommés. Ces assesseurs externes doivent avoir une connaissance approfondie des domaines faisant l'objet du programme de subventions concerné. Leur expertise doit être confirmée par leur CV. Un minimum de cinq années d'expérience dans un domaine particulier doit être demandé.</a:t>
            </a:r>
          </a:p>
          <a:p>
            <a:endParaRPr lang="en-US" sz="1300" dirty="0"/>
          </a:p>
          <a:p>
            <a:endParaRPr lang="fr-FR" sz="1100" dirty="0">
              <a:solidFill>
                <a:srgbClr val="FF0000"/>
              </a:solidFill>
              <a:latin typeface="Arial" panose="020B0604020202020204" pitchFamily="34" charset="0"/>
              <a:cs typeface="Arial" panose="020B0604020202020204" pitchFamily="34" charset="0"/>
            </a:endParaRPr>
          </a:p>
        </p:txBody>
      </p:sp>
      <p:sp>
        <p:nvSpPr>
          <p:cNvPr id="4" name="Tijdelijke aanduiding voor dianummer 3"/>
          <p:cNvSpPr>
            <a:spLocks noGrp="1"/>
          </p:cNvSpPr>
          <p:nvPr>
            <p:ph type="sldNum" sz="quarter" idx="10"/>
          </p:nvPr>
        </p:nvSpPr>
        <p:spPr/>
        <p:txBody>
          <a:bodyPr/>
          <a:lstStyle/>
          <a:p>
            <a:fld id="{6093B59F-9D1C-40D9-A3C0-710907EACA08}" type="slidenum">
              <a:rPr lang="en-GB" smtClean="0"/>
              <a:pPr/>
              <a:t>4</a:t>
            </a:fld>
            <a:endParaRPr lang="en-GB" dirty="0"/>
          </a:p>
        </p:txBody>
      </p:sp>
      <p:sp>
        <p:nvSpPr>
          <p:cNvPr id="5" name="Date Placeholder 4"/>
          <p:cNvSpPr>
            <a:spLocks noGrp="1"/>
          </p:cNvSpPr>
          <p:nvPr>
            <p:ph type="dt" idx="11"/>
          </p:nvPr>
        </p:nvSpPr>
        <p:spPr/>
        <p:txBody>
          <a:bodyPr/>
          <a:lstStyle/>
          <a:p>
            <a:endParaRPr lang="en-GB" dirty="0"/>
          </a:p>
        </p:txBody>
      </p:sp>
    </p:spTree>
    <p:extLst>
      <p:ext uri="{BB962C8B-B14F-4D97-AF65-F5344CB8AC3E}">
        <p14:creationId xmlns:p14="http://schemas.microsoft.com/office/powerpoint/2010/main" val="3326336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887E5391-39B3-41D4-8087-0A75B418824D}"/>
              </a:ext>
            </a:extLst>
          </p:cNvPr>
          <p:cNvSpPr>
            <a:spLocks noGrp="1" noRot="1" noChangeAspect="1" noChangeArrowheads="1" noTextEdit="1"/>
          </p:cNvSpPr>
          <p:nvPr>
            <p:ph type="sldImg"/>
          </p:nvPr>
        </p:nvSpPr>
        <p:spPr>
          <a:ln/>
        </p:spPr>
      </p:sp>
      <p:sp>
        <p:nvSpPr>
          <p:cNvPr id="18435" name="Notes Placeholder 2">
            <a:extLst>
              <a:ext uri="{FF2B5EF4-FFF2-40B4-BE49-F238E27FC236}">
                <a16:creationId xmlns:a16="http://schemas.microsoft.com/office/drawing/2014/main" id="{1628C5FB-66AC-4BA2-839A-7A2156D0EDF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a:latin typeface="Arial" panose="020B0604020202020204" pitchFamily="34" charset="0"/>
              <a:ea typeface="ヒラギノ角ゴ Pro W3" charset="-128"/>
            </a:endParaRPr>
          </a:p>
        </p:txBody>
      </p:sp>
      <p:sp>
        <p:nvSpPr>
          <p:cNvPr id="18436" name="Slide Number Placeholder 3">
            <a:extLst>
              <a:ext uri="{FF2B5EF4-FFF2-40B4-BE49-F238E27FC236}">
                <a16:creationId xmlns:a16="http://schemas.microsoft.com/office/drawing/2014/main" id="{5787BEE8-3AEA-486D-B809-778E8FA2081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charset="-128"/>
              </a:defRPr>
            </a:lvl1pPr>
            <a:lvl2pPr marL="742950" indent="-285750">
              <a:defRPr>
                <a:solidFill>
                  <a:schemeClr val="tx1"/>
                </a:solidFill>
                <a:latin typeface="Arial" panose="020B0604020202020204" pitchFamily="34" charset="0"/>
                <a:ea typeface="ヒラギノ角ゴ Pro W3" charset="-128"/>
              </a:defRPr>
            </a:lvl2pPr>
            <a:lvl3pPr marL="1143000" indent="-228600">
              <a:defRPr>
                <a:solidFill>
                  <a:schemeClr val="tx1"/>
                </a:solidFill>
                <a:latin typeface="Arial" panose="020B0604020202020204" pitchFamily="34" charset="0"/>
                <a:ea typeface="ヒラギノ角ゴ Pro W3" charset="-128"/>
              </a:defRPr>
            </a:lvl3pPr>
            <a:lvl4pPr marL="1600200" indent="-228600">
              <a:defRPr>
                <a:solidFill>
                  <a:schemeClr val="tx1"/>
                </a:solidFill>
                <a:latin typeface="Arial" panose="020B0604020202020204" pitchFamily="34" charset="0"/>
                <a:ea typeface="ヒラギノ角ゴ Pro W3" charset="-128"/>
              </a:defRPr>
            </a:lvl4pPr>
            <a:lvl5pPr marL="2057400" indent="-228600">
              <a:defRPr>
                <a:solidFill>
                  <a:schemeClr val="tx1"/>
                </a:solidFill>
                <a:latin typeface="Arial" panose="020B0604020202020204" pitchFamily="34" charset="0"/>
                <a:ea typeface="ヒラギノ角ゴ Pro W3"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charset="-128"/>
              </a:defRPr>
            </a:lvl9pPr>
          </a:lstStyle>
          <a:p>
            <a:fld id="{3F5F60A4-547A-46BF-ABF6-03790AA10BE9}" type="slidenum">
              <a:rPr lang="en-US" altLang="fr-FR"/>
              <a:t>5</a:t>
            </a:fld>
            <a:endParaRPr lang="en-US" alt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E2BF3206-D927-4D61-B222-593354AE4D13}"/>
              </a:ext>
            </a:extLst>
          </p:cNvPr>
          <p:cNvSpPr>
            <a:spLocks noGrp="1" noRot="1" noChangeAspect="1" noChangeArrowheads="1" noTextEdit="1"/>
          </p:cNvSpPr>
          <p:nvPr>
            <p:ph type="sldImg"/>
          </p:nvPr>
        </p:nvSpPr>
        <p:spPr>
          <a:ln/>
        </p:spPr>
      </p:sp>
      <p:sp>
        <p:nvSpPr>
          <p:cNvPr id="20483" name="Notes Placeholder 2">
            <a:extLst>
              <a:ext uri="{FF2B5EF4-FFF2-40B4-BE49-F238E27FC236}">
                <a16:creationId xmlns:a16="http://schemas.microsoft.com/office/drawing/2014/main" id="{2C1A76EE-FA28-46C2-83A6-E5B6D5AABCC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a:latin typeface="Arial" panose="020B0604020202020204" pitchFamily="34" charset="0"/>
              <a:ea typeface="ヒラギノ角ゴ Pro W3" charset="-128"/>
            </a:endParaRPr>
          </a:p>
        </p:txBody>
      </p:sp>
      <p:sp>
        <p:nvSpPr>
          <p:cNvPr id="20484" name="Slide Number Placeholder 3">
            <a:extLst>
              <a:ext uri="{FF2B5EF4-FFF2-40B4-BE49-F238E27FC236}">
                <a16:creationId xmlns:a16="http://schemas.microsoft.com/office/drawing/2014/main" id="{F277C5A4-1514-4229-BDF5-255C460117B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charset="-128"/>
              </a:defRPr>
            </a:lvl1pPr>
            <a:lvl2pPr marL="742950" indent="-285750">
              <a:defRPr>
                <a:solidFill>
                  <a:schemeClr val="tx1"/>
                </a:solidFill>
                <a:latin typeface="Arial" panose="020B0604020202020204" pitchFamily="34" charset="0"/>
                <a:ea typeface="ヒラギノ角ゴ Pro W3" charset="-128"/>
              </a:defRPr>
            </a:lvl2pPr>
            <a:lvl3pPr marL="1143000" indent="-228600">
              <a:defRPr>
                <a:solidFill>
                  <a:schemeClr val="tx1"/>
                </a:solidFill>
                <a:latin typeface="Arial" panose="020B0604020202020204" pitchFamily="34" charset="0"/>
                <a:ea typeface="ヒラギノ角ゴ Pro W3" charset="-128"/>
              </a:defRPr>
            </a:lvl3pPr>
            <a:lvl4pPr marL="1600200" indent="-228600">
              <a:defRPr>
                <a:solidFill>
                  <a:schemeClr val="tx1"/>
                </a:solidFill>
                <a:latin typeface="Arial" panose="020B0604020202020204" pitchFamily="34" charset="0"/>
                <a:ea typeface="ヒラギノ角ゴ Pro W3" charset="-128"/>
              </a:defRPr>
            </a:lvl4pPr>
            <a:lvl5pPr marL="2057400" indent="-228600">
              <a:defRPr>
                <a:solidFill>
                  <a:schemeClr val="tx1"/>
                </a:solidFill>
                <a:latin typeface="Arial" panose="020B0604020202020204" pitchFamily="34" charset="0"/>
                <a:ea typeface="ヒラギノ角ゴ Pro W3"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charset="-128"/>
              </a:defRPr>
            </a:lvl9pPr>
          </a:lstStyle>
          <a:p>
            <a:fld id="{C7E3C88A-A12E-4589-83A2-9B875C1715F3}" type="slidenum">
              <a:rPr lang="en-US" altLang="fr-FR"/>
              <a:t>6</a:t>
            </a:fld>
            <a:endParaRPr lang="en-US" alt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175BC9A3-4540-4004-B220-A764FA71EDE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ヒラギノ角ゴ Pro W3" charset="-128"/>
              </a:defRPr>
            </a:lvl1pPr>
            <a:lvl2pPr marL="765175" indent="-293688">
              <a:spcBef>
                <a:spcPct val="30000"/>
              </a:spcBef>
              <a:defRPr sz="1200">
                <a:solidFill>
                  <a:schemeClr val="tx1"/>
                </a:solidFill>
                <a:latin typeface="Arial" panose="020B0604020202020204" pitchFamily="34" charset="0"/>
                <a:ea typeface="ヒラギノ角ゴ Pro W3" charset="-128"/>
              </a:defRPr>
            </a:lvl2pPr>
            <a:lvl3pPr marL="1177925" indent="-234950">
              <a:spcBef>
                <a:spcPct val="30000"/>
              </a:spcBef>
              <a:defRPr sz="1200">
                <a:solidFill>
                  <a:schemeClr val="tx1"/>
                </a:solidFill>
                <a:latin typeface="Arial" panose="020B0604020202020204" pitchFamily="34" charset="0"/>
                <a:ea typeface="ヒラギノ角ゴ Pro W3" charset="-128"/>
              </a:defRPr>
            </a:lvl3pPr>
            <a:lvl4pPr marL="1649413" indent="-234950">
              <a:spcBef>
                <a:spcPct val="30000"/>
              </a:spcBef>
              <a:defRPr sz="1200">
                <a:solidFill>
                  <a:schemeClr val="tx1"/>
                </a:solidFill>
                <a:latin typeface="Arial" panose="020B0604020202020204" pitchFamily="34" charset="0"/>
                <a:ea typeface="ヒラギノ角ゴ Pro W3" charset="-128"/>
              </a:defRPr>
            </a:lvl4pPr>
            <a:lvl5pPr marL="2120900" indent="-234950">
              <a:spcBef>
                <a:spcPct val="30000"/>
              </a:spcBef>
              <a:defRPr sz="1200">
                <a:solidFill>
                  <a:schemeClr val="tx1"/>
                </a:solidFill>
                <a:latin typeface="Arial" panose="020B0604020202020204" pitchFamily="34" charset="0"/>
                <a:ea typeface="ヒラギノ角ゴ Pro W3" charset="-128"/>
              </a:defRPr>
            </a:lvl5pPr>
            <a:lvl6pPr marL="2578100" indent="-234950"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6pPr>
            <a:lvl7pPr marL="3035300" indent="-234950"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7pPr>
            <a:lvl8pPr marL="3492500" indent="-234950"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8pPr>
            <a:lvl9pPr marL="3949700" indent="-234950"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9pPr>
          </a:lstStyle>
          <a:p>
            <a:pPr>
              <a:spcBef>
                <a:spcPct val="0"/>
              </a:spcBef>
            </a:pPr>
            <a:fld id="{31A3757D-6A59-42B1-87C9-18C0E40E779A}" type="slidenum">
              <a:rPr lang="en-US" altLang="en-US"/>
              <a:t>8</a:t>
            </a:fld>
            <a:endParaRPr lang="en-US" altLang="en-US"/>
          </a:p>
        </p:txBody>
      </p:sp>
      <p:sp>
        <p:nvSpPr>
          <p:cNvPr id="23555" name="Rectangle 2">
            <a:extLst>
              <a:ext uri="{FF2B5EF4-FFF2-40B4-BE49-F238E27FC236}">
                <a16:creationId xmlns:a16="http://schemas.microsoft.com/office/drawing/2014/main" id="{16349409-3E99-419B-A7BE-2822152467B6}"/>
              </a:ext>
            </a:extLst>
          </p:cNvPr>
          <p:cNvSpPr>
            <a:spLocks noGrp="1" noRot="1" noChangeAspect="1" noChangeArrowheads="1" noTextEdit="1"/>
          </p:cNvSpPr>
          <p:nvPr>
            <p:ph type="sldImg"/>
          </p:nvPr>
        </p:nvSpPr>
        <p:spPr>
          <a:ln/>
        </p:spPr>
      </p:sp>
      <p:sp>
        <p:nvSpPr>
          <p:cNvPr id="23556" name="Rectangle 3">
            <a:extLst>
              <a:ext uri="{FF2B5EF4-FFF2-40B4-BE49-F238E27FC236}">
                <a16:creationId xmlns:a16="http://schemas.microsoft.com/office/drawing/2014/main" id="{11C6F678-D61E-4ABF-BBCC-6294E0C7FB4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ea typeface="ヒラギノ角ゴ Pro W3" charset="-128"/>
              </a:rPr>
              <a:t>Les rubriques budgétaires sont fixes</a:t>
            </a:r>
          </a:p>
          <a:p>
            <a:pPr eaLnBrk="1" hangingPunct="1"/>
            <a:r>
              <a:rPr lang="en-US" altLang="en-US">
                <a:latin typeface="Arial" panose="020B0604020202020204" pitchFamily="34" charset="0"/>
                <a:ea typeface="ヒラギノ角ゴ Pro W3" charset="-128"/>
              </a:rPr>
              <a:t>Vous pouvez ajouter des lignes budgétaires à l'intérieur des rubriques budgétaires (flexibilité autorisée à l'intérieur des rubriques budgétaires dans la phase de mise en œuvre, mais limitée à 15 % entre les rubriques budgétaires).</a:t>
            </a:r>
          </a:p>
          <a:p>
            <a:pPr eaLnBrk="1" hangingPunct="1"/>
            <a:r>
              <a:rPr lang="en-US" altLang="en-US">
                <a:latin typeface="Arial" panose="020B0604020202020204" pitchFamily="34" charset="0"/>
                <a:ea typeface="ヒラギノ角ゴ Pro W3" charset="-128"/>
              </a:rPr>
              <a:t>La </a:t>
            </a:r>
            <a:r>
              <a:rPr lang="en-US" altLang="en-US" b="1">
                <a:latin typeface="Arial" panose="020B0604020202020204" pitchFamily="34" charset="0"/>
                <a:ea typeface="ヒラギノ角ゴ Pro W3" charset="-128"/>
              </a:rPr>
              <a:t>réserve pour imprévus </a:t>
            </a:r>
            <a:r>
              <a:rPr lang="en-US" altLang="en-US">
                <a:latin typeface="Arial" panose="020B0604020202020204" pitchFamily="34" charset="0"/>
                <a:ea typeface="ヒラギノ角ゴ Pro W3" charset="-128"/>
              </a:rPr>
              <a:t>est calculée à un maximum de 5% du sous-total des coûts directs éligibles de l'Action.</a:t>
            </a:r>
          </a:p>
          <a:p>
            <a:pPr eaLnBrk="1" hangingPunct="1"/>
            <a:r>
              <a:rPr lang="en-US" altLang="en-US">
                <a:latin typeface="Arial" panose="020B0604020202020204" pitchFamily="34" charset="0"/>
                <a:ea typeface="ヒラギノ角ゴ Pro W3" charset="-128"/>
              </a:rPr>
              <a:t> </a:t>
            </a:r>
            <a:r>
              <a:rPr lang="en-US" altLang="en-US" b="1">
                <a:latin typeface="Arial" panose="020B0604020202020204" pitchFamily="34" charset="0"/>
                <a:ea typeface="ヒラギノ角ゴ Pro W3" charset="-128"/>
              </a:rPr>
              <a:t> Coûts indirects </a:t>
            </a:r>
            <a:r>
              <a:rPr lang="en-US" altLang="en-US">
                <a:latin typeface="Arial" panose="020B0604020202020204" pitchFamily="34" charset="0"/>
                <a:ea typeface="ヒラギノ角ゴ Pro W3" charset="-128"/>
              </a:rPr>
              <a:t>(maximum 7% du total des coûts directs éligibles de l'Action)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2EAE625B-9584-486F-A34E-5C33A810ED2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ヒラギノ角ゴ Pro W3" charset="-128"/>
              </a:defRPr>
            </a:lvl1pPr>
            <a:lvl2pPr marL="765175" indent="-293688">
              <a:spcBef>
                <a:spcPct val="30000"/>
              </a:spcBef>
              <a:defRPr sz="1200">
                <a:solidFill>
                  <a:schemeClr val="tx1"/>
                </a:solidFill>
                <a:latin typeface="Arial" panose="020B0604020202020204" pitchFamily="34" charset="0"/>
                <a:ea typeface="ヒラギノ角ゴ Pro W3" charset="-128"/>
              </a:defRPr>
            </a:lvl2pPr>
            <a:lvl3pPr marL="1177925" indent="-234950">
              <a:spcBef>
                <a:spcPct val="30000"/>
              </a:spcBef>
              <a:defRPr sz="1200">
                <a:solidFill>
                  <a:schemeClr val="tx1"/>
                </a:solidFill>
                <a:latin typeface="Arial" panose="020B0604020202020204" pitchFamily="34" charset="0"/>
                <a:ea typeface="ヒラギノ角ゴ Pro W3" charset="-128"/>
              </a:defRPr>
            </a:lvl3pPr>
            <a:lvl4pPr marL="1649413" indent="-234950">
              <a:spcBef>
                <a:spcPct val="30000"/>
              </a:spcBef>
              <a:defRPr sz="1200">
                <a:solidFill>
                  <a:schemeClr val="tx1"/>
                </a:solidFill>
                <a:latin typeface="Arial" panose="020B0604020202020204" pitchFamily="34" charset="0"/>
                <a:ea typeface="ヒラギノ角ゴ Pro W3" charset="-128"/>
              </a:defRPr>
            </a:lvl4pPr>
            <a:lvl5pPr marL="2120900" indent="-234950">
              <a:spcBef>
                <a:spcPct val="30000"/>
              </a:spcBef>
              <a:defRPr sz="1200">
                <a:solidFill>
                  <a:schemeClr val="tx1"/>
                </a:solidFill>
                <a:latin typeface="Arial" panose="020B0604020202020204" pitchFamily="34" charset="0"/>
                <a:ea typeface="ヒラギノ角ゴ Pro W3" charset="-128"/>
              </a:defRPr>
            </a:lvl5pPr>
            <a:lvl6pPr marL="2578100" indent="-234950"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6pPr>
            <a:lvl7pPr marL="3035300" indent="-234950"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7pPr>
            <a:lvl8pPr marL="3492500" indent="-234950"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8pPr>
            <a:lvl9pPr marL="3949700" indent="-234950" eaLnBrk="0" fontAlgn="base" hangingPunct="0">
              <a:spcBef>
                <a:spcPct val="30000"/>
              </a:spcBef>
              <a:spcAft>
                <a:spcPct val="0"/>
              </a:spcAft>
              <a:defRPr sz="1200">
                <a:solidFill>
                  <a:schemeClr val="tx1"/>
                </a:solidFill>
                <a:latin typeface="Arial" panose="020B0604020202020204" pitchFamily="34" charset="0"/>
                <a:ea typeface="ヒラギノ角ゴ Pro W3" charset="-128"/>
              </a:defRPr>
            </a:lvl9pPr>
          </a:lstStyle>
          <a:p>
            <a:pPr>
              <a:spcBef>
                <a:spcPct val="0"/>
              </a:spcBef>
            </a:pPr>
            <a:fld id="{A9B8CE8C-768D-4BA6-B25C-4A573CE75629}" type="slidenum">
              <a:rPr lang="en-US" altLang="en-US"/>
              <a:t>13</a:t>
            </a:fld>
            <a:endParaRPr lang="en-US" altLang="en-US"/>
          </a:p>
        </p:txBody>
      </p:sp>
      <p:sp>
        <p:nvSpPr>
          <p:cNvPr id="29699" name="Rectangle 2">
            <a:extLst>
              <a:ext uri="{FF2B5EF4-FFF2-40B4-BE49-F238E27FC236}">
                <a16:creationId xmlns:a16="http://schemas.microsoft.com/office/drawing/2014/main" id="{C38FF054-8177-4D55-B128-71ED4AA8E5AB}"/>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2D96E0DB-D0AF-4D1D-BEE4-C2A3331B83B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ea typeface="ヒラギノ角ゴ Pro W3" charset="-128"/>
              </a:rPr>
              <a:t>7% du total des coûts directs éligibles, mais tous les coûts administratifs peuvent être demandés à l'AC (cfr CG 14.4).</a:t>
            </a:r>
          </a:p>
          <a:p>
            <a:pPr eaLnBrk="1" hangingPunct="1"/>
            <a:r>
              <a:rPr lang="fr-BE" altLang="en-US">
                <a:latin typeface="Arial" panose="020B0604020202020204" pitchFamily="34" charset="0"/>
                <a:ea typeface="ヒラギノ角ゴ Pro W3" charset="-128"/>
              </a:rPr>
              <a:t>Rem : Gouvernement NL : 12% des coûts administratifs - Gouvernement BE : 4-9% des coûts administratifs</a:t>
            </a:r>
            <a:endParaRPr lang="en-US" altLang="en-US">
              <a:latin typeface="Arial" panose="020B0604020202020204" pitchFamily="34" charset="0"/>
              <a:ea typeface="ヒラギノ角ゴ Pro W3" charset="-128"/>
            </a:endParaRPr>
          </a:p>
          <a:p>
            <a:pPr eaLnBrk="1" hangingPunct="1"/>
            <a:endParaRPr lang="fr-BE" altLang="en-US">
              <a:latin typeface="Arial" panose="020B0604020202020204" pitchFamily="34" charset="0"/>
              <a:ea typeface="ヒラギノ角ゴ Pro W3" charset="-128"/>
            </a:endParaRPr>
          </a:p>
          <a:p>
            <a:pPr eaLnBrk="1" hangingPunct="1"/>
            <a:r>
              <a:rPr lang="fr-BE" altLang="en-US">
                <a:latin typeface="Arial" panose="020B0604020202020204" pitchFamily="34" charset="0"/>
                <a:ea typeface="ヒラギノ角ゴ Pro W3" charset="-128"/>
              </a:rPr>
              <a:t>Pour les autres lignes budgétaires, il n'y a pas de règles spécifiques (pas de plafonds RH par exemple).</a:t>
            </a:r>
          </a:p>
          <a:p>
            <a:pPr eaLnBrk="1" hangingPunct="1"/>
            <a:r>
              <a:rPr lang="fr-BE" altLang="en-US">
                <a:latin typeface="Arial" panose="020B0604020202020204" pitchFamily="34" charset="0"/>
                <a:ea typeface="ヒラギノ角ゴ Pro W3" charset="-128"/>
              </a:rPr>
              <a:t>Taxes : NEW PRAG 2010 !!!</a:t>
            </a:r>
          </a:p>
          <a:p>
            <a:pPr eaLnBrk="1" hangingPunct="1"/>
            <a:endParaRPr lang="en-US" altLang="en-US">
              <a:latin typeface="Arial" panose="020B0604020202020204" pitchFamily="34" charset="0"/>
              <a:ea typeface="ヒラギノ角ゴ Pro W3"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fr-FR" sz="1100" dirty="0">
              <a:solidFill>
                <a:srgbClr val="FF0000"/>
              </a:solidFill>
              <a:latin typeface="Arial" panose="020B0604020202020204" pitchFamily="34" charset="0"/>
              <a:cs typeface="Arial" panose="020B0604020202020204" pitchFamily="34" charset="0"/>
            </a:endParaRPr>
          </a:p>
        </p:txBody>
      </p:sp>
      <p:sp>
        <p:nvSpPr>
          <p:cNvPr id="4" name="Tijdelijke aanduiding voor dianummer 3"/>
          <p:cNvSpPr>
            <a:spLocks noGrp="1"/>
          </p:cNvSpPr>
          <p:nvPr>
            <p:ph type="sldNum" sz="quarter" idx="10"/>
          </p:nvPr>
        </p:nvSpPr>
        <p:spPr/>
        <p:txBody>
          <a:bodyPr/>
          <a:lstStyle/>
          <a:p>
            <a:fld id="{6093B59F-9D1C-40D9-A3C0-710907EACA08}" type="slidenum">
              <a:rPr lang="en-GB" smtClean="0"/>
              <a:pPr/>
              <a:t>14</a:t>
            </a:fld>
            <a:endParaRPr lang="en-GB" dirty="0"/>
          </a:p>
        </p:txBody>
      </p:sp>
      <p:sp>
        <p:nvSpPr>
          <p:cNvPr id="5" name="Date Placeholder 4"/>
          <p:cNvSpPr>
            <a:spLocks noGrp="1"/>
          </p:cNvSpPr>
          <p:nvPr>
            <p:ph type="dt" idx="11"/>
          </p:nvPr>
        </p:nvSpPr>
        <p:spPr/>
        <p:txBody>
          <a:bodyPr/>
          <a:lstStyle/>
          <a:p>
            <a:endParaRPr lang="en-GB" dirty="0"/>
          </a:p>
        </p:txBody>
      </p:sp>
    </p:spTree>
    <p:extLst>
      <p:ext uri="{BB962C8B-B14F-4D97-AF65-F5344CB8AC3E}">
        <p14:creationId xmlns:p14="http://schemas.microsoft.com/office/powerpoint/2010/main" val="8490975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a:p>
            <a:endParaRPr lang="fr-FR" dirty="0"/>
          </a:p>
          <a:p>
            <a:endParaRPr lang="fr-FR" dirty="0"/>
          </a:p>
          <a:p>
            <a:endParaRPr lang="fr-FR" dirty="0"/>
          </a:p>
          <a:p>
            <a:r>
              <a:rPr lang="fr-FR" dirty="0"/>
              <a:t>Notes au formateur:</a:t>
            </a:r>
            <a:br>
              <a:rPr lang="fr-FR" dirty="0"/>
            </a:br>
            <a:r>
              <a:rPr lang="fr-BE" noProof="0" dirty="0"/>
              <a:t>Concernant la nécessité des</a:t>
            </a:r>
            <a:r>
              <a:rPr lang="fr-BE" baseline="0" noProof="0" dirty="0"/>
              <a:t> pièces justificatives: « </a:t>
            </a:r>
            <a:r>
              <a:rPr lang="fr-BE" sz="1300" dirty="0"/>
              <a:t>Après validation: pas nécessaire des pièces justifiant les coûts réels, mais preuves des faits générateurs des coûts selon calculs spécifiées ».</a:t>
            </a:r>
            <a:endParaRPr lang="fr-BE" noProof="0" dirty="0"/>
          </a:p>
          <a:p>
            <a:endParaRPr lang="fr-FR" dirty="0"/>
          </a:p>
          <a:p>
            <a:r>
              <a:rPr lang="fr-FR" dirty="0"/>
              <a:t>Sachez que dans le nouveau PRAG qui sera publié dans les prochaines semaines, la Commission a indiqué que le plafond de 60 000 euros serait supprimé. LA CE A également indiqué qu'un guide serait élaboré. LA CE A indiqué qu'elle</a:t>
            </a:r>
            <a:r>
              <a:rPr lang="fr-FR" baseline="0" dirty="0"/>
              <a:t> </a:t>
            </a:r>
            <a:r>
              <a:rPr lang="fr-FR" dirty="0"/>
              <a:t>ferai un contrôle ex ante. À être encore affiné par la Commission.</a:t>
            </a:r>
          </a:p>
          <a:p>
            <a:endParaRPr lang="fr-FR" dirty="0"/>
          </a:p>
          <a:p>
            <a:endParaRPr lang="en-GB" dirty="0"/>
          </a:p>
        </p:txBody>
      </p:sp>
      <p:sp>
        <p:nvSpPr>
          <p:cNvPr id="4" name="Slide Number Placeholder 3"/>
          <p:cNvSpPr>
            <a:spLocks noGrp="1"/>
          </p:cNvSpPr>
          <p:nvPr>
            <p:ph type="sldNum" sz="quarter" idx="10"/>
          </p:nvPr>
        </p:nvSpPr>
        <p:spPr/>
        <p:txBody>
          <a:bodyPr/>
          <a:lstStyle/>
          <a:p>
            <a:fld id="{6093B59F-9D1C-40D9-A3C0-710907EACA08}" type="slidenum">
              <a:rPr lang="en-GB" smtClean="0"/>
              <a:pPr/>
              <a:t>15</a:t>
            </a:fld>
            <a:endParaRPr lang="en-GB" dirty="0"/>
          </a:p>
        </p:txBody>
      </p:sp>
      <p:sp>
        <p:nvSpPr>
          <p:cNvPr id="5" name="Date Placeholder 4"/>
          <p:cNvSpPr>
            <a:spLocks noGrp="1"/>
          </p:cNvSpPr>
          <p:nvPr>
            <p:ph type="dt" idx="11"/>
          </p:nvPr>
        </p:nvSpPr>
        <p:spPr/>
        <p:txBody>
          <a:bodyPr/>
          <a:lstStyle/>
          <a:p>
            <a:endParaRPr lang="en-GB"/>
          </a:p>
        </p:txBody>
      </p:sp>
    </p:spTree>
    <p:extLst>
      <p:ext uri="{BB962C8B-B14F-4D97-AF65-F5344CB8AC3E}">
        <p14:creationId xmlns:p14="http://schemas.microsoft.com/office/powerpoint/2010/main" val="8471851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a:p>
            <a:endParaRPr lang="fr-FR" dirty="0"/>
          </a:p>
          <a:p>
            <a:endParaRPr lang="fr-FR" dirty="0"/>
          </a:p>
          <a:p>
            <a:endParaRPr lang="fr-FR" dirty="0"/>
          </a:p>
          <a:p>
            <a:r>
              <a:rPr lang="fr-FR" dirty="0"/>
              <a:t>Notes au formateur:</a:t>
            </a:r>
            <a:br>
              <a:rPr lang="fr-FR" dirty="0"/>
            </a:br>
            <a:r>
              <a:rPr lang="fr-BE" noProof="0" dirty="0"/>
              <a:t>Concernant la nécessité des</a:t>
            </a:r>
            <a:r>
              <a:rPr lang="fr-BE" baseline="0" noProof="0" dirty="0"/>
              <a:t> pièces justificatives: « </a:t>
            </a:r>
            <a:r>
              <a:rPr lang="fr-BE" sz="1300" dirty="0"/>
              <a:t>Après validation: pas nécessaire des pièces justifiant les coûts réels, mais preuves des faits générateurs des coûts selon calculs spécifiées ».</a:t>
            </a:r>
            <a:endParaRPr lang="fr-BE" noProof="0" dirty="0"/>
          </a:p>
          <a:p>
            <a:endParaRPr lang="fr-FR" dirty="0"/>
          </a:p>
          <a:p>
            <a:r>
              <a:rPr lang="fr-FR" dirty="0"/>
              <a:t>Sachez que dans le nouveau PRAG qui sera publié dans les prochaines semaines, la Commission a indiqué que le plafond de 60 000 euros serait supprimé. LA CE A également indiqué qu'un guide serait élaboré. LA CE A indiqué qu'elle</a:t>
            </a:r>
            <a:r>
              <a:rPr lang="fr-FR" baseline="0" dirty="0"/>
              <a:t> </a:t>
            </a:r>
            <a:r>
              <a:rPr lang="fr-FR" dirty="0"/>
              <a:t>ferai un contrôle ex ante. À être encore affiné par la Commission.</a:t>
            </a:r>
          </a:p>
          <a:p>
            <a:endParaRPr lang="fr-FR" dirty="0"/>
          </a:p>
          <a:p>
            <a:endParaRPr lang="en-GB" dirty="0"/>
          </a:p>
        </p:txBody>
      </p:sp>
      <p:sp>
        <p:nvSpPr>
          <p:cNvPr id="4" name="Slide Number Placeholder 3"/>
          <p:cNvSpPr>
            <a:spLocks noGrp="1"/>
          </p:cNvSpPr>
          <p:nvPr>
            <p:ph type="sldNum" sz="quarter" idx="10"/>
          </p:nvPr>
        </p:nvSpPr>
        <p:spPr/>
        <p:txBody>
          <a:bodyPr/>
          <a:lstStyle/>
          <a:p>
            <a:fld id="{6093B59F-9D1C-40D9-A3C0-710907EACA08}" type="slidenum">
              <a:rPr lang="en-GB" smtClean="0"/>
              <a:pPr/>
              <a:t>16</a:t>
            </a:fld>
            <a:endParaRPr lang="en-GB" dirty="0"/>
          </a:p>
        </p:txBody>
      </p:sp>
      <p:sp>
        <p:nvSpPr>
          <p:cNvPr id="5" name="Date Placeholder 4"/>
          <p:cNvSpPr>
            <a:spLocks noGrp="1"/>
          </p:cNvSpPr>
          <p:nvPr>
            <p:ph type="dt" idx="11"/>
          </p:nvPr>
        </p:nvSpPr>
        <p:spPr/>
        <p:txBody>
          <a:bodyPr/>
          <a:lstStyle/>
          <a:p>
            <a:endParaRPr lang="en-GB"/>
          </a:p>
        </p:txBody>
      </p:sp>
    </p:spTree>
    <p:extLst>
      <p:ext uri="{BB962C8B-B14F-4D97-AF65-F5344CB8AC3E}">
        <p14:creationId xmlns:p14="http://schemas.microsoft.com/office/powerpoint/2010/main" val="1436923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hite">
    <p:spTree>
      <p:nvGrpSpPr>
        <p:cNvPr id="1" name=""/>
        <p:cNvGrpSpPr/>
        <p:nvPr/>
      </p:nvGrpSpPr>
      <p:grpSpPr>
        <a:xfrm>
          <a:off x="0" y="0"/>
          <a:ext cx="0" cy="0"/>
          <a:chOff x="0" y="0"/>
          <a:chExt cx="0" cy="0"/>
        </a:xfrm>
      </p:grpSpPr>
      <p:sp>
        <p:nvSpPr>
          <p:cNvPr id="10" name="Freeform 5">
            <a:extLst>
              <a:ext uri="{FF2B5EF4-FFF2-40B4-BE49-F238E27FC236}">
                <a16:creationId xmlns:a16="http://schemas.microsoft.com/office/drawing/2014/main" id="{545EFCDD-90A2-4C95-B360-2819A66217EE}"/>
              </a:ext>
            </a:extLst>
          </p:cNvPr>
          <p:cNvSpPr>
            <a:spLocks noChangeAspect="1"/>
          </p:cNvSpPr>
          <p:nvPr userDrawn="1"/>
        </p:nvSpPr>
        <p:spPr bwMode="auto">
          <a:xfrm>
            <a:off x="10362988" y="0"/>
            <a:ext cx="152612" cy="6858000"/>
          </a:xfrm>
          <a:custGeom>
            <a:avLst/>
            <a:gdLst>
              <a:gd name="T0" fmla="*/ 0 w 96"/>
              <a:gd name="T1" fmla="*/ 0 h 4314"/>
              <a:gd name="T2" fmla="*/ 0 w 96"/>
              <a:gd name="T3" fmla="*/ 2009 h 4314"/>
              <a:gd name="T4" fmla="*/ 96 w 96"/>
              <a:gd name="T5" fmla="*/ 2106 h 4314"/>
              <a:gd name="T6" fmla="*/ 0 w 96"/>
              <a:gd name="T7" fmla="*/ 2204 h 4314"/>
              <a:gd name="T8" fmla="*/ 0 w 96"/>
              <a:gd name="T9" fmla="*/ 4314 h 4314"/>
            </a:gdLst>
            <a:ahLst/>
            <a:cxnLst>
              <a:cxn ang="0">
                <a:pos x="T0" y="T1"/>
              </a:cxn>
              <a:cxn ang="0">
                <a:pos x="T2" y="T3"/>
              </a:cxn>
              <a:cxn ang="0">
                <a:pos x="T4" y="T5"/>
              </a:cxn>
              <a:cxn ang="0">
                <a:pos x="T6" y="T7"/>
              </a:cxn>
              <a:cxn ang="0">
                <a:pos x="T8" y="T9"/>
              </a:cxn>
            </a:cxnLst>
            <a:rect l="0" t="0" r="r" b="b"/>
            <a:pathLst>
              <a:path w="96" h="4314">
                <a:moveTo>
                  <a:pt x="0" y="0"/>
                </a:moveTo>
                <a:lnTo>
                  <a:pt x="0" y="2009"/>
                </a:lnTo>
                <a:lnTo>
                  <a:pt x="96" y="2106"/>
                </a:lnTo>
                <a:lnTo>
                  <a:pt x="0" y="2204"/>
                </a:lnTo>
                <a:lnTo>
                  <a:pt x="0" y="4314"/>
                </a:lnTo>
              </a:path>
            </a:pathLst>
          </a:custGeom>
          <a:noFill/>
          <a:ln w="19050" cap="flat">
            <a:solidFill>
              <a:srgbClr val="D30E6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schemeClr val="bg2"/>
              </a:solidFill>
            </a:endParaRPr>
          </a:p>
        </p:txBody>
      </p:sp>
      <p:sp>
        <p:nvSpPr>
          <p:cNvPr id="2" name="Title 1">
            <a:extLst>
              <a:ext uri="{FF2B5EF4-FFF2-40B4-BE49-F238E27FC236}">
                <a16:creationId xmlns:a16="http://schemas.microsoft.com/office/drawing/2014/main" id="{A0E91AE4-586C-4F96-8CB8-F56EDAA12996}"/>
              </a:ext>
            </a:extLst>
          </p:cNvPr>
          <p:cNvSpPr>
            <a:spLocks noGrp="1"/>
          </p:cNvSpPr>
          <p:nvPr userDrawn="1">
            <p:ph type="ctrTitle" hasCustomPrompt="1"/>
          </p:nvPr>
        </p:nvSpPr>
        <p:spPr>
          <a:xfrm>
            <a:off x="749300" y="3092824"/>
            <a:ext cx="9144000" cy="1777626"/>
          </a:xfrm>
        </p:spPr>
        <p:txBody>
          <a:bodyPr anchor="b"/>
          <a:lstStyle>
            <a:lvl1pPr algn="l">
              <a:defRPr sz="4500">
                <a:solidFill>
                  <a:schemeClr val="accent1"/>
                </a:solidFill>
              </a:defRPr>
            </a:lvl1pPr>
          </a:lstStyle>
          <a:p>
            <a:r>
              <a:rPr lang="en-GB" dirty="0"/>
              <a:t>Long presentation title </a:t>
            </a:r>
            <a:br>
              <a:rPr lang="en-GB" dirty="0"/>
            </a:br>
            <a:r>
              <a:rPr lang="en-GB" dirty="0"/>
              <a:t>can run over two or</a:t>
            </a:r>
            <a:br>
              <a:rPr lang="en-GB" dirty="0"/>
            </a:br>
            <a:r>
              <a:rPr lang="en-GB" dirty="0"/>
              <a:t>maximum three lines</a:t>
            </a:r>
          </a:p>
        </p:txBody>
      </p:sp>
      <p:sp>
        <p:nvSpPr>
          <p:cNvPr id="3" name="Subtitle 2">
            <a:extLst>
              <a:ext uri="{FF2B5EF4-FFF2-40B4-BE49-F238E27FC236}">
                <a16:creationId xmlns:a16="http://schemas.microsoft.com/office/drawing/2014/main" id="{68029C7E-AA9B-4008-9034-AE8C9C51D4BA}"/>
              </a:ext>
            </a:extLst>
          </p:cNvPr>
          <p:cNvSpPr>
            <a:spLocks noGrp="1"/>
          </p:cNvSpPr>
          <p:nvPr userDrawn="1">
            <p:ph type="subTitle" idx="1"/>
          </p:nvPr>
        </p:nvSpPr>
        <p:spPr>
          <a:xfrm>
            <a:off x="749300" y="5167256"/>
            <a:ext cx="9144000" cy="387798"/>
          </a:xfrm>
        </p:spPr>
        <p:txBody>
          <a:bodyPr anchor="t" anchorCtr="0">
            <a:noAutofit/>
          </a:bodyPr>
          <a:lstStyle>
            <a:lvl1pPr marL="0" indent="0" algn="l">
              <a:buNone/>
              <a:defRPr sz="28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51" name="Date Placeholder 50">
            <a:extLst>
              <a:ext uri="{FF2B5EF4-FFF2-40B4-BE49-F238E27FC236}">
                <a16:creationId xmlns:a16="http://schemas.microsoft.com/office/drawing/2014/main" id="{6B9D3742-2F76-4DB1-9E1B-E63F3A201A45}"/>
              </a:ext>
            </a:extLst>
          </p:cNvPr>
          <p:cNvSpPr>
            <a:spLocks noGrp="1"/>
          </p:cNvSpPr>
          <p:nvPr userDrawn="1">
            <p:ph type="dt" sz="half" idx="10"/>
          </p:nvPr>
        </p:nvSpPr>
        <p:spPr>
          <a:xfrm>
            <a:off x="746124" y="5652812"/>
            <a:ext cx="4629149" cy="195814"/>
          </a:xfrm>
        </p:spPr>
        <p:txBody>
          <a:bodyPr lIns="0" rIns="0"/>
          <a:lstStyle>
            <a:lvl1pPr algn="l">
              <a:defRPr sz="900">
                <a:solidFill>
                  <a:schemeClr val="tx2"/>
                </a:solidFill>
              </a:defRPr>
            </a:lvl1pPr>
          </a:lstStyle>
          <a:p>
            <a:r>
              <a:rPr lang="en-GB" dirty="0"/>
              <a:t>30 </a:t>
            </a:r>
            <a:r>
              <a:rPr lang="en-GB" dirty="0" err="1"/>
              <a:t>july</a:t>
            </a:r>
            <a:r>
              <a:rPr lang="en-GB" dirty="0"/>
              <a:t> 2017</a:t>
            </a:r>
          </a:p>
        </p:txBody>
      </p:sp>
      <p:sp>
        <p:nvSpPr>
          <p:cNvPr id="55" name="Text Placeholder 54">
            <a:extLst>
              <a:ext uri="{FF2B5EF4-FFF2-40B4-BE49-F238E27FC236}">
                <a16:creationId xmlns:a16="http://schemas.microsoft.com/office/drawing/2014/main" id="{AA76BBAD-1D91-4B5F-82DB-D00A41E55935}"/>
              </a:ext>
            </a:extLst>
          </p:cNvPr>
          <p:cNvSpPr>
            <a:spLocks noGrp="1"/>
          </p:cNvSpPr>
          <p:nvPr userDrawn="1">
            <p:ph type="body" sz="quarter" idx="11" hasCustomPrompt="1"/>
          </p:nvPr>
        </p:nvSpPr>
        <p:spPr>
          <a:xfrm>
            <a:off x="749300" y="6105900"/>
            <a:ext cx="4625973" cy="332399"/>
          </a:xfrm>
        </p:spPr>
        <p:txBody>
          <a:bodyPr anchor="t" anchorCtr="0">
            <a:noAutofit/>
          </a:bodyPr>
          <a:lstStyle>
            <a:lvl1pPr marL="0" indent="0">
              <a:buNone/>
              <a:defRPr sz="2400">
                <a:solidFill>
                  <a:schemeClr val="tx2"/>
                </a:solidFill>
              </a:defRPr>
            </a:lvl1pPr>
            <a:lvl2pPr marL="268288" indent="0">
              <a:buNone/>
              <a:defRPr sz="1600"/>
            </a:lvl2pPr>
            <a:lvl3pPr marL="538162" indent="0">
              <a:buNone/>
              <a:defRPr sz="1600"/>
            </a:lvl3pPr>
            <a:lvl4pPr marL="806450" indent="0">
              <a:buNone/>
              <a:defRPr sz="1600"/>
            </a:lvl4pPr>
            <a:lvl5pPr marL="1076325" indent="0">
              <a:buNone/>
              <a:defRPr sz="1600"/>
            </a:lvl5pPr>
          </a:lstStyle>
          <a:p>
            <a:pPr lvl="0"/>
            <a:r>
              <a:rPr lang="en-US" dirty="0"/>
              <a:t>Presenter name</a:t>
            </a:r>
            <a:endParaRPr lang="en-GB" dirty="0"/>
          </a:p>
        </p:txBody>
      </p:sp>
    </p:spTree>
    <p:extLst>
      <p:ext uri="{BB962C8B-B14F-4D97-AF65-F5344CB8AC3E}">
        <p14:creationId xmlns:p14="http://schemas.microsoft.com/office/powerpoint/2010/main" val="2021299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amp;A">
    <p:spTree>
      <p:nvGrpSpPr>
        <p:cNvPr id="1" name=""/>
        <p:cNvGrpSpPr/>
        <p:nvPr/>
      </p:nvGrpSpPr>
      <p:grpSpPr>
        <a:xfrm>
          <a:off x="0" y="0"/>
          <a:ext cx="0" cy="0"/>
          <a:chOff x="0" y="0"/>
          <a:chExt cx="0" cy="0"/>
        </a:xfrm>
      </p:grpSpPr>
      <p:sp>
        <p:nvSpPr>
          <p:cNvPr id="6" name="Freeform 5">
            <a:extLst>
              <a:ext uri="{FF2B5EF4-FFF2-40B4-BE49-F238E27FC236}">
                <a16:creationId xmlns:a16="http://schemas.microsoft.com/office/drawing/2014/main" id="{4B9D5EE6-5135-4321-888C-209DD8207E24}"/>
              </a:ext>
            </a:extLst>
          </p:cNvPr>
          <p:cNvSpPr>
            <a:spLocks/>
          </p:cNvSpPr>
          <p:nvPr userDrawn="1"/>
        </p:nvSpPr>
        <p:spPr bwMode="auto">
          <a:xfrm>
            <a:off x="0" y="3175"/>
            <a:ext cx="10515600" cy="6858000"/>
          </a:xfrm>
          <a:custGeom>
            <a:avLst/>
            <a:gdLst>
              <a:gd name="T0" fmla="*/ 6528 w 6624"/>
              <a:gd name="T1" fmla="*/ 4320 h 4320"/>
              <a:gd name="T2" fmla="*/ 0 w 6624"/>
              <a:gd name="T3" fmla="*/ 4320 h 4320"/>
              <a:gd name="T4" fmla="*/ 0 w 6624"/>
              <a:gd name="T5" fmla="*/ 0 h 4320"/>
              <a:gd name="T6" fmla="*/ 6528 w 6624"/>
              <a:gd name="T7" fmla="*/ 0 h 4320"/>
              <a:gd name="T8" fmla="*/ 6528 w 6624"/>
              <a:gd name="T9" fmla="*/ 2012 h 4320"/>
              <a:gd name="T10" fmla="*/ 6624 w 6624"/>
              <a:gd name="T11" fmla="*/ 2109 h 4320"/>
              <a:gd name="T12" fmla="*/ 6528 w 6624"/>
              <a:gd name="T13" fmla="*/ 2207 h 4320"/>
              <a:gd name="T14" fmla="*/ 6528 w 6624"/>
              <a:gd name="T15" fmla="*/ 4320 h 43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24" h="4320">
                <a:moveTo>
                  <a:pt x="6528" y="4320"/>
                </a:moveTo>
                <a:lnTo>
                  <a:pt x="0" y="4320"/>
                </a:lnTo>
                <a:lnTo>
                  <a:pt x="0" y="0"/>
                </a:lnTo>
                <a:lnTo>
                  <a:pt x="6528" y="0"/>
                </a:lnTo>
                <a:lnTo>
                  <a:pt x="6528" y="2012"/>
                </a:lnTo>
                <a:lnTo>
                  <a:pt x="6624" y="2109"/>
                </a:lnTo>
                <a:lnTo>
                  <a:pt x="6528" y="2207"/>
                </a:lnTo>
                <a:lnTo>
                  <a:pt x="6528" y="432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GB"/>
          </a:p>
        </p:txBody>
      </p:sp>
      <p:sp>
        <p:nvSpPr>
          <p:cNvPr id="8" name="Freeform 5">
            <a:extLst>
              <a:ext uri="{FF2B5EF4-FFF2-40B4-BE49-F238E27FC236}">
                <a16:creationId xmlns:a16="http://schemas.microsoft.com/office/drawing/2014/main" id="{87D1A7E7-7903-4395-84F7-4F77731CEF2D}"/>
              </a:ext>
            </a:extLst>
          </p:cNvPr>
          <p:cNvSpPr>
            <a:spLocks/>
          </p:cNvSpPr>
          <p:nvPr userDrawn="1"/>
        </p:nvSpPr>
        <p:spPr bwMode="auto">
          <a:xfrm>
            <a:off x="0" y="-3175"/>
            <a:ext cx="463550" cy="6858000"/>
          </a:xfrm>
          <a:custGeom>
            <a:avLst/>
            <a:gdLst>
              <a:gd name="T0" fmla="*/ 194 w 292"/>
              <a:gd name="T1" fmla="*/ 4320 h 4320"/>
              <a:gd name="T2" fmla="*/ 0 w 292"/>
              <a:gd name="T3" fmla="*/ 4320 h 4320"/>
              <a:gd name="T4" fmla="*/ 0 w 292"/>
              <a:gd name="T5" fmla="*/ 0 h 4320"/>
              <a:gd name="T6" fmla="*/ 194 w 292"/>
              <a:gd name="T7" fmla="*/ 0 h 4320"/>
              <a:gd name="T8" fmla="*/ 194 w 292"/>
              <a:gd name="T9" fmla="*/ 2010 h 4320"/>
              <a:gd name="T10" fmla="*/ 292 w 292"/>
              <a:gd name="T11" fmla="*/ 2108 h 4320"/>
              <a:gd name="T12" fmla="*/ 194 w 292"/>
              <a:gd name="T13" fmla="*/ 2204 h 4320"/>
              <a:gd name="T14" fmla="*/ 194 w 292"/>
              <a:gd name="T15" fmla="*/ 4320 h 43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2" h="4320">
                <a:moveTo>
                  <a:pt x="194" y="4320"/>
                </a:moveTo>
                <a:lnTo>
                  <a:pt x="0" y="4320"/>
                </a:lnTo>
                <a:lnTo>
                  <a:pt x="0" y="0"/>
                </a:lnTo>
                <a:lnTo>
                  <a:pt x="194" y="0"/>
                </a:lnTo>
                <a:lnTo>
                  <a:pt x="194" y="2010"/>
                </a:lnTo>
                <a:lnTo>
                  <a:pt x="292" y="2108"/>
                </a:lnTo>
                <a:lnTo>
                  <a:pt x="194" y="2204"/>
                </a:lnTo>
                <a:lnTo>
                  <a:pt x="194" y="4320"/>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GB"/>
          </a:p>
        </p:txBody>
      </p:sp>
      <p:sp>
        <p:nvSpPr>
          <p:cNvPr id="9" name="TextBox 8">
            <a:extLst>
              <a:ext uri="{FF2B5EF4-FFF2-40B4-BE49-F238E27FC236}">
                <a16:creationId xmlns:a16="http://schemas.microsoft.com/office/drawing/2014/main" id="{E892E355-E7E1-4192-B220-85F098E74942}"/>
              </a:ext>
            </a:extLst>
          </p:cNvPr>
          <p:cNvSpPr txBox="1"/>
          <p:nvPr userDrawn="1"/>
        </p:nvSpPr>
        <p:spPr>
          <a:xfrm>
            <a:off x="686545" y="2133603"/>
            <a:ext cx="4270937" cy="2308324"/>
          </a:xfrm>
          <a:prstGeom prst="rect">
            <a:avLst/>
          </a:prstGeom>
          <a:noFill/>
        </p:spPr>
        <p:txBody>
          <a:bodyPr wrap="square" lIns="0" tIns="0" rIns="0" bIns="0" rtlCol="0">
            <a:spAutoFit/>
          </a:bodyPr>
          <a:lstStyle/>
          <a:p>
            <a:r>
              <a:rPr lang="nl-NL" sz="15000" dirty="0">
                <a:solidFill>
                  <a:schemeClr val="bg1"/>
                </a:solidFill>
              </a:rPr>
              <a:t>Q&amp;A</a:t>
            </a:r>
            <a:endParaRPr lang="en-GB" sz="15000" dirty="0">
              <a:solidFill>
                <a:schemeClr val="bg1"/>
              </a:solidFill>
            </a:endParaRPr>
          </a:p>
        </p:txBody>
      </p:sp>
    </p:spTree>
    <p:extLst>
      <p:ext uri="{BB962C8B-B14F-4D97-AF65-F5344CB8AC3E}">
        <p14:creationId xmlns:p14="http://schemas.microsoft.com/office/powerpoint/2010/main" val="3779048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losing">
    <p:spTree>
      <p:nvGrpSpPr>
        <p:cNvPr id="1" name=""/>
        <p:cNvGrpSpPr/>
        <p:nvPr/>
      </p:nvGrpSpPr>
      <p:grpSpPr>
        <a:xfrm>
          <a:off x="0" y="0"/>
          <a:ext cx="0" cy="0"/>
          <a:chOff x="0" y="0"/>
          <a:chExt cx="0" cy="0"/>
        </a:xfrm>
      </p:grpSpPr>
      <p:sp>
        <p:nvSpPr>
          <p:cNvPr id="6" name="Freeform 5">
            <a:extLst>
              <a:ext uri="{FF2B5EF4-FFF2-40B4-BE49-F238E27FC236}">
                <a16:creationId xmlns:a16="http://schemas.microsoft.com/office/drawing/2014/main" id="{191179C0-D432-40D9-A56F-3EE178DC4188}"/>
              </a:ext>
            </a:extLst>
          </p:cNvPr>
          <p:cNvSpPr>
            <a:spLocks/>
          </p:cNvSpPr>
          <p:nvPr userDrawn="1"/>
        </p:nvSpPr>
        <p:spPr bwMode="auto">
          <a:xfrm flipH="1">
            <a:off x="1676400" y="3175"/>
            <a:ext cx="10515600" cy="6858000"/>
          </a:xfrm>
          <a:custGeom>
            <a:avLst/>
            <a:gdLst>
              <a:gd name="T0" fmla="*/ 6528 w 6624"/>
              <a:gd name="T1" fmla="*/ 4320 h 4320"/>
              <a:gd name="T2" fmla="*/ 0 w 6624"/>
              <a:gd name="T3" fmla="*/ 4320 h 4320"/>
              <a:gd name="T4" fmla="*/ 0 w 6624"/>
              <a:gd name="T5" fmla="*/ 0 h 4320"/>
              <a:gd name="T6" fmla="*/ 6528 w 6624"/>
              <a:gd name="T7" fmla="*/ 0 h 4320"/>
              <a:gd name="T8" fmla="*/ 6528 w 6624"/>
              <a:gd name="T9" fmla="*/ 2012 h 4320"/>
              <a:gd name="T10" fmla="*/ 6624 w 6624"/>
              <a:gd name="T11" fmla="*/ 2109 h 4320"/>
              <a:gd name="T12" fmla="*/ 6528 w 6624"/>
              <a:gd name="T13" fmla="*/ 2207 h 4320"/>
              <a:gd name="T14" fmla="*/ 6528 w 6624"/>
              <a:gd name="T15" fmla="*/ 4320 h 43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24" h="4320">
                <a:moveTo>
                  <a:pt x="6528" y="4320"/>
                </a:moveTo>
                <a:lnTo>
                  <a:pt x="0" y="4320"/>
                </a:lnTo>
                <a:lnTo>
                  <a:pt x="0" y="0"/>
                </a:lnTo>
                <a:lnTo>
                  <a:pt x="6528" y="0"/>
                </a:lnTo>
                <a:lnTo>
                  <a:pt x="6528" y="2012"/>
                </a:lnTo>
                <a:lnTo>
                  <a:pt x="6624" y="2109"/>
                </a:lnTo>
                <a:lnTo>
                  <a:pt x="6528" y="2207"/>
                </a:lnTo>
                <a:lnTo>
                  <a:pt x="6528" y="4320"/>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7" name="Freeform 5">
            <a:extLst>
              <a:ext uri="{FF2B5EF4-FFF2-40B4-BE49-F238E27FC236}">
                <a16:creationId xmlns:a16="http://schemas.microsoft.com/office/drawing/2014/main" id="{151EC2DF-1C9A-450E-B306-516842387800}"/>
              </a:ext>
            </a:extLst>
          </p:cNvPr>
          <p:cNvSpPr>
            <a:spLocks/>
          </p:cNvSpPr>
          <p:nvPr userDrawn="1"/>
        </p:nvSpPr>
        <p:spPr bwMode="auto">
          <a:xfrm flipH="1">
            <a:off x="11728450" y="-3175"/>
            <a:ext cx="463550" cy="6858000"/>
          </a:xfrm>
          <a:custGeom>
            <a:avLst/>
            <a:gdLst>
              <a:gd name="T0" fmla="*/ 194 w 292"/>
              <a:gd name="T1" fmla="*/ 4320 h 4320"/>
              <a:gd name="T2" fmla="*/ 0 w 292"/>
              <a:gd name="T3" fmla="*/ 4320 h 4320"/>
              <a:gd name="T4" fmla="*/ 0 w 292"/>
              <a:gd name="T5" fmla="*/ 0 h 4320"/>
              <a:gd name="T6" fmla="*/ 194 w 292"/>
              <a:gd name="T7" fmla="*/ 0 h 4320"/>
              <a:gd name="T8" fmla="*/ 194 w 292"/>
              <a:gd name="T9" fmla="*/ 2010 h 4320"/>
              <a:gd name="T10" fmla="*/ 292 w 292"/>
              <a:gd name="T11" fmla="*/ 2108 h 4320"/>
              <a:gd name="T12" fmla="*/ 194 w 292"/>
              <a:gd name="T13" fmla="*/ 2204 h 4320"/>
              <a:gd name="T14" fmla="*/ 194 w 292"/>
              <a:gd name="T15" fmla="*/ 4320 h 43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2" h="4320">
                <a:moveTo>
                  <a:pt x="194" y="4320"/>
                </a:moveTo>
                <a:lnTo>
                  <a:pt x="0" y="4320"/>
                </a:lnTo>
                <a:lnTo>
                  <a:pt x="0" y="0"/>
                </a:lnTo>
                <a:lnTo>
                  <a:pt x="194" y="0"/>
                </a:lnTo>
                <a:lnTo>
                  <a:pt x="194" y="2010"/>
                </a:lnTo>
                <a:lnTo>
                  <a:pt x="292" y="2108"/>
                </a:lnTo>
                <a:lnTo>
                  <a:pt x="194" y="2204"/>
                </a:lnTo>
                <a:lnTo>
                  <a:pt x="194" y="432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GB"/>
          </a:p>
        </p:txBody>
      </p:sp>
      <p:grpSp>
        <p:nvGrpSpPr>
          <p:cNvPr id="10" name="Group 174">
            <a:extLst>
              <a:ext uri="{FF2B5EF4-FFF2-40B4-BE49-F238E27FC236}">
                <a16:creationId xmlns:a16="http://schemas.microsoft.com/office/drawing/2014/main" id="{D09B78F1-ADEE-4698-83BF-DF8A010D2E18}"/>
              </a:ext>
            </a:extLst>
          </p:cNvPr>
          <p:cNvGrpSpPr>
            <a:grpSpLocks noChangeAspect="1"/>
          </p:cNvGrpSpPr>
          <p:nvPr userDrawn="1"/>
        </p:nvGrpSpPr>
        <p:grpSpPr bwMode="auto">
          <a:xfrm>
            <a:off x="3918375" y="2277034"/>
            <a:ext cx="4962796" cy="2259106"/>
            <a:chOff x="0" y="412"/>
            <a:chExt cx="7680" cy="3496"/>
          </a:xfrm>
          <a:solidFill>
            <a:schemeClr val="bg1"/>
          </a:solidFill>
        </p:grpSpPr>
        <p:sp>
          <p:nvSpPr>
            <p:cNvPr id="11" name="AutoShape 173">
              <a:extLst>
                <a:ext uri="{FF2B5EF4-FFF2-40B4-BE49-F238E27FC236}">
                  <a16:creationId xmlns:a16="http://schemas.microsoft.com/office/drawing/2014/main" id="{D65508E7-8F41-4D55-A528-56871E6CAF7F}"/>
                </a:ext>
              </a:extLst>
            </p:cNvPr>
            <p:cNvSpPr>
              <a:spLocks noChangeAspect="1" noChangeArrowheads="1" noTextEdit="1"/>
            </p:cNvSpPr>
            <p:nvPr userDrawn="1"/>
          </p:nvSpPr>
          <p:spPr bwMode="auto">
            <a:xfrm>
              <a:off x="0" y="412"/>
              <a:ext cx="7680" cy="3496"/>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175">
              <a:extLst>
                <a:ext uri="{FF2B5EF4-FFF2-40B4-BE49-F238E27FC236}">
                  <a16:creationId xmlns:a16="http://schemas.microsoft.com/office/drawing/2014/main" id="{33D90BA2-CCBB-4786-8069-BB0535BE18C5}"/>
                </a:ext>
              </a:extLst>
            </p:cNvPr>
            <p:cNvSpPr>
              <a:spLocks noEditPoints="1"/>
            </p:cNvSpPr>
            <p:nvPr userDrawn="1"/>
          </p:nvSpPr>
          <p:spPr bwMode="auto">
            <a:xfrm>
              <a:off x="2673" y="2484"/>
              <a:ext cx="2213" cy="719"/>
            </a:xfrm>
            <a:custGeom>
              <a:avLst/>
              <a:gdLst>
                <a:gd name="T0" fmla="*/ 511 w 1532"/>
                <a:gd name="T1" fmla="*/ 44 h 497"/>
                <a:gd name="T2" fmla="*/ 571 w 1532"/>
                <a:gd name="T3" fmla="*/ 0 h 497"/>
                <a:gd name="T4" fmla="*/ 606 w 1532"/>
                <a:gd name="T5" fmla="*/ 43 h 497"/>
                <a:gd name="T6" fmla="*/ 606 w 1532"/>
                <a:gd name="T7" fmla="*/ 64 h 497"/>
                <a:gd name="T8" fmla="*/ 557 w 1532"/>
                <a:gd name="T9" fmla="*/ 435 h 497"/>
                <a:gd name="T10" fmla="*/ 555 w 1532"/>
                <a:gd name="T11" fmla="*/ 446 h 497"/>
                <a:gd name="T12" fmla="*/ 510 w 1532"/>
                <a:gd name="T13" fmla="*/ 497 h 497"/>
                <a:gd name="T14" fmla="*/ 470 w 1532"/>
                <a:gd name="T15" fmla="*/ 456 h 497"/>
                <a:gd name="T16" fmla="*/ 472 w 1532"/>
                <a:gd name="T17" fmla="*/ 433 h 497"/>
                <a:gd name="T18" fmla="*/ 513 w 1532"/>
                <a:gd name="T19" fmla="*/ 165 h 497"/>
                <a:gd name="T20" fmla="*/ 331 w 1532"/>
                <a:gd name="T21" fmla="*/ 427 h 497"/>
                <a:gd name="T22" fmla="*/ 279 w 1532"/>
                <a:gd name="T23" fmla="*/ 470 h 497"/>
                <a:gd name="T24" fmla="*/ 240 w 1532"/>
                <a:gd name="T25" fmla="*/ 421 h 497"/>
                <a:gd name="T26" fmla="*/ 198 w 1532"/>
                <a:gd name="T27" fmla="*/ 163 h 497"/>
                <a:gd name="T28" fmla="*/ 82 w 1532"/>
                <a:gd name="T29" fmla="*/ 450 h 497"/>
                <a:gd name="T30" fmla="*/ 36 w 1532"/>
                <a:gd name="T31" fmla="*/ 497 h 497"/>
                <a:gd name="T32" fmla="*/ 0 w 1532"/>
                <a:gd name="T33" fmla="*/ 463 h 497"/>
                <a:gd name="T34" fmla="*/ 11 w 1532"/>
                <a:gd name="T35" fmla="*/ 422 h 497"/>
                <a:gd name="T36" fmla="*/ 160 w 1532"/>
                <a:gd name="T37" fmla="*/ 56 h 497"/>
                <a:gd name="T38" fmla="*/ 170 w 1532"/>
                <a:gd name="T39" fmla="*/ 36 h 497"/>
                <a:gd name="T40" fmla="*/ 216 w 1532"/>
                <a:gd name="T41" fmla="*/ 0 h 497"/>
                <a:gd name="T42" fmla="*/ 261 w 1532"/>
                <a:gd name="T43" fmla="*/ 51 h 497"/>
                <a:gd name="T44" fmla="*/ 308 w 1532"/>
                <a:gd name="T45" fmla="*/ 330 h 497"/>
                <a:gd name="T46" fmla="*/ 511 w 1532"/>
                <a:gd name="T47" fmla="*/ 44 h 497"/>
                <a:gd name="T48" fmla="*/ 796 w 1532"/>
                <a:gd name="T49" fmla="*/ 83 h 497"/>
                <a:gd name="T50" fmla="*/ 896 w 1532"/>
                <a:gd name="T51" fmla="*/ 83 h 497"/>
                <a:gd name="T52" fmla="*/ 1008 w 1532"/>
                <a:gd name="T53" fmla="*/ 186 h 497"/>
                <a:gd name="T54" fmla="*/ 886 w 1532"/>
                <a:gd name="T55" fmla="*/ 379 h 497"/>
                <a:gd name="T56" fmla="*/ 758 w 1532"/>
                <a:gd name="T57" fmla="*/ 417 h 497"/>
                <a:gd name="T58" fmla="*/ 726 w 1532"/>
                <a:gd name="T59" fmla="*/ 414 h 497"/>
                <a:gd name="T60" fmla="*/ 796 w 1532"/>
                <a:gd name="T61" fmla="*/ 83 h 497"/>
                <a:gd name="T62" fmla="*/ 795 w 1532"/>
                <a:gd name="T63" fmla="*/ 7 h 497"/>
                <a:gd name="T64" fmla="*/ 720 w 1532"/>
                <a:gd name="T65" fmla="*/ 62 h 497"/>
                <a:gd name="T66" fmla="*/ 718 w 1532"/>
                <a:gd name="T67" fmla="*/ 70 h 497"/>
                <a:gd name="T68" fmla="*/ 640 w 1532"/>
                <a:gd name="T69" fmla="*/ 425 h 497"/>
                <a:gd name="T70" fmla="*/ 637 w 1532"/>
                <a:gd name="T71" fmla="*/ 453 h 497"/>
                <a:gd name="T72" fmla="*/ 734 w 1532"/>
                <a:gd name="T73" fmla="*/ 495 h 497"/>
                <a:gd name="T74" fmla="*/ 970 w 1532"/>
                <a:gd name="T75" fmla="*/ 422 h 497"/>
                <a:gd name="T76" fmla="*/ 1096 w 1532"/>
                <a:gd name="T77" fmla="*/ 186 h 497"/>
                <a:gd name="T78" fmla="*/ 909 w 1532"/>
                <a:gd name="T79" fmla="*/ 7 h 497"/>
                <a:gd name="T80" fmla="*/ 795 w 1532"/>
                <a:gd name="T81" fmla="*/ 7 h 497"/>
                <a:gd name="T82" fmla="*/ 1289 w 1532"/>
                <a:gd name="T83" fmla="*/ 83 h 497"/>
                <a:gd name="T84" fmla="*/ 1477 w 1532"/>
                <a:gd name="T85" fmla="*/ 83 h 497"/>
                <a:gd name="T86" fmla="*/ 1510 w 1532"/>
                <a:gd name="T87" fmla="*/ 79 h 497"/>
                <a:gd name="T88" fmla="*/ 1532 w 1532"/>
                <a:gd name="T89" fmla="*/ 42 h 497"/>
                <a:gd name="T90" fmla="*/ 1485 w 1532"/>
                <a:gd name="T91" fmla="*/ 7 h 497"/>
                <a:gd name="T92" fmla="*/ 1279 w 1532"/>
                <a:gd name="T93" fmla="*/ 7 h 497"/>
                <a:gd name="T94" fmla="*/ 1205 w 1532"/>
                <a:gd name="T95" fmla="*/ 72 h 497"/>
                <a:gd name="T96" fmla="*/ 1127 w 1532"/>
                <a:gd name="T97" fmla="*/ 428 h 497"/>
                <a:gd name="T98" fmla="*/ 1124 w 1532"/>
                <a:gd name="T99" fmla="*/ 459 h 497"/>
                <a:gd name="T100" fmla="*/ 1163 w 1532"/>
                <a:gd name="T101" fmla="*/ 497 h 497"/>
                <a:gd name="T102" fmla="*/ 1211 w 1532"/>
                <a:gd name="T103" fmla="*/ 438 h 497"/>
                <a:gd name="T104" fmla="*/ 1250 w 1532"/>
                <a:gd name="T105" fmla="*/ 261 h 497"/>
                <a:gd name="T106" fmla="*/ 1412 w 1532"/>
                <a:gd name="T107" fmla="*/ 261 h 497"/>
                <a:gd name="T108" fmla="*/ 1455 w 1532"/>
                <a:gd name="T109" fmla="*/ 253 h 497"/>
                <a:gd name="T110" fmla="*/ 1472 w 1532"/>
                <a:gd name="T111" fmla="*/ 218 h 497"/>
                <a:gd name="T112" fmla="*/ 1458 w 1532"/>
                <a:gd name="T113" fmla="*/ 192 h 497"/>
                <a:gd name="T114" fmla="*/ 1419 w 1532"/>
                <a:gd name="T115" fmla="*/ 185 h 497"/>
                <a:gd name="T116" fmla="*/ 1267 w 1532"/>
                <a:gd name="T117" fmla="*/ 185 h 497"/>
                <a:gd name="T118" fmla="*/ 1289 w 1532"/>
                <a:gd name="T119" fmla="*/ 83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32" h="497">
                  <a:moveTo>
                    <a:pt x="511" y="44"/>
                  </a:moveTo>
                  <a:cubicBezTo>
                    <a:pt x="533" y="14"/>
                    <a:pt x="552" y="0"/>
                    <a:pt x="571" y="0"/>
                  </a:cubicBezTo>
                  <a:cubicBezTo>
                    <a:pt x="594" y="0"/>
                    <a:pt x="606" y="15"/>
                    <a:pt x="606" y="43"/>
                  </a:cubicBezTo>
                  <a:cubicBezTo>
                    <a:pt x="606" y="50"/>
                    <a:pt x="606" y="59"/>
                    <a:pt x="606" y="64"/>
                  </a:cubicBezTo>
                  <a:cubicBezTo>
                    <a:pt x="557" y="435"/>
                    <a:pt x="557" y="435"/>
                    <a:pt x="557" y="435"/>
                  </a:cubicBezTo>
                  <a:cubicBezTo>
                    <a:pt x="555" y="446"/>
                    <a:pt x="555" y="446"/>
                    <a:pt x="555" y="446"/>
                  </a:cubicBezTo>
                  <a:cubicBezTo>
                    <a:pt x="551" y="481"/>
                    <a:pt x="537" y="497"/>
                    <a:pt x="510" y="497"/>
                  </a:cubicBezTo>
                  <a:cubicBezTo>
                    <a:pt x="485" y="497"/>
                    <a:pt x="470" y="482"/>
                    <a:pt x="470" y="456"/>
                  </a:cubicBezTo>
                  <a:cubicBezTo>
                    <a:pt x="470" y="449"/>
                    <a:pt x="471" y="441"/>
                    <a:pt x="472" y="433"/>
                  </a:cubicBezTo>
                  <a:cubicBezTo>
                    <a:pt x="513" y="165"/>
                    <a:pt x="513" y="165"/>
                    <a:pt x="513" y="165"/>
                  </a:cubicBezTo>
                  <a:cubicBezTo>
                    <a:pt x="331" y="427"/>
                    <a:pt x="331" y="427"/>
                    <a:pt x="331" y="427"/>
                  </a:cubicBezTo>
                  <a:cubicBezTo>
                    <a:pt x="306" y="462"/>
                    <a:pt x="297" y="470"/>
                    <a:pt x="279" y="470"/>
                  </a:cubicBezTo>
                  <a:cubicBezTo>
                    <a:pt x="257" y="470"/>
                    <a:pt x="245" y="454"/>
                    <a:pt x="240" y="421"/>
                  </a:cubicBezTo>
                  <a:cubicBezTo>
                    <a:pt x="198" y="163"/>
                    <a:pt x="198" y="163"/>
                    <a:pt x="198" y="163"/>
                  </a:cubicBezTo>
                  <a:cubicBezTo>
                    <a:pt x="82" y="450"/>
                    <a:pt x="82" y="450"/>
                    <a:pt x="82" y="450"/>
                  </a:cubicBezTo>
                  <a:cubicBezTo>
                    <a:pt x="67" y="486"/>
                    <a:pt x="56" y="497"/>
                    <a:pt x="36" y="497"/>
                  </a:cubicBezTo>
                  <a:cubicBezTo>
                    <a:pt x="15" y="497"/>
                    <a:pt x="0" y="482"/>
                    <a:pt x="0" y="463"/>
                  </a:cubicBezTo>
                  <a:cubicBezTo>
                    <a:pt x="0" y="453"/>
                    <a:pt x="4" y="439"/>
                    <a:pt x="11" y="422"/>
                  </a:cubicBezTo>
                  <a:cubicBezTo>
                    <a:pt x="160" y="56"/>
                    <a:pt x="160" y="56"/>
                    <a:pt x="160" y="56"/>
                  </a:cubicBezTo>
                  <a:cubicBezTo>
                    <a:pt x="163" y="51"/>
                    <a:pt x="164" y="48"/>
                    <a:pt x="170" y="36"/>
                  </a:cubicBezTo>
                  <a:cubicBezTo>
                    <a:pt x="185" y="8"/>
                    <a:pt x="196" y="0"/>
                    <a:pt x="216" y="0"/>
                  </a:cubicBezTo>
                  <a:cubicBezTo>
                    <a:pt x="240" y="0"/>
                    <a:pt x="254" y="16"/>
                    <a:pt x="261" y="51"/>
                  </a:cubicBezTo>
                  <a:cubicBezTo>
                    <a:pt x="308" y="330"/>
                    <a:pt x="308" y="330"/>
                    <a:pt x="308" y="330"/>
                  </a:cubicBezTo>
                  <a:lnTo>
                    <a:pt x="511" y="44"/>
                  </a:lnTo>
                  <a:close/>
                  <a:moveTo>
                    <a:pt x="796" y="83"/>
                  </a:moveTo>
                  <a:cubicBezTo>
                    <a:pt x="896" y="83"/>
                    <a:pt x="896" y="83"/>
                    <a:pt x="896" y="83"/>
                  </a:cubicBezTo>
                  <a:cubicBezTo>
                    <a:pt x="969" y="83"/>
                    <a:pt x="1008" y="118"/>
                    <a:pt x="1008" y="186"/>
                  </a:cubicBezTo>
                  <a:cubicBezTo>
                    <a:pt x="1008" y="260"/>
                    <a:pt x="959" y="337"/>
                    <a:pt x="886" y="379"/>
                  </a:cubicBezTo>
                  <a:cubicBezTo>
                    <a:pt x="845" y="402"/>
                    <a:pt x="798" y="417"/>
                    <a:pt x="758" y="417"/>
                  </a:cubicBezTo>
                  <a:cubicBezTo>
                    <a:pt x="748" y="417"/>
                    <a:pt x="741" y="416"/>
                    <a:pt x="726" y="414"/>
                  </a:cubicBezTo>
                  <a:lnTo>
                    <a:pt x="796" y="83"/>
                  </a:lnTo>
                  <a:close/>
                  <a:moveTo>
                    <a:pt x="795" y="7"/>
                  </a:moveTo>
                  <a:cubicBezTo>
                    <a:pt x="743" y="7"/>
                    <a:pt x="731" y="17"/>
                    <a:pt x="720" y="62"/>
                  </a:cubicBezTo>
                  <a:cubicBezTo>
                    <a:pt x="718" y="70"/>
                    <a:pt x="718" y="70"/>
                    <a:pt x="718" y="70"/>
                  </a:cubicBezTo>
                  <a:cubicBezTo>
                    <a:pt x="640" y="425"/>
                    <a:pt x="640" y="425"/>
                    <a:pt x="640" y="425"/>
                  </a:cubicBezTo>
                  <a:cubicBezTo>
                    <a:pt x="638" y="436"/>
                    <a:pt x="637" y="447"/>
                    <a:pt x="637" y="453"/>
                  </a:cubicBezTo>
                  <a:cubicBezTo>
                    <a:pt x="637" y="484"/>
                    <a:pt x="663" y="495"/>
                    <a:pt x="734" y="495"/>
                  </a:cubicBezTo>
                  <a:cubicBezTo>
                    <a:pt x="824" y="495"/>
                    <a:pt x="906" y="470"/>
                    <a:pt x="970" y="422"/>
                  </a:cubicBezTo>
                  <a:cubicBezTo>
                    <a:pt x="1047" y="364"/>
                    <a:pt x="1096" y="275"/>
                    <a:pt x="1096" y="186"/>
                  </a:cubicBezTo>
                  <a:cubicBezTo>
                    <a:pt x="1096" y="75"/>
                    <a:pt x="1025" y="7"/>
                    <a:pt x="909" y="7"/>
                  </a:cubicBezTo>
                  <a:lnTo>
                    <a:pt x="795" y="7"/>
                  </a:lnTo>
                  <a:close/>
                  <a:moveTo>
                    <a:pt x="1289" y="83"/>
                  </a:moveTo>
                  <a:cubicBezTo>
                    <a:pt x="1477" y="83"/>
                    <a:pt x="1477" y="83"/>
                    <a:pt x="1477" y="83"/>
                  </a:cubicBezTo>
                  <a:cubicBezTo>
                    <a:pt x="1495" y="83"/>
                    <a:pt x="1501" y="83"/>
                    <a:pt x="1510" y="79"/>
                  </a:cubicBezTo>
                  <a:cubicBezTo>
                    <a:pt x="1523" y="73"/>
                    <a:pt x="1532" y="58"/>
                    <a:pt x="1532" y="42"/>
                  </a:cubicBezTo>
                  <a:cubicBezTo>
                    <a:pt x="1532" y="18"/>
                    <a:pt x="1518" y="7"/>
                    <a:pt x="1485" y="7"/>
                  </a:cubicBezTo>
                  <a:cubicBezTo>
                    <a:pt x="1279" y="7"/>
                    <a:pt x="1279" y="7"/>
                    <a:pt x="1279" y="7"/>
                  </a:cubicBezTo>
                  <a:cubicBezTo>
                    <a:pt x="1228" y="7"/>
                    <a:pt x="1217" y="18"/>
                    <a:pt x="1205" y="72"/>
                  </a:cubicBezTo>
                  <a:cubicBezTo>
                    <a:pt x="1127" y="428"/>
                    <a:pt x="1127" y="428"/>
                    <a:pt x="1127" y="428"/>
                  </a:cubicBezTo>
                  <a:cubicBezTo>
                    <a:pt x="1125" y="443"/>
                    <a:pt x="1124" y="451"/>
                    <a:pt x="1124" y="459"/>
                  </a:cubicBezTo>
                  <a:cubicBezTo>
                    <a:pt x="1124" y="481"/>
                    <a:pt x="1140" y="497"/>
                    <a:pt x="1163" y="497"/>
                  </a:cubicBezTo>
                  <a:cubicBezTo>
                    <a:pt x="1189" y="497"/>
                    <a:pt x="1203" y="481"/>
                    <a:pt x="1211" y="438"/>
                  </a:cubicBezTo>
                  <a:cubicBezTo>
                    <a:pt x="1250" y="261"/>
                    <a:pt x="1250" y="261"/>
                    <a:pt x="1250" y="261"/>
                  </a:cubicBezTo>
                  <a:cubicBezTo>
                    <a:pt x="1412" y="261"/>
                    <a:pt x="1412" y="261"/>
                    <a:pt x="1412" y="261"/>
                  </a:cubicBezTo>
                  <a:cubicBezTo>
                    <a:pt x="1437" y="261"/>
                    <a:pt x="1446" y="259"/>
                    <a:pt x="1455" y="253"/>
                  </a:cubicBezTo>
                  <a:cubicBezTo>
                    <a:pt x="1465" y="245"/>
                    <a:pt x="1472" y="232"/>
                    <a:pt x="1472" y="218"/>
                  </a:cubicBezTo>
                  <a:cubicBezTo>
                    <a:pt x="1472" y="207"/>
                    <a:pt x="1467" y="197"/>
                    <a:pt x="1458" y="192"/>
                  </a:cubicBezTo>
                  <a:cubicBezTo>
                    <a:pt x="1450" y="186"/>
                    <a:pt x="1444" y="185"/>
                    <a:pt x="1419" y="185"/>
                  </a:cubicBezTo>
                  <a:cubicBezTo>
                    <a:pt x="1267" y="185"/>
                    <a:pt x="1267" y="185"/>
                    <a:pt x="1267" y="185"/>
                  </a:cubicBezTo>
                  <a:lnTo>
                    <a:pt x="1289" y="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Freeform 176">
              <a:extLst>
                <a:ext uri="{FF2B5EF4-FFF2-40B4-BE49-F238E27FC236}">
                  <a16:creationId xmlns:a16="http://schemas.microsoft.com/office/drawing/2014/main" id="{32D029DF-DDB2-4573-85EC-F23AF22B3D07}"/>
                </a:ext>
              </a:extLst>
            </p:cNvPr>
            <p:cNvSpPr>
              <a:spLocks noEditPoints="1"/>
            </p:cNvSpPr>
            <p:nvPr userDrawn="1"/>
          </p:nvSpPr>
          <p:spPr bwMode="auto">
            <a:xfrm>
              <a:off x="868" y="967"/>
              <a:ext cx="6114" cy="2862"/>
            </a:xfrm>
            <a:custGeom>
              <a:avLst/>
              <a:gdLst>
                <a:gd name="T0" fmla="*/ 1114 w 4232"/>
                <a:gd name="T1" fmla="*/ 0 h 1979"/>
                <a:gd name="T2" fmla="*/ 1245 w 4232"/>
                <a:gd name="T3" fmla="*/ 1090 h 1979"/>
                <a:gd name="T4" fmla="*/ 1066 w 4232"/>
                <a:gd name="T5" fmla="*/ 1167 h 1979"/>
                <a:gd name="T6" fmla="*/ 1167 w 4232"/>
                <a:gd name="T7" fmla="*/ 1335 h 1979"/>
                <a:gd name="T8" fmla="*/ 842 w 4232"/>
                <a:gd name="T9" fmla="*/ 1409 h 1979"/>
                <a:gd name="T10" fmla="*/ 1012 w 4232"/>
                <a:gd name="T11" fmla="*/ 166 h 1979"/>
                <a:gd name="T12" fmla="*/ 1213 w 4232"/>
                <a:gd name="T13" fmla="*/ 748 h 1979"/>
                <a:gd name="T14" fmla="*/ 1209 w 4232"/>
                <a:gd name="T15" fmla="*/ 782 h 1979"/>
                <a:gd name="T16" fmla="*/ 880 w 4232"/>
                <a:gd name="T17" fmla="*/ 588 h 1979"/>
                <a:gd name="T18" fmla="*/ 1174 w 4232"/>
                <a:gd name="T19" fmla="*/ 552 h 1979"/>
                <a:gd name="T20" fmla="*/ 751 w 4232"/>
                <a:gd name="T21" fmla="*/ 297 h 1979"/>
                <a:gd name="T22" fmla="*/ 711 w 4232"/>
                <a:gd name="T23" fmla="*/ 597 h 1979"/>
                <a:gd name="T24" fmla="*/ 634 w 4232"/>
                <a:gd name="T25" fmla="*/ 953 h 1979"/>
                <a:gd name="T26" fmla="*/ 519 w 4232"/>
                <a:gd name="T27" fmla="*/ 492 h 1979"/>
                <a:gd name="T28" fmla="*/ 448 w 4232"/>
                <a:gd name="T29" fmla="*/ 848 h 1979"/>
                <a:gd name="T30" fmla="*/ 347 w 4232"/>
                <a:gd name="T31" fmla="*/ 822 h 1979"/>
                <a:gd name="T32" fmla="*/ 541 w 4232"/>
                <a:gd name="T33" fmla="*/ 1240 h 1979"/>
                <a:gd name="T34" fmla="*/ 514 w 4232"/>
                <a:gd name="T35" fmla="*/ 446 h 1979"/>
                <a:gd name="T36" fmla="*/ 205 w 4232"/>
                <a:gd name="T37" fmla="*/ 591 h 1979"/>
                <a:gd name="T38" fmla="*/ 394 w 4232"/>
                <a:gd name="T39" fmla="*/ 598 h 1979"/>
                <a:gd name="T40" fmla="*/ 176 w 4232"/>
                <a:gd name="T41" fmla="*/ 957 h 1979"/>
                <a:gd name="T42" fmla="*/ 309 w 4232"/>
                <a:gd name="T43" fmla="*/ 781 h 1979"/>
                <a:gd name="T44" fmla="*/ 275 w 4232"/>
                <a:gd name="T45" fmla="*/ 1141 h 1979"/>
                <a:gd name="T46" fmla="*/ 325 w 4232"/>
                <a:gd name="T47" fmla="*/ 1370 h 1979"/>
                <a:gd name="T48" fmla="*/ 342 w 4232"/>
                <a:gd name="T49" fmla="*/ 1341 h 1979"/>
                <a:gd name="T50" fmla="*/ 794 w 4232"/>
                <a:gd name="T51" fmla="*/ 1368 h 1979"/>
                <a:gd name="T52" fmla="*/ 529 w 4232"/>
                <a:gd name="T53" fmla="*/ 1499 h 1979"/>
                <a:gd name="T54" fmla="*/ 762 w 4232"/>
                <a:gd name="T55" fmla="*/ 1056 h 1979"/>
                <a:gd name="T56" fmla="*/ 894 w 4232"/>
                <a:gd name="T57" fmla="*/ 1313 h 1979"/>
                <a:gd name="T58" fmla="*/ 1157 w 4232"/>
                <a:gd name="T59" fmla="*/ 775 h 1979"/>
                <a:gd name="T60" fmla="*/ 687 w 4232"/>
                <a:gd name="T61" fmla="*/ 975 h 1979"/>
                <a:gd name="T62" fmla="*/ 1119 w 4232"/>
                <a:gd name="T63" fmla="*/ 943 h 1979"/>
                <a:gd name="T64" fmla="*/ 1413 w 4232"/>
                <a:gd name="T65" fmla="*/ 1787 h 1979"/>
                <a:gd name="T66" fmla="*/ 1457 w 4232"/>
                <a:gd name="T67" fmla="*/ 1754 h 1979"/>
                <a:gd name="T68" fmla="*/ 1537 w 4232"/>
                <a:gd name="T69" fmla="*/ 1774 h 1979"/>
                <a:gd name="T70" fmla="*/ 1572 w 4232"/>
                <a:gd name="T71" fmla="*/ 1832 h 1979"/>
                <a:gd name="T72" fmla="*/ 1793 w 4232"/>
                <a:gd name="T73" fmla="*/ 1754 h 1979"/>
                <a:gd name="T74" fmla="*/ 1819 w 4232"/>
                <a:gd name="T75" fmla="*/ 1822 h 1979"/>
                <a:gd name="T76" fmla="*/ 1919 w 4232"/>
                <a:gd name="T77" fmla="*/ 1910 h 1979"/>
                <a:gd name="T78" fmla="*/ 1992 w 4232"/>
                <a:gd name="T79" fmla="*/ 1910 h 1979"/>
                <a:gd name="T80" fmla="*/ 2269 w 4232"/>
                <a:gd name="T81" fmla="*/ 1799 h 1979"/>
                <a:gd name="T82" fmla="*/ 2128 w 4232"/>
                <a:gd name="T83" fmla="*/ 1835 h 1979"/>
                <a:gd name="T84" fmla="*/ 2242 w 4232"/>
                <a:gd name="T85" fmla="*/ 1845 h 1979"/>
                <a:gd name="T86" fmla="*/ 2446 w 4232"/>
                <a:gd name="T87" fmla="*/ 1694 h 1979"/>
                <a:gd name="T88" fmla="*/ 2444 w 4232"/>
                <a:gd name="T89" fmla="*/ 1713 h 1979"/>
                <a:gd name="T90" fmla="*/ 2626 w 4232"/>
                <a:gd name="T91" fmla="*/ 1805 h 1979"/>
                <a:gd name="T92" fmla="*/ 2958 w 4232"/>
                <a:gd name="T93" fmla="*/ 1832 h 1979"/>
                <a:gd name="T94" fmla="*/ 2993 w 4232"/>
                <a:gd name="T95" fmla="*/ 1799 h 1979"/>
                <a:gd name="T96" fmla="*/ 3216 w 4232"/>
                <a:gd name="T97" fmla="*/ 1821 h 1979"/>
                <a:gd name="T98" fmla="*/ 3156 w 4232"/>
                <a:gd name="T99" fmla="*/ 1902 h 1979"/>
                <a:gd name="T100" fmla="*/ 3290 w 4232"/>
                <a:gd name="T101" fmla="*/ 1757 h 1979"/>
                <a:gd name="T102" fmla="*/ 3492 w 4232"/>
                <a:gd name="T103" fmla="*/ 1686 h 1979"/>
                <a:gd name="T104" fmla="*/ 3585 w 4232"/>
                <a:gd name="T105" fmla="*/ 1913 h 1979"/>
                <a:gd name="T106" fmla="*/ 3752 w 4232"/>
                <a:gd name="T107" fmla="*/ 1910 h 1979"/>
                <a:gd name="T108" fmla="*/ 3691 w 4232"/>
                <a:gd name="T109" fmla="*/ 1754 h 1979"/>
                <a:gd name="T110" fmla="*/ 3819 w 4232"/>
                <a:gd name="T111" fmla="*/ 1783 h 1979"/>
                <a:gd name="T112" fmla="*/ 3923 w 4232"/>
                <a:gd name="T113" fmla="*/ 1910 h 1979"/>
                <a:gd name="T114" fmla="*/ 4038 w 4232"/>
                <a:gd name="T115" fmla="*/ 1891 h 1979"/>
                <a:gd name="T116" fmla="*/ 4147 w 4232"/>
                <a:gd name="T117" fmla="*/ 1905 h 19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32" h="1979">
                  <a:moveTo>
                    <a:pt x="449" y="1517"/>
                  </a:moveTo>
                  <a:cubicBezTo>
                    <a:pt x="504" y="1532"/>
                    <a:pt x="504" y="1532"/>
                    <a:pt x="504" y="1532"/>
                  </a:cubicBezTo>
                  <a:cubicBezTo>
                    <a:pt x="442" y="1737"/>
                    <a:pt x="442" y="1737"/>
                    <a:pt x="442" y="1737"/>
                  </a:cubicBezTo>
                  <a:cubicBezTo>
                    <a:pt x="371" y="1694"/>
                    <a:pt x="371" y="1694"/>
                    <a:pt x="371" y="1694"/>
                  </a:cubicBezTo>
                  <a:lnTo>
                    <a:pt x="449" y="1517"/>
                  </a:lnTo>
                  <a:close/>
                  <a:moveTo>
                    <a:pt x="1441" y="800"/>
                  </a:moveTo>
                  <a:cubicBezTo>
                    <a:pt x="1437" y="800"/>
                    <a:pt x="1437" y="800"/>
                    <a:pt x="1437" y="800"/>
                  </a:cubicBezTo>
                  <a:cubicBezTo>
                    <a:pt x="1438" y="800"/>
                    <a:pt x="1438" y="800"/>
                    <a:pt x="1438" y="800"/>
                  </a:cubicBezTo>
                  <a:lnTo>
                    <a:pt x="1441" y="800"/>
                  </a:lnTo>
                  <a:close/>
                  <a:moveTo>
                    <a:pt x="1162" y="17"/>
                  </a:moveTo>
                  <a:cubicBezTo>
                    <a:pt x="1114" y="0"/>
                    <a:pt x="1114" y="0"/>
                    <a:pt x="1114" y="0"/>
                  </a:cubicBezTo>
                  <a:cubicBezTo>
                    <a:pt x="1039" y="173"/>
                    <a:pt x="1039" y="173"/>
                    <a:pt x="1039" y="173"/>
                  </a:cubicBezTo>
                  <a:cubicBezTo>
                    <a:pt x="1082" y="202"/>
                    <a:pt x="1082" y="202"/>
                    <a:pt x="1082" y="202"/>
                  </a:cubicBezTo>
                  <a:lnTo>
                    <a:pt x="1162" y="17"/>
                  </a:lnTo>
                  <a:close/>
                  <a:moveTo>
                    <a:pt x="1117" y="1088"/>
                  </a:moveTo>
                  <a:cubicBezTo>
                    <a:pt x="1115" y="1091"/>
                    <a:pt x="1115" y="1091"/>
                    <a:pt x="1115" y="1091"/>
                  </a:cubicBezTo>
                  <a:cubicBezTo>
                    <a:pt x="1120" y="1092"/>
                    <a:pt x="1120" y="1092"/>
                    <a:pt x="1120" y="1092"/>
                  </a:cubicBezTo>
                  <a:cubicBezTo>
                    <a:pt x="1146" y="1095"/>
                    <a:pt x="1146" y="1095"/>
                    <a:pt x="1146" y="1095"/>
                  </a:cubicBezTo>
                  <a:cubicBezTo>
                    <a:pt x="1173" y="1096"/>
                    <a:pt x="1173" y="1096"/>
                    <a:pt x="1173" y="1096"/>
                  </a:cubicBezTo>
                  <a:cubicBezTo>
                    <a:pt x="1202" y="1095"/>
                    <a:pt x="1202" y="1095"/>
                    <a:pt x="1202" y="1095"/>
                  </a:cubicBezTo>
                  <a:cubicBezTo>
                    <a:pt x="1240" y="1090"/>
                    <a:pt x="1240" y="1090"/>
                    <a:pt x="1240" y="1090"/>
                  </a:cubicBezTo>
                  <a:cubicBezTo>
                    <a:pt x="1245" y="1090"/>
                    <a:pt x="1245" y="1090"/>
                    <a:pt x="1245" y="1090"/>
                  </a:cubicBezTo>
                  <a:cubicBezTo>
                    <a:pt x="1256" y="1092"/>
                    <a:pt x="1256" y="1092"/>
                    <a:pt x="1256" y="1092"/>
                  </a:cubicBezTo>
                  <a:cubicBezTo>
                    <a:pt x="1288" y="1101"/>
                    <a:pt x="1288" y="1101"/>
                    <a:pt x="1288" y="1101"/>
                  </a:cubicBezTo>
                  <a:cubicBezTo>
                    <a:pt x="1294" y="1104"/>
                    <a:pt x="1294" y="1104"/>
                    <a:pt x="1294" y="1104"/>
                  </a:cubicBezTo>
                  <a:cubicBezTo>
                    <a:pt x="1294" y="1104"/>
                    <a:pt x="1294" y="1104"/>
                    <a:pt x="1294" y="1104"/>
                  </a:cubicBezTo>
                  <a:cubicBezTo>
                    <a:pt x="1273" y="1110"/>
                    <a:pt x="1273" y="1110"/>
                    <a:pt x="1273" y="1110"/>
                  </a:cubicBezTo>
                  <a:cubicBezTo>
                    <a:pt x="1253" y="1112"/>
                    <a:pt x="1253" y="1112"/>
                    <a:pt x="1253" y="1112"/>
                  </a:cubicBezTo>
                  <a:cubicBezTo>
                    <a:pt x="1210" y="1115"/>
                    <a:pt x="1210" y="1115"/>
                    <a:pt x="1210" y="1115"/>
                  </a:cubicBezTo>
                  <a:cubicBezTo>
                    <a:pt x="1143" y="1117"/>
                    <a:pt x="1143" y="1117"/>
                    <a:pt x="1143" y="1117"/>
                  </a:cubicBezTo>
                  <a:cubicBezTo>
                    <a:pt x="1100" y="1116"/>
                    <a:pt x="1100" y="1116"/>
                    <a:pt x="1100" y="1116"/>
                  </a:cubicBezTo>
                  <a:cubicBezTo>
                    <a:pt x="1093" y="1129"/>
                    <a:pt x="1093" y="1129"/>
                    <a:pt x="1093" y="1129"/>
                  </a:cubicBezTo>
                  <a:cubicBezTo>
                    <a:pt x="1066" y="1167"/>
                    <a:pt x="1066" y="1167"/>
                    <a:pt x="1066" y="1167"/>
                  </a:cubicBezTo>
                  <a:cubicBezTo>
                    <a:pt x="1039" y="1203"/>
                    <a:pt x="1039" y="1203"/>
                    <a:pt x="1039" y="1203"/>
                  </a:cubicBezTo>
                  <a:cubicBezTo>
                    <a:pt x="997" y="1254"/>
                    <a:pt x="997" y="1254"/>
                    <a:pt x="997" y="1254"/>
                  </a:cubicBezTo>
                  <a:cubicBezTo>
                    <a:pt x="931" y="1326"/>
                    <a:pt x="931" y="1326"/>
                    <a:pt x="931" y="1326"/>
                  </a:cubicBezTo>
                  <a:cubicBezTo>
                    <a:pt x="904" y="1352"/>
                    <a:pt x="904" y="1352"/>
                    <a:pt x="904" y="1352"/>
                  </a:cubicBezTo>
                  <a:cubicBezTo>
                    <a:pt x="913" y="1353"/>
                    <a:pt x="913" y="1353"/>
                    <a:pt x="913" y="1353"/>
                  </a:cubicBezTo>
                  <a:cubicBezTo>
                    <a:pt x="947" y="1354"/>
                    <a:pt x="947" y="1354"/>
                    <a:pt x="947" y="1354"/>
                  </a:cubicBezTo>
                  <a:cubicBezTo>
                    <a:pt x="982" y="1352"/>
                    <a:pt x="982" y="1352"/>
                    <a:pt x="982" y="1352"/>
                  </a:cubicBezTo>
                  <a:cubicBezTo>
                    <a:pt x="1059" y="1346"/>
                    <a:pt x="1059" y="1346"/>
                    <a:pt x="1059" y="1346"/>
                  </a:cubicBezTo>
                  <a:cubicBezTo>
                    <a:pt x="1129" y="1339"/>
                    <a:pt x="1129" y="1339"/>
                    <a:pt x="1129" y="1339"/>
                  </a:cubicBezTo>
                  <a:cubicBezTo>
                    <a:pt x="1164" y="1333"/>
                    <a:pt x="1164" y="1333"/>
                    <a:pt x="1164" y="1333"/>
                  </a:cubicBezTo>
                  <a:cubicBezTo>
                    <a:pt x="1167" y="1335"/>
                    <a:pt x="1167" y="1335"/>
                    <a:pt x="1167" y="1335"/>
                  </a:cubicBezTo>
                  <a:cubicBezTo>
                    <a:pt x="1168" y="1336"/>
                    <a:pt x="1168" y="1336"/>
                    <a:pt x="1168" y="1336"/>
                  </a:cubicBezTo>
                  <a:cubicBezTo>
                    <a:pt x="1166" y="1339"/>
                    <a:pt x="1166" y="1339"/>
                    <a:pt x="1166" y="1339"/>
                  </a:cubicBezTo>
                  <a:cubicBezTo>
                    <a:pt x="1159" y="1343"/>
                    <a:pt x="1159" y="1343"/>
                    <a:pt x="1159" y="1343"/>
                  </a:cubicBezTo>
                  <a:cubicBezTo>
                    <a:pt x="1133" y="1352"/>
                    <a:pt x="1133" y="1352"/>
                    <a:pt x="1133" y="1352"/>
                  </a:cubicBezTo>
                  <a:cubicBezTo>
                    <a:pt x="1080" y="1366"/>
                    <a:pt x="1080" y="1366"/>
                    <a:pt x="1080" y="1366"/>
                  </a:cubicBezTo>
                  <a:cubicBezTo>
                    <a:pt x="1038" y="1374"/>
                    <a:pt x="1038" y="1374"/>
                    <a:pt x="1038" y="1374"/>
                  </a:cubicBezTo>
                  <a:cubicBezTo>
                    <a:pt x="1008" y="1377"/>
                    <a:pt x="1008" y="1377"/>
                    <a:pt x="1008" y="1377"/>
                  </a:cubicBezTo>
                  <a:cubicBezTo>
                    <a:pt x="975" y="1379"/>
                    <a:pt x="975" y="1379"/>
                    <a:pt x="975" y="1379"/>
                  </a:cubicBezTo>
                  <a:cubicBezTo>
                    <a:pt x="924" y="1378"/>
                    <a:pt x="924" y="1378"/>
                    <a:pt x="924" y="1378"/>
                  </a:cubicBezTo>
                  <a:cubicBezTo>
                    <a:pt x="879" y="1376"/>
                    <a:pt x="879" y="1376"/>
                    <a:pt x="879" y="1376"/>
                  </a:cubicBezTo>
                  <a:cubicBezTo>
                    <a:pt x="842" y="1409"/>
                    <a:pt x="842" y="1409"/>
                    <a:pt x="842" y="1409"/>
                  </a:cubicBezTo>
                  <a:cubicBezTo>
                    <a:pt x="771" y="1470"/>
                    <a:pt x="771" y="1470"/>
                    <a:pt x="771" y="1470"/>
                  </a:cubicBezTo>
                  <a:cubicBezTo>
                    <a:pt x="718" y="1512"/>
                    <a:pt x="718" y="1512"/>
                    <a:pt x="718" y="1512"/>
                  </a:cubicBezTo>
                  <a:cubicBezTo>
                    <a:pt x="690" y="1532"/>
                    <a:pt x="690" y="1532"/>
                    <a:pt x="690" y="1532"/>
                  </a:cubicBezTo>
                  <a:cubicBezTo>
                    <a:pt x="670" y="1541"/>
                    <a:pt x="670" y="1541"/>
                    <a:pt x="670" y="1541"/>
                  </a:cubicBezTo>
                  <a:cubicBezTo>
                    <a:pt x="842" y="1570"/>
                    <a:pt x="985" y="1518"/>
                    <a:pt x="1020" y="1520"/>
                  </a:cubicBezTo>
                  <a:cubicBezTo>
                    <a:pt x="980" y="1535"/>
                    <a:pt x="908" y="1566"/>
                    <a:pt x="815" y="1574"/>
                  </a:cubicBezTo>
                  <a:cubicBezTo>
                    <a:pt x="613" y="1580"/>
                    <a:pt x="469" y="1522"/>
                    <a:pt x="339" y="1444"/>
                  </a:cubicBezTo>
                  <a:cubicBezTo>
                    <a:pt x="204" y="1363"/>
                    <a:pt x="116" y="1147"/>
                    <a:pt x="109" y="1125"/>
                  </a:cubicBezTo>
                  <a:cubicBezTo>
                    <a:pt x="0" y="864"/>
                    <a:pt x="100" y="634"/>
                    <a:pt x="111" y="579"/>
                  </a:cubicBezTo>
                  <a:cubicBezTo>
                    <a:pt x="208" y="378"/>
                    <a:pt x="358" y="271"/>
                    <a:pt x="442" y="223"/>
                  </a:cubicBezTo>
                  <a:cubicBezTo>
                    <a:pt x="541" y="163"/>
                    <a:pt x="762" y="105"/>
                    <a:pt x="1012" y="166"/>
                  </a:cubicBezTo>
                  <a:cubicBezTo>
                    <a:pt x="1342" y="343"/>
                    <a:pt x="1489" y="516"/>
                    <a:pt x="1500" y="903"/>
                  </a:cubicBezTo>
                  <a:cubicBezTo>
                    <a:pt x="1500" y="903"/>
                    <a:pt x="1489" y="899"/>
                    <a:pt x="1471" y="875"/>
                  </a:cubicBezTo>
                  <a:cubicBezTo>
                    <a:pt x="1463" y="700"/>
                    <a:pt x="1390" y="493"/>
                    <a:pt x="1182" y="326"/>
                  </a:cubicBezTo>
                  <a:cubicBezTo>
                    <a:pt x="1184" y="335"/>
                    <a:pt x="1184" y="335"/>
                    <a:pt x="1184" y="335"/>
                  </a:cubicBezTo>
                  <a:cubicBezTo>
                    <a:pt x="1196" y="416"/>
                    <a:pt x="1196" y="416"/>
                    <a:pt x="1196" y="416"/>
                  </a:cubicBezTo>
                  <a:cubicBezTo>
                    <a:pt x="1206" y="496"/>
                    <a:pt x="1206" y="496"/>
                    <a:pt x="1206" y="496"/>
                  </a:cubicBezTo>
                  <a:cubicBezTo>
                    <a:pt x="1210" y="532"/>
                    <a:pt x="1210" y="532"/>
                    <a:pt x="1210" y="532"/>
                  </a:cubicBezTo>
                  <a:cubicBezTo>
                    <a:pt x="1215" y="605"/>
                    <a:pt x="1215" y="605"/>
                    <a:pt x="1215" y="605"/>
                  </a:cubicBezTo>
                  <a:cubicBezTo>
                    <a:pt x="1216" y="660"/>
                    <a:pt x="1216" y="660"/>
                    <a:pt x="1216" y="660"/>
                  </a:cubicBezTo>
                  <a:cubicBezTo>
                    <a:pt x="1215" y="714"/>
                    <a:pt x="1215" y="714"/>
                    <a:pt x="1215" y="714"/>
                  </a:cubicBezTo>
                  <a:cubicBezTo>
                    <a:pt x="1213" y="748"/>
                    <a:pt x="1213" y="748"/>
                    <a:pt x="1213" y="748"/>
                  </a:cubicBezTo>
                  <a:cubicBezTo>
                    <a:pt x="1212" y="750"/>
                    <a:pt x="1212" y="750"/>
                    <a:pt x="1212" y="750"/>
                  </a:cubicBezTo>
                  <a:cubicBezTo>
                    <a:pt x="1221" y="751"/>
                    <a:pt x="1221" y="751"/>
                    <a:pt x="1221" y="751"/>
                  </a:cubicBezTo>
                  <a:cubicBezTo>
                    <a:pt x="1394" y="772"/>
                    <a:pt x="1394" y="772"/>
                    <a:pt x="1394" y="772"/>
                  </a:cubicBezTo>
                  <a:cubicBezTo>
                    <a:pt x="1402" y="775"/>
                    <a:pt x="1402" y="775"/>
                    <a:pt x="1402" y="775"/>
                  </a:cubicBezTo>
                  <a:cubicBezTo>
                    <a:pt x="1412" y="782"/>
                    <a:pt x="1412" y="782"/>
                    <a:pt x="1412" y="782"/>
                  </a:cubicBezTo>
                  <a:cubicBezTo>
                    <a:pt x="1423" y="793"/>
                    <a:pt x="1423" y="793"/>
                    <a:pt x="1423" y="793"/>
                  </a:cubicBezTo>
                  <a:cubicBezTo>
                    <a:pt x="1432" y="799"/>
                    <a:pt x="1432" y="799"/>
                    <a:pt x="1432" y="799"/>
                  </a:cubicBezTo>
                  <a:cubicBezTo>
                    <a:pt x="1437" y="800"/>
                    <a:pt x="1437" y="800"/>
                    <a:pt x="1437" y="800"/>
                  </a:cubicBezTo>
                  <a:cubicBezTo>
                    <a:pt x="1404" y="798"/>
                    <a:pt x="1404" y="798"/>
                    <a:pt x="1404" y="798"/>
                  </a:cubicBezTo>
                  <a:cubicBezTo>
                    <a:pt x="1295" y="790"/>
                    <a:pt x="1295" y="790"/>
                    <a:pt x="1295" y="790"/>
                  </a:cubicBezTo>
                  <a:cubicBezTo>
                    <a:pt x="1209" y="782"/>
                    <a:pt x="1209" y="782"/>
                    <a:pt x="1209" y="782"/>
                  </a:cubicBezTo>
                  <a:cubicBezTo>
                    <a:pt x="1206" y="805"/>
                    <a:pt x="1206" y="805"/>
                    <a:pt x="1206" y="805"/>
                  </a:cubicBezTo>
                  <a:cubicBezTo>
                    <a:pt x="1195" y="863"/>
                    <a:pt x="1195" y="863"/>
                    <a:pt x="1195" y="863"/>
                  </a:cubicBezTo>
                  <a:cubicBezTo>
                    <a:pt x="1182" y="920"/>
                    <a:pt x="1182" y="920"/>
                    <a:pt x="1182" y="920"/>
                  </a:cubicBezTo>
                  <a:cubicBezTo>
                    <a:pt x="1166" y="976"/>
                    <a:pt x="1166" y="976"/>
                    <a:pt x="1166" y="976"/>
                  </a:cubicBezTo>
                  <a:cubicBezTo>
                    <a:pt x="1153" y="1011"/>
                    <a:pt x="1153" y="1011"/>
                    <a:pt x="1153" y="1011"/>
                  </a:cubicBezTo>
                  <a:cubicBezTo>
                    <a:pt x="1139" y="1045"/>
                    <a:pt x="1139" y="1045"/>
                    <a:pt x="1139" y="1045"/>
                  </a:cubicBezTo>
                  <a:lnTo>
                    <a:pt x="1117" y="1088"/>
                  </a:lnTo>
                  <a:close/>
                  <a:moveTo>
                    <a:pt x="1022" y="323"/>
                  </a:moveTo>
                  <a:cubicBezTo>
                    <a:pt x="982" y="403"/>
                    <a:pt x="982" y="403"/>
                    <a:pt x="982" y="403"/>
                  </a:cubicBezTo>
                  <a:cubicBezTo>
                    <a:pt x="924" y="510"/>
                    <a:pt x="924" y="510"/>
                    <a:pt x="924" y="510"/>
                  </a:cubicBezTo>
                  <a:cubicBezTo>
                    <a:pt x="880" y="588"/>
                    <a:pt x="880" y="588"/>
                    <a:pt x="880" y="588"/>
                  </a:cubicBezTo>
                  <a:cubicBezTo>
                    <a:pt x="840" y="656"/>
                    <a:pt x="840" y="656"/>
                    <a:pt x="840" y="656"/>
                  </a:cubicBezTo>
                  <a:cubicBezTo>
                    <a:pt x="876" y="671"/>
                    <a:pt x="876" y="671"/>
                    <a:pt x="876" y="671"/>
                  </a:cubicBezTo>
                  <a:cubicBezTo>
                    <a:pt x="927" y="689"/>
                    <a:pt x="927" y="689"/>
                    <a:pt x="927" y="689"/>
                  </a:cubicBezTo>
                  <a:cubicBezTo>
                    <a:pt x="975" y="703"/>
                    <a:pt x="975" y="703"/>
                    <a:pt x="975" y="703"/>
                  </a:cubicBezTo>
                  <a:cubicBezTo>
                    <a:pt x="1008" y="711"/>
                    <a:pt x="1008" y="711"/>
                    <a:pt x="1008" y="711"/>
                  </a:cubicBezTo>
                  <a:cubicBezTo>
                    <a:pt x="1153" y="741"/>
                    <a:pt x="1153" y="741"/>
                    <a:pt x="1153" y="741"/>
                  </a:cubicBezTo>
                  <a:cubicBezTo>
                    <a:pt x="1162" y="742"/>
                    <a:pt x="1162" y="742"/>
                    <a:pt x="1162" y="742"/>
                  </a:cubicBezTo>
                  <a:cubicBezTo>
                    <a:pt x="1167" y="696"/>
                    <a:pt x="1167" y="696"/>
                    <a:pt x="1167" y="696"/>
                  </a:cubicBezTo>
                  <a:cubicBezTo>
                    <a:pt x="1170" y="661"/>
                    <a:pt x="1170" y="661"/>
                    <a:pt x="1170" y="661"/>
                  </a:cubicBezTo>
                  <a:cubicBezTo>
                    <a:pt x="1172" y="625"/>
                    <a:pt x="1172" y="625"/>
                    <a:pt x="1172" y="625"/>
                  </a:cubicBezTo>
                  <a:cubicBezTo>
                    <a:pt x="1174" y="552"/>
                    <a:pt x="1174" y="552"/>
                    <a:pt x="1174" y="552"/>
                  </a:cubicBezTo>
                  <a:cubicBezTo>
                    <a:pt x="1174" y="499"/>
                    <a:pt x="1174" y="499"/>
                    <a:pt x="1174" y="499"/>
                  </a:cubicBezTo>
                  <a:cubicBezTo>
                    <a:pt x="1172" y="432"/>
                    <a:pt x="1172" y="432"/>
                    <a:pt x="1172" y="432"/>
                  </a:cubicBezTo>
                  <a:cubicBezTo>
                    <a:pt x="1168" y="339"/>
                    <a:pt x="1168" y="339"/>
                    <a:pt x="1168" y="339"/>
                  </a:cubicBezTo>
                  <a:cubicBezTo>
                    <a:pt x="1166" y="314"/>
                    <a:pt x="1166" y="314"/>
                    <a:pt x="1166" y="314"/>
                  </a:cubicBezTo>
                  <a:cubicBezTo>
                    <a:pt x="1141" y="295"/>
                    <a:pt x="1116" y="277"/>
                    <a:pt x="1088" y="259"/>
                  </a:cubicBezTo>
                  <a:cubicBezTo>
                    <a:pt x="1077" y="256"/>
                    <a:pt x="1066" y="252"/>
                    <a:pt x="1056" y="249"/>
                  </a:cubicBezTo>
                  <a:lnTo>
                    <a:pt x="1022" y="323"/>
                  </a:lnTo>
                  <a:close/>
                  <a:moveTo>
                    <a:pt x="893" y="215"/>
                  </a:moveTo>
                  <a:cubicBezTo>
                    <a:pt x="871" y="226"/>
                    <a:pt x="871" y="226"/>
                    <a:pt x="871" y="226"/>
                  </a:cubicBezTo>
                  <a:cubicBezTo>
                    <a:pt x="809" y="261"/>
                    <a:pt x="809" y="261"/>
                    <a:pt x="809" y="261"/>
                  </a:cubicBezTo>
                  <a:cubicBezTo>
                    <a:pt x="751" y="297"/>
                    <a:pt x="751" y="297"/>
                    <a:pt x="751" y="297"/>
                  </a:cubicBezTo>
                  <a:cubicBezTo>
                    <a:pt x="704" y="328"/>
                    <a:pt x="704" y="328"/>
                    <a:pt x="704" y="328"/>
                  </a:cubicBezTo>
                  <a:cubicBezTo>
                    <a:pt x="656" y="362"/>
                    <a:pt x="656" y="362"/>
                    <a:pt x="656" y="362"/>
                  </a:cubicBezTo>
                  <a:cubicBezTo>
                    <a:pt x="611" y="398"/>
                    <a:pt x="611" y="398"/>
                    <a:pt x="611" y="398"/>
                  </a:cubicBezTo>
                  <a:cubicBezTo>
                    <a:pt x="569" y="436"/>
                    <a:pt x="569" y="436"/>
                    <a:pt x="569" y="436"/>
                  </a:cubicBezTo>
                  <a:cubicBezTo>
                    <a:pt x="544" y="462"/>
                    <a:pt x="544" y="462"/>
                    <a:pt x="544" y="462"/>
                  </a:cubicBezTo>
                  <a:cubicBezTo>
                    <a:pt x="538" y="469"/>
                    <a:pt x="538" y="469"/>
                    <a:pt x="538" y="469"/>
                  </a:cubicBezTo>
                  <a:cubicBezTo>
                    <a:pt x="553" y="484"/>
                    <a:pt x="553" y="484"/>
                    <a:pt x="553" y="484"/>
                  </a:cubicBezTo>
                  <a:cubicBezTo>
                    <a:pt x="587" y="514"/>
                    <a:pt x="587" y="514"/>
                    <a:pt x="587" y="514"/>
                  </a:cubicBezTo>
                  <a:cubicBezTo>
                    <a:pt x="627" y="544"/>
                    <a:pt x="627" y="544"/>
                    <a:pt x="627" y="544"/>
                  </a:cubicBezTo>
                  <a:cubicBezTo>
                    <a:pt x="668" y="572"/>
                    <a:pt x="668" y="572"/>
                    <a:pt x="668" y="572"/>
                  </a:cubicBezTo>
                  <a:cubicBezTo>
                    <a:pt x="711" y="597"/>
                    <a:pt x="711" y="597"/>
                    <a:pt x="711" y="597"/>
                  </a:cubicBezTo>
                  <a:cubicBezTo>
                    <a:pt x="772" y="627"/>
                    <a:pt x="772" y="627"/>
                    <a:pt x="772" y="627"/>
                  </a:cubicBezTo>
                  <a:cubicBezTo>
                    <a:pt x="781" y="631"/>
                    <a:pt x="781" y="631"/>
                    <a:pt x="781" y="631"/>
                  </a:cubicBezTo>
                  <a:cubicBezTo>
                    <a:pt x="781" y="630"/>
                    <a:pt x="781" y="630"/>
                    <a:pt x="781" y="630"/>
                  </a:cubicBezTo>
                  <a:cubicBezTo>
                    <a:pt x="813" y="580"/>
                    <a:pt x="813" y="580"/>
                    <a:pt x="813" y="580"/>
                  </a:cubicBezTo>
                  <a:cubicBezTo>
                    <a:pt x="875" y="478"/>
                    <a:pt x="875" y="478"/>
                    <a:pt x="875" y="478"/>
                  </a:cubicBezTo>
                  <a:cubicBezTo>
                    <a:pt x="966" y="322"/>
                    <a:pt x="966" y="322"/>
                    <a:pt x="966" y="322"/>
                  </a:cubicBezTo>
                  <a:cubicBezTo>
                    <a:pt x="1013" y="246"/>
                    <a:pt x="1013" y="246"/>
                    <a:pt x="1013" y="246"/>
                  </a:cubicBezTo>
                  <a:cubicBezTo>
                    <a:pt x="1017" y="239"/>
                    <a:pt x="1017" y="239"/>
                    <a:pt x="1017" y="239"/>
                  </a:cubicBezTo>
                  <a:cubicBezTo>
                    <a:pt x="974" y="228"/>
                    <a:pt x="933" y="219"/>
                    <a:pt x="893" y="215"/>
                  </a:cubicBezTo>
                  <a:close/>
                  <a:moveTo>
                    <a:pt x="625" y="949"/>
                  </a:moveTo>
                  <a:cubicBezTo>
                    <a:pt x="634" y="953"/>
                    <a:pt x="634" y="953"/>
                    <a:pt x="634" y="953"/>
                  </a:cubicBezTo>
                  <a:cubicBezTo>
                    <a:pt x="643" y="931"/>
                    <a:pt x="643" y="931"/>
                    <a:pt x="643" y="931"/>
                  </a:cubicBezTo>
                  <a:cubicBezTo>
                    <a:pt x="665" y="880"/>
                    <a:pt x="665" y="880"/>
                    <a:pt x="665" y="880"/>
                  </a:cubicBezTo>
                  <a:cubicBezTo>
                    <a:pt x="734" y="730"/>
                    <a:pt x="734" y="730"/>
                    <a:pt x="734" y="730"/>
                  </a:cubicBezTo>
                  <a:cubicBezTo>
                    <a:pt x="763" y="669"/>
                    <a:pt x="763" y="669"/>
                    <a:pt x="763" y="669"/>
                  </a:cubicBezTo>
                  <a:cubicBezTo>
                    <a:pt x="733" y="654"/>
                    <a:pt x="733" y="654"/>
                    <a:pt x="733" y="654"/>
                  </a:cubicBezTo>
                  <a:cubicBezTo>
                    <a:pt x="699" y="635"/>
                    <a:pt x="699" y="635"/>
                    <a:pt x="699" y="635"/>
                  </a:cubicBezTo>
                  <a:cubicBezTo>
                    <a:pt x="650" y="603"/>
                    <a:pt x="650" y="603"/>
                    <a:pt x="650" y="603"/>
                  </a:cubicBezTo>
                  <a:cubicBezTo>
                    <a:pt x="602" y="570"/>
                    <a:pt x="602" y="570"/>
                    <a:pt x="602" y="570"/>
                  </a:cubicBezTo>
                  <a:cubicBezTo>
                    <a:pt x="572" y="547"/>
                    <a:pt x="572" y="547"/>
                    <a:pt x="572" y="547"/>
                  </a:cubicBezTo>
                  <a:cubicBezTo>
                    <a:pt x="538" y="512"/>
                    <a:pt x="538" y="512"/>
                    <a:pt x="538" y="512"/>
                  </a:cubicBezTo>
                  <a:cubicBezTo>
                    <a:pt x="519" y="492"/>
                    <a:pt x="519" y="492"/>
                    <a:pt x="519" y="492"/>
                  </a:cubicBezTo>
                  <a:cubicBezTo>
                    <a:pt x="492" y="530"/>
                    <a:pt x="492" y="530"/>
                    <a:pt x="492" y="530"/>
                  </a:cubicBezTo>
                  <a:cubicBezTo>
                    <a:pt x="461" y="575"/>
                    <a:pt x="461" y="575"/>
                    <a:pt x="461" y="575"/>
                  </a:cubicBezTo>
                  <a:cubicBezTo>
                    <a:pt x="441" y="606"/>
                    <a:pt x="441" y="606"/>
                    <a:pt x="441" y="606"/>
                  </a:cubicBezTo>
                  <a:cubicBezTo>
                    <a:pt x="422" y="638"/>
                    <a:pt x="422" y="638"/>
                    <a:pt x="422" y="638"/>
                  </a:cubicBezTo>
                  <a:cubicBezTo>
                    <a:pt x="396" y="688"/>
                    <a:pt x="396" y="688"/>
                    <a:pt x="396" y="688"/>
                  </a:cubicBezTo>
                  <a:cubicBezTo>
                    <a:pt x="381" y="722"/>
                    <a:pt x="381" y="722"/>
                    <a:pt x="381" y="722"/>
                  </a:cubicBezTo>
                  <a:cubicBezTo>
                    <a:pt x="367" y="760"/>
                    <a:pt x="367" y="760"/>
                    <a:pt x="367" y="760"/>
                  </a:cubicBezTo>
                  <a:cubicBezTo>
                    <a:pt x="361" y="776"/>
                    <a:pt x="361" y="776"/>
                    <a:pt x="361" y="776"/>
                  </a:cubicBezTo>
                  <a:cubicBezTo>
                    <a:pt x="362" y="777"/>
                    <a:pt x="362" y="777"/>
                    <a:pt x="362" y="777"/>
                  </a:cubicBezTo>
                  <a:cubicBezTo>
                    <a:pt x="413" y="820"/>
                    <a:pt x="413" y="820"/>
                    <a:pt x="413" y="820"/>
                  </a:cubicBezTo>
                  <a:cubicBezTo>
                    <a:pt x="448" y="848"/>
                    <a:pt x="448" y="848"/>
                    <a:pt x="448" y="848"/>
                  </a:cubicBezTo>
                  <a:cubicBezTo>
                    <a:pt x="481" y="873"/>
                    <a:pt x="481" y="873"/>
                    <a:pt x="481" y="873"/>
                  </a:cubicBezTo>
                  <a:cubicBezTo>
                    <a:pt x="514" y="893"/>
                    <a:pt x="514" y="893"/>
                    <a:pt x="514" y="893"/>
                  </a:cubicBezTo>
                  <a:cubicBezTo>
                    <a:pt x="561" y="920"/>
                    <a:pt x="561" y="920"/>
                    <a:pt x="561" y="920"/>
                  </a:cubicBezTo>
                  <a:lnTo>
                    <a:pt x="625" y="949"/>
                  </a:lnTo>
                  <a:close/>
                  <a:moveTo>
                    <a:pt x="594" y="989"/>
                  </a:moveTo>
                  <a:cubicBezTo>
                    <a:pt x="558" y="968"/>
                    <a:pt x="558" y="968"/>
                    <a:pt x="558" y="968"/>
                  </a:cubicBezTo>
                  <a:cubicBezTo>
                    <a:pt x="501" y="932"/>
                    <a:pt x="501" y="932"/>
                    <a:pt x="501" y="932"/>
                  </a:cubicBezTo>
                  <a:cubicBezTo>
                    <a:pt x="427" y="880"/>
                    <a:pt x="427" y="880"/>
                    <a:pt x="427" y="880"/>
                  </a:cubicBezTo>
                  <a:cubicBezTo>
                    <a:pt x="359" y="830"/>
                    <a:pt x="359" y="830"/>
                    <a:pt x="359" y="830"/>
                  </a:cubicBezTo>
                  <a:cubicBezTo>
                    <a:pt x="348" y="819"/>
                    <a:pt x="348" y="819"/>
                    <a:pt x="348" y="819"/>
                  </a:cubicBezTo>
                  <a:cubicBezTo>
                    <a:pt x="347" y="822"/>
                    <a:pt x="347" y="822"/>
                    <a:pt x="347" y="822"/>
                  </a:cubicBezTo>
                  <a:cubicBezTo>
                    <a:pt x="336" y="863"/>
                    <a:pt x="336" y="863"/>
                    <a:pt x="336" y="863"/>
                  </a:cubicBezTo>
                  <a:cubicBezTo>
                    <a:pt x="327" y="905"/>
                    <a:pt x="327" y="905"/>
                    <a:pt x="327" y="905"/>
                  </a:cubicBezTo>
                  <a:cubicBezTo>
                    <a:pt x="317" y="967"/>
                    <a:pt x="317" y="967"/>
                    <a:pt x="317" y="967"/>
                  </a:cubicBezTo>
                  <a:cubicBezTo>
                    <a:pt x="310" y="1029"/>
                    <a:pt x="310" y="1029"/>
                    <a:pt x="310" y="1029"/>
                  </a:cubicBezTo>
                  <a:cubicBezTo>
                    <a:pt x="307" y="1070"/>
                    <a:pt x="307" y="1070"/>
                    <a:pt x="307" y="1070"/>
                  </a:cubicBezTo>
                  <a:cubicBezTo>
                    <a:pt x="306" y="1078"/>
                    <a:pt x="306" y="1078"/>
                    <a:pt x="306" y="1078"/>
                  </a:cubicBezTo>
                  <a:cubicBezTo>
                    <a:pt x="315" y="1084"/>
                    <a:pt x="315" y="1084"/>
                    <a:pt x="315" y="1084"/>
                  </a:cubicBezTo>
                  <a:cubicBezTo>
                    <a:pt x="392" y="1140"/>
                    <a:pt x="392" y="1140"/>
                    <a:pt x="392" y="1140"/>
                  </a:cubicBezTo>
                  <a:cubicBezTo>
                    <a:pt x="467" y="1194"/>
                    <a:pt x="467" y="1194"/>
                    <a:pt x="467" y="1194"/>
                  </a:cubicBezTo>
                  <a:cubicBezTo>
                    <a:pt x="505" y="1219"/>
                    <a:pt x="505" y="1219"/>
                    <a:pt x="505" y="1219"/>
                  </a:cubicBezTo>
                  <a:cubicBezTo>
                    <a:pt x="541" y="1240"/>
                    <a:pt x="541" y="1240"/>
                    <a:pt x="541" y="1240"/>
                  </a:cubicBezTo>
                  <a:cubicBezTo>
                    <a:pt x="553" y="1197"/>
                    <a:pt x="553" y="1197"/>
                    <a:pt x="553" y="1197"/>
                  </a:cubicBezTo>
                  <a:cubicBezTo>
                    <a:pt x="597" y="1052"/>
                    <a:pt x="597" y="1052"/>
                    <a:pt x="597" y="1052"/>
                  </a:cubicBezTo>
                  <a:cubicBezTo>
                    <a:pt x="613" y="1008"/>
                    <a:pt x="613" y="1008"/>
                    <a:pt x="613" y="1008"/>
                  </a:cubicBezTo>
                  <a:cubicBezTo>
                    <a:pt x="616" y="999"/>
                    <a:pt x="616" y="999"/>
                    <a:pt x="616" y="999"/>
                  </a:cubicBezTo>
                  <a:lnTo>
                    <a:pt x="594" y="989"/>
                  </a:lnTo>
                  <a:close/>
                  <a:moveTo>
                    <a:pt x="420" y="331"/>
                  </a:moveTo>
                  <a:cubicBezTo>
                    <a:pt x="422" y="333"/>
                    <a:pt x="422" y="333"/>
                    <a:pt x="422" y="333"/>
                  </a:cubicBezTo>
                  <a:cubicBezTo>
                    <a:pt x="448" y="370"/>
                    <a:pt x="448" y="370"/>
                    <a:pt x="448" y="370"/>
                  </a:cubicBezTo>
                  <a:cubicBezTo>
                    <a:pt x="480" y="409"/>
                    <a:pt x="480" y="409"/>
                    <a:pt x="480" y="409"/>
                  </a:cubicBezTo>
                  <a:cubicBezTo>
                    <a:pt x="513" y="445"/>
                    <a:pt x="513" y="445"/>
                    <a:pt x="513" y="445"/>
                  </a:cubicBezTo>
                  <a:cubicBezTo>
                    <a:pt x="514" y="446"/>
                    <a:pt x="514" y="446"/>
                    <a:pt x="514" y="446"/>
                  </a:cubicBezTo>
                  <a:cubicBezTo>
                    <a:pt x="522" y="437"/>
                    <a:pt x="522" y="437"/>
                    <a:pt x="522" y="437"/>
                  </a:cubicBezTo>
                  <a:cubicBezTo>
                    <a:pt x="551" y="412"/>
                    <a:pt x="551" y="412"/>
                    <a:pt x="551" y="412"/>
                  </a:cubicBezTo>
                  <a:cubicBezTo>
                    <a:pt x="583" y="386"/>
                    <a:pt x="583" y="386"/>
                    <a:pt x="583" y="386"/>
                  </a:cubicBezTo>
                  <a:cubicBezTo>
                    <a:pt x="634" y="350"/>
                    <a:pt x="634" y="350"/>
                    <a:pt x="634" y="350"/>
                  </a:cubicBezTo>
                  <a:cubicBezTo>
                    <a:pt x="687" y="315"/>
                    <a:pt x="687" y="315"/>
                    <a:pt x="687" y="315"/>
                  </a:cubicBezTo>
                  <a:cubicBezTo>
                    <a:pt x="740" y="284"/>
                    <a:pt x="740" y="284"/>
                    <a:pt x="740" y="284"/>
                  </a:cubicBezTo>
                  <a:cubicBezTo>
                    <a:pt x="806" y="248"/>
                    <a:pt x="806" y="248"/>
                    <a:pt x="806" y="248"/>
                  </a:cubicBezTo>
                  <a:cubicBezTo>
                    <a:pt x="874" y="213"/>
                    <a:pt x="874" y="213"/>
                    <a:pt x="874" y="213"/>
                  </a:cubicBezTo>
                  <a:cubicBezTo>
                    <a:pt x="711" y="197"/>
                    <a:pt x="571" y="232"/>
                    <a:pt x="441" y="310"/>
                  </a:cubicBezTo>
                  <a:cubicBezTo>
                    <a:pt x="435" y="317"/>
                    <a:pt x="428" y="324"/>
                    <a:pt x="420" y="331"/>
                  </a:cubicBezTo>
                  <a:close/>
                  <a:moveTo>
                    <a:pt x="205" y="591"/>
                  </a:moveTo>
                  <a:cubicBezTo>
                    <a:pt x="214" y="606"/>
                    <a:pt x="214" y="606"/>
                    <a:pt x="214" y="606"/>
                  </a:cubicBezTo>
                  <a:cubicBezTo>
                    <a:pt x="229" y="630"/>
                    <a:pt x="229" y="630"/>
                    <a:pt x="229" y="630"/>
                  </a:cubicBezTo>
                  <a:cubicBezTo>
                    <a:pt x="258" y="668"/>
                    <a:pt x="258" y="668"/>
                    <a:pt x="258" y="668"/>
                  </a:cubicBezTo>
                  <a:cubicBezTo>
                    <a:pt x="286" y="701"/>
                    <a:pt x="286" y="701"/>
                    <a:pt x="286" y="701"/>
                  </a:cubicBezTo>
                  <a:cubicBezTo>
                    <a:pt x="321" y="737"/>
                    <a:pt x="321" y="737"/>
                    <a:pt x="321" y="737"/>
                  </a:cubicBezTo>
                  <a:cubicBezTo>
                    <a:pt x="322" y="739"/>
                    <a:pt x="322" y="739"/>
                    <a:pt x="322" y="739"/>
                  </a:cubicBezTo>
                  <a:cubicBezTo>
                    <a:pt x="326" y="728"/>
                    <a:pt x="326" y="728"/>
                    <a:pt x="326" y="728"/>
                  </a:cubicBezTo>
                  <a:cubicBezTo>
                    <a:pt x="339" y="695"/>
                    <a:pt x="339" y="695"/>
                    <a:pt x="339" y="695"/>
                  </a:cubicBezTo>
                  <a:cubicBezTo>
                    <a:pt x="347" y="678"/>
                    <a:pt x="347" y="678"/>
                    <a:pt x="347" y="678"/>
                  </a:cubicBezTo>
                  <a:cubicBezTo>
                    <a:pt x="365" y="646"/>
                    <a:pt x="365" y="646"/>
                    <a:pt x="365" y="646"/>
                  </a:cubicBezTo>
                  <a:cubicBezTo>
                    <a:pt x="394" y="598"/>
                    <a:pt x="394" y="598"/>
                    <a:pt x="394" y="598"/>
                  </a:cubicBezTo>
                  <a:cubicBezTo>
                    <a:pt x="416" y="567"/>
                    <a:pt x="416" y="567"/>
                    <a:pt x="416" y="567"/>
                  </a:cubicBezTo>
                  <a:cubicBezTo>
                    <a:pt x="462" y="506"/>
                    <a:pt x="462" y="506"/>
                    <a:pt x="462" y="506"/>
                  </a:cubicBezTo>
                  <a:cubicBezTo>
                    <a:pt x="495" y="466"/>
                    <a:pt x="495" y="466"/>
                    <a:pt x="495" y="466"/>
                  </a:cubicBezTo>
                  <a:cubicBezTo>
                    <a:pt x="480" y="450"/>
                    <a:pt x="480" y="450"/>
                    <a:pt x="480" y="450"/>
                  </a:cubicBezTo>
                  <a:cubicBezTo>
                    <a:pt x="435" y="398"/>
                    <a:pt x="435" y="398"/>
                    <a:pt x="435" y="398"/>
                  </a:cubicBezTo>
                  <a:cubicBezTo>
                    <a:pt x="398" y="351"/>
                    <a:pt x="398" y="351"/>
                    <a:pt x="398" y="351"/>
                  </a:cubicBezTo>
                  <a:cubicBezTo>
                    <a:pt x="342" y="401"/>
                    <a:pt x="274" y="460"/>
                    <a:pt x="205" y="591"/>
                  </a:cubicBezTo>
                  <a:close/>
                  <a:moveTo>
                    <a:pt x="140" y="890"/>
                  </a:moveTo>
                  <a:cubicBezTo>
                    <a:pt x="143" y="897"/>
                    <a:pt x="143" y="897"/>
                    <a:pt x="143" y="897"/>
                  </a:cubicBezTo>
                  <a:cubicBezTo>
                    <a:pt x="157" y="927"/>
                    <a:pt x="157" y="927"/>
                    <a:pt x="157" y="927"/>
                  </a:cubicBezTo>
                  <a:cubicBezTo>
                    <a:pt x="176" y="957"/>
                    <a:pt x="176" y="957"/>
                    <a:pt x="176" y="957"/>
                  </a:cubicBezTo>
                  <a:cubicBezTo>
                    <a:pt x="194" y="982"/>
                    <a:pt x="194" y="982"/>
                    <a:pt x="194" y="982"/>
                  </a:cubicBezTo>
                  <a:cubicBezTo>
                    <a:pt x="218" y="1008"/>
                    <a:pt x="218" y="1008"/>
                    <a:pt x="218" y="1008"/>
                  </a:cubicBezTo>
                  <a:cubicBezTo>
                    <a:pt x="246" y="1035"/>
                    <a:pt x="246" y="1035"/>
                    <a:pt x="246" y="1035"/>
                  </a:cubicBezTo>
                  <a:cubicBezTo>
                    <a:pt x="268" y="1052"/>
                    <a:pt x="268" y="1052"/>
                    <a:pt x="268" y="1052"/>
                  </a:cubicBezTo>
                  <a:cubicBezTo>
                    <a:pt x="271" y="1055"/>
                    <a:pt x="271" y="1055"/>
                    <a:pt x="271" y="1055"/>
                  </a:cubicBezTo>
                  <a:cubicBezTo>
                    <a:pt x="274" y="999"/>
                    <a:pt x="274" y="999"/>
                    <a:pt x="274" y="999"/>
                  </a:cubicBezTo>
                  <a:cubicBezTo>
                    <a:pt x="280" y="935"/>
                    <a:pt x="280" y="935"/>
                    <a:pt x="280" y="935"/>
                  </a:cubicBezTo>
                  <a:cubicBezTo>
                    <a:pt x="286" y="890"/>
                    <a:pt x="286" y="890"/>
                    <a:pt x="286" y="890"/>
                  </a:cubicBezTo>
                  <a:cubicBezTo>
                    <a:pt x="294" y="844"/>
                    <a:pt x="294" y="844"/>
                    <a:pt x="294" y="844"/>
                  </a:cubicBezTo>
                  <a:cubicBezTo>
                    <a:pt x="299" y="821"/>
                    <a:pt x="299" y="821"/>
                    <a:pt x="299" y="821"/>
                  </a:cubicBezTo>
                  <a:cubicBezTo>
                    <a:pt x="309" y="781"/>
                    <a:pt x="309" y="781"/>
                    <a:pt x="309" y="781"/>
                  </a:cubicBezTo>
                  <a:cubicBezTo>
                    <a:pt x="308" y="780"/>
                    <a:pt x="308" y="780"/>
                    <a:pt x="308" y="780"/>
                  </a:cubicBezTo>
                  <a:cubicBezTo>
                    <a:pt x="276" y="746"/>
                    <a:pt x="276" y="746"/>
                    <a:pt x="276" y="746"/>
                  </a:cubicBezTo>
                  <a:cubicBezTo>
                    <a:pt x="250" y="715"/>
                    <a:pt x="250" y="715"/>
                    <a:pt x="250" y="715"/>
                  </a:cubicBezTo>
                  <a:cubicBezTo>
                    <a:pt x="222" y="680"/>
                    <a:pt x="222" y="680"/>
                    <a:pt x="222" y="680"/>
                  </a:cubicBezTo>
                  <a:cubicBezTo>
                    <a:pt x="195" y="638"/>
                    <a:pt x="195" y="638"/>
                    <a:pt x="195" y="638"/>
                  </a:cubicBezTo>
                  <a:cubicBezTo>
                    <a:pt x="188" y="626"/>
                    <a:pt x="188" y="626"/>
                    <a:pt x="188" y="626"/>
                  </a:cubicBezTo>
                  <a:cubicBezTo>
                    <a:pt x="164" y="683"/>
                    <a:pt x="142" y="785"/>
                    <a:pt x="140" y="890"/>
                  </a:cubicBezTo>
                  <a:close/>
                  <a:moveTo>
                    <a:pt x="325" y="1370"/>
                  </a:moveTo>
                  <a:cubicBezTo>
                    <a:pt x="300" y="1264"/>
                    <a:pt x="300" y="1264"/>
                    <a:pt x="300" y="1264"/>
                  </a:cubicBezTo>
                  <a:cubicBezTo>
                    <a:pt x="285" y="1196"/>
                    <a:pt x="285" y="1196"/>
                    <a:pt x="285" y="1196"/>
                  </a:cubicBezTo>
                  <a:cubicBezTo>
                    <a:pt x="275" y="1141"/>
                    <a:pt x="275" y="1141"/>
                    <a:pt x="275" y="1141"/>
                  </a:cubicBezTo>
                  <a:cubicBezTo>
                    <a:pt x="271" y="1101"/>
                    <a:pt x="271" y="1101"/>
                    <a:pt x="271" y="1101"/>
                  </a:cubicBezTo>
                  <a:cubicBezTo>
                    <a:pt x="270" y="1087"/>
                    <a:pt x="270" y="1087"/>
                    <a:pt x="270" y="1087"/>
                  </a:cubicBezTo>
                  <a:cubicBezTo>
                    <a:pt x="252" y="1071"/>
                    <a:pt x="252" y="1071"/>
                    <a:pt x="252" y="1071"/>
                  </a:cubicBezTo>
                  <a:cubicBezTo>
                    <a:pt x="217" y="1036"/>
                    <a:pt x="217" y="1036"/>
                    <a:pt x="217" y="1036"/>
                  </a:cubicBezTo>
                  <a:cubicBezTo>
                    <a:pt x="197" y="1014"/>
                    <a:pt x="197" y="1014"/>
                    <a:pt x="197" y="1014"/>
                  </a:cubicBezTo>
                  <a:cubicBezTo>
                    <a:pt x="177" y="989"/>
                    <a:pt x="177" y="989"/>
                    <a:pt x="177" y="989"/>
                  </a:cubicBezTo>
                  <a:cubicBezTo>
                    <a:pt x="164" y="968"/>
                    <a:pt x="164" y="968"/>
                    <a:pt x="164" y="968"/>
                  </a:cubicBezTo>
                  <a:cubicBezTo>
                    <a:pt x="143" y="926"/>
                    <a:pt x="143" y="926"/>
                    <a:pt x="143" y="926"/>
                  </a:cubicBezTo>
                  <a:cubicBezTo>
                    <a:pt x="140" y="922"/>
                    <a:pt x="140" y="922"/>
                    <a:pt x="140" y="922"/>
                  </a:cubicBezTo>
                  <a:cubicBezTo>
                    <a:pt x="142" y="984"/>
                    <a:pt x="151" y="1045"/>
                    <a:pt x="173" y="1096"/>
                  </a:cubicBezTo>
                  <a:cubicBezTo>
                    <a:pt x="201" y="1197"/>
                    <a:pt x="252" y="1295"/>
                    <a:pt x="325" y="1370"/>
                  </a:cubicBezTo>
                  <a:close/>
                  <a:moveTo>
                    <a:pt x="509" y="1350"/>
                  </a:moveTo>
                  <a:cubicBezTo>
                    <a:pt x="530" y="1277"/>
                    <a:pt x="530" y="1277"/>
                    <a:pt x="530" y="1277"/>
                  </a:cubicBezTo>
                  <a:cubicBezTo>
                    <a:pt x="520" y="1271"/>
                    <a:pt x="520" y="1271"/>
                    <a:pt x="520" y="1271"/>
                  </a:cubicBezTo>
                  <a:cubicBezTo>
                    <a:pt x="486" y="1252"/>
                    <a:pt x="486" y="1252"/>
                    <a:pt x="486" y="1252"/>
                  </a:cubicBezTo>
                  <a:cubicBezTo>
                    <a:pt x="452" y="1230"/>
                    <a:pt x="452" y="1230"/>
                    <a:pt x="452" y="1230"/>
                  </a:cubicBezTo>
                  <a:cubicBezTo>
                    <a:pt x="418" y="1205"/>
                    <a:pt x="418" y="1205"/>
                    <a:pt x="418" y="1205"/>
                  </a:cubicBezTo>
                  <a:cubicBezTo>
                    <a:pt x="306" y="1116"/>
                    <a:pt x="306" y="1116"/>
                    <a:pt x="306" y="1116"/>
                  </a:cubicBezTo>
                  <a:cubicBezTo>
                    <a:pt x="308" y="1152"/>
                    <a:pt x="308" y="1152"/>
                    <a:pt x="308" y="1152"/>
                  </a:cubicBezTo>
                  <a:cubicBezTo>
                    <a:pt x="310" y="1172"/>
                    <a:pt x="310" y="1172"/>
                    <a:pt x="310" y="1172"/>
                  </a:cubicBezTo>
                  <a:cubicBezTo>
                    <a:pt x="316" y="1210"/>
                    <a:pt x="316" y="1210"/>
                    <a:pt x="316" y="1210"/>
                  </a:cubicBezTo>
                  <a:cubicBezTo>
                    <a:pt x="342" y="1341"/>
                    <a:pt x="342" y="1341"/>
                    <a:pt x="342" y="1341"/>
                  </a:cubicBezTo>
                  <a:cubicBezTo>
                    <a:pt x="349" y="1384"/>
                    <a:pt x="349" y="1384"/>
                    <a:pt x="349" y="1384"/>
                  </a:cubicBezTo>
                  <a:cubicBezTo>
                    <a:pt x="349" y="1394"/>
                    <a:pt x="349" y="1394"/>
                    <a:pt x="349" y="1394"/>
                  </a:cubicBezTo>
                  <a:cubicBezTo>
                    <a:pt x="388" y="1429"/>
                    <a:pt x="432" y="1459"/>
                    <a:pt x="481" y="1480"/>
                  </a:cubicBezTo>
                  <a:cubicBezTo>
                    <a:pt x="479" y="1477"/>
                    <a:pt x="479" y="1477"/>
                    <a:pt x="479" y="1477"/>
                  </a:cubicBezTo>
                  <a:cubicBezTo>
                    <a:pt x="480" y="1471"/>
                    <a:pt x="480" y="1471"/>
                    <a:pt x="480" y="1471"/>
                  </a:cubicBezTo>
                  <a:cubicBezTo>
                    <a:pt x="486" y="1441"/>
                    <a:pt x="486" y="1441"/>
                    <a:pt x="486" y="1441"/>
                  </a:cubicBezTo>
                  <a:lnTo>
                    <a:pt x="509" y="1350"/>
                  </a:lnTo>
                  <a:close/>
                  <a:moveTo>
                    <a:pt x="835" y="1375"/>
                  </a:moveTo>
                  <a:cubicBezTo>
                    <a:pt x="831" y="1374"/>
                    <a:pt x="831" y="1374"/>
                    <a:pt x="831" y="1374"/>
                  </a:cubicBezTo>
                  <a:cubicBezTo>
                    <a:pt x="813" y="1372"/>
                    <a:pt x="813" y="1372"/>
                    <a:pt x="813" y="1372"/>
                  </a:cubicBezTo>
                  <a:cubicBezTo>
                    <a:pt x="794" y="1368"/>
                    <a:pt x="794" y="1368"/>
                    <a:pt x="794" y="1368"/>
                  </a:cubicBezTo>
                  <a:cubicBezTo>
                    <a:pt x="757" y="1359"/>
                    <a:pt x="757" y="1359"/>
                    <a:pt x="757" y="1359"/>
                  </a:cubicBezTo>
                  <a:cubicBezTo>
                    <a:pt x="720" y="1347"/>
                    <a:pt x="720" y="1347"/>
                    <a:pt x="720" y="1347"/>
                  </a:cubicBezTo>
                  <a:cubicBezTo>
                    <a:pt x="619" y="1310"/>
                    <a:pt x="619" y="1310"/>
                    <a:pt x="619" y="1310"/>
                  </a:cubicBezTo>
                  <a:cubicBezTo>
                    <a:pt x="572" y="1293"/>
                    <a:pt x="572" y="1293"/>
                    <a:pt x="572" y="1293"/>
                  </a:cubicBezTo>
                  <a:cubicBezTo>
                    <a:pt x="568" y="1302"/>
                    <a:pt x="568" y="1302"/>
                    <a:pt x="568" y="1302"/>
                  </a:cubicBezTo>
                  <a:cubicBezTo>
                    <a:pt x="555" y="1342"/>
                    <a:pt x="555" y="1342"/>
                    <a:pt x="555" y="1342"/>
                  </a:cubicBezTo>
                  <a:cubicBezTo>
                    <a:pt x="544" y="1384"/>
                    <a:pt x="544" y="1384"/>
                    <a:pt x="544" y="1384"/>
                  </a:cubicBezTo>
                  <a:cubicBezTo>
                    <a:pt x="533" y="1431"/>
                    <a:pt x="533" y="1431"/>
                    <a:pt x="533" y="1431"/>
                  </a:cubicBezTo>
                  <a:cubicBezTo>
                    <a:pt x="522" y="1494"/>
                    <a:pt x="522" y="1494"/>
                    <a:pt x="522" y="1494"/>
                  </a:cubicBezTo>
                  <a:cubicBezTo>
                    <a:pt x="521" y="1496"/>
                    <a:pt x="521" y="1496"/>
                    <a:pt x="521" y="1496"/>
                  </a:cubicBezTo>
                  <a:cubicBezTo>
                    <a:pt x="524" y="1497"/>
                    <a:pt x="526" y="1498"/>
                    <a:pt x="529" y="1499"/>
                  </a:cubicBezTo>
                  <a:cubicBezTo>
                    <a:pt x="571" y="1518"/>
                    <a:pt x="612" y="1530"/>
                    <a:pt x="653" y="1538"/>
                  </a:cubicBezTo>
                  <a:cubicBezTo>
                    <a:pt x="810" y="1399"/>
                    <a:pt x="810" y="1399"/>
                    <a:pt x="810" y="1399"/>
                  </a:cubicBezTo>
                  <a:lnTo>
                    <a:pt x="835" y="1375"/>
                  </a:lnTo>
                  <a:close/>
                  <a:moveTo>
                    <a:pt x="1041" y="1114"/>
                  </a:moveTo>
                  <a:cubicBezTo>
                    <a:pt x="1032" y="1113"/>
                    <a:pt x="1032" y="1113"/>
                    <a:pt x="1032" y="1113"/>
                  </a:cubicBezTo>
                  <a:cubicBezTo>
                    <a:pt x="996" y="1111"/>
                    <a:pt x="996" y="1111"/>
                    <a:pt x="996" y="1111"/>
                  </a:cubicBezTo>
                  <a:cubicBezTo>
                    <a:pt x="959" y="1107"/>
                    <a:pt x="959" y="1107"/>
                    <a:pt x="959" y="1107"/>
                  </a:cubicBezTo>
                  <a:cubicBezTo>
                    <a:pt x="919" y="1100"/>
                    <a:pt x="919" y="1100"/>
                    <a:pt x="919" y="1100"/>
                  </a:cubicBezTo>
                  <a:cubicBezTo>
                    <a:pt x="876" y="1090"/>
                    <a:pt x="876" y="1090"/>
                    <a:pt x="876" y="1090"/>
                  </a:cubicBezTo>
                  <a:cubicBezTo>
                    <a:pt x="831" y="1078"/>
                    <a:pt x="831" y="1078"/>
                    <a:pt x="831" y="1078"/>
                  </a:cubicBezTo>
                  <a:cubicBezTo>
                    <a:pt x="762" y="1056"/>
                    <a:pt x="762" y="1056"/>
                    <a:pt x="762" y="1056"/>
                  </a:cubicBezTo>
                  <a:cubicBezTo>
                    <a:pt x="692" y="1031"/>
                    <a:pt x="692" y="1031"/>
                    <a:pt x="692" y="1031"/>
                  </a:cubicBezTo>
                  <a:cubicBezTo>
                    <a:pt x="668" y="1022"/>
                    <a:pt x="668" y="1022"/>
                    <a:pt x="668" y="1022"/>
                  </a:cubicBezTo>
                  <a:cubicBezTo>
                    <a:pt x="645" y="1084"/>
                    <a:pt x="645" y="1084"/>
                    <a:pt x="645" y="1084"/>
                  </a:cubicBezTo>
                  <a:cubicBezTo>
                    <a:pt x="615" y="1175"/>
                    <a:pt x="615" y="1175"/>
                    <a:pt x="615" y="1175"/>
                  </a:cubicBezTo>
                  <a:cubicBezTo>
                    <a:pt x="584" y="1259"/>
                    <a:pt x="584" y="1259"/>
                    <a:pt x="584" y="1259"/>
                  </a:cubicBezTo>
                  <a:cubicBezTo>
                    <a:pt x="704" y="1302"/>
                    <a:pt x="704" y="1302"/>
                    <a:pt x="704" y="1302"/>
                  </a:cubicBezTo>
                  <a:cubicBezTo>
                    <a:pt x="765" y="1322"/>
                    <a:pt x="765" y="1322"/>
                    <a:pt x="765" y="1322"/>
                  </a:cubicBezTo>
                  <a:cubicBezTo>
                    <a:pt x="806" y="1334"/>
                    <a:pt x="806" y="1334"/>
                    <a:pt x="806" y="1334"/>
                  </a:cubicBezTo>
                  <a:cubicBezTo>
                    <a:pt x="846" y="1343"/>
                    <a:pt x="846" y="1343"/>
                    <a:pt x="846" y="1343"/>
                  </a:cubicBezTo>
                  <a:cubicBezTo>
                    <a:pt x="863" y="1346"/>
                    <a:pt x="863" y="1346"/>
                    <a:pt x="863" y="1346"/>
                  </a:cubicBezTo>
                  <a:cubicBezTo>
                    <a:pt x="894" y="1313"/>
                    <a:pt x="894" y="1313"/>
                    <a:pt x="894" y="1313"/>
                  </a:cubicBezTo>
                  <a:cubicBezTo>
                    <a:pt x="936" y="1264"/>
                    <a:pt x="936" y="1264"/>
                    <a:pt x="936" y="1264"/>
                  </a:cubicBezTo>
                  <a:cubicBezTo>
                    <a:pt x="962" y="1231"/>
                    <a:pt x="962" y="1231"/>
                    <a:pt x="962" y="1231"/>
                  </a:cubicBezTo>
                  <a:cubicBezTo>
                    <a:pt x="999" y="1181"/>
                    <a:pt x="999" y="1181"/>
                    <a:pt x="999" y="1181"/>
                  </a:cubicBezTo>
                  <a:cubicBezTo>
                    <a:pt x="1022" y="1145"/>
                    <a:pt x="1022" y="1145"/>
                    <a:pt x="1022" y="1145"/>
                  </a:cubicBezTo>
                  <a:lnTo>
                    <a:pt x="1041" y="1114"/>
                  </a:lnTo>
                  <a:close/>
                  <a:moveTo>
                    <a:pt x="1119" y="943"/>
                  </a:moveTo>
                  <a:cubicBezTo>
                    <a:pt x="1130" y="907"/>
                    <a:pt x="1130" y="907"/>
                    <a:pt x="1130" y="907"/>
                  </a:cubicBezTo>
                  <a:cubicBezTo>
                    <a:pt x="1139" y="871"/>
                    <a:pt x="1139" y="871"/>
                    <a:pt x="1139" y="871"/>
                  </a:cubicBezTo>
                  <a:cubicBezTo>
                    <a:pt x="1147" y="834"/>
                    <a:pt x="1147" y="834"/>
                    <a:pt x="1147" y="834"/>
                  </a:cubicBezTo>
                  <a:cubicBezTo>
                    <a:pt x="1153" y="798"/>
                    <a:pt x="1153" y="798"/>
                    <a:pt x="1153" y="798"/>
                  </a:cubicBezTo>
                  <a:cubicBezTo>
                    <a:pt x="1157" y="775"/>
                    <a:pt x="1157" y="775"/>
                    <a:pt x="1157" y="775"/>
                  </a:cubicBezTo>
                  <a:cubicBezTo>
                    <a:pt x="1138" y="772"/>
                    <a:pt x="1138" y="772"/>
                    <a:pt x="1138" y="772"/>
                  </a:cubicBezTo>
                  <a:cubicBezTo>
                    <a:pt x="1062" y="758"/>
                    <a:pt x="1062" y="758"/>
                    <a:pt x="1062" y="758"/>
                  </a:cubicBezTo>
                  <a:cubicBezTo>
                    <a:pt x="991" y="742"/>
                    <a:pt x="991" y="742"/>
                    <a:pt x="991" y="742"/>
                  </a:cubicBezTo>
                  <a:cubicBezTo>
                    <a:pt x="924" y="725"/>
                    <a:pt x="924" y="725"/>
                    <a:pt x="924" y="725"/>
                  </a:cubicBezTo>
                  <a:cubicBezTo>
                    <a:pt x="873" y="710"/>
                    <a:pt x="873" y="710"/>
                    <a:pt x="873" y="710"/>
                  </a:cubicBezTo>
                  <a:cubicBezTo>
                    <a:pt x="819" y="691"/>
                    <a:pt x="819" y="691"/>
                    <a:pt x="819" y="691"/>
                  </a:cubicBezTo>
                  <a:cubicBezTo>
                    <a:pt x="811" y="704"/>
                    <a:pt x="811" y="704"/>
                    <a:pt x="811" y="704"/>
                  </a:cubicBezTo>
                  <a:cubicBezTo>
                    <a:pt x="788" y="749"/>
                    <a:pt x="788" y="749"/>
                    <a:pt x="788" y="749"/>
                  </a:cubicBezTo>
                  <a:cubicBezTo>
                    <a:pt x="756" y="814"/>
                    <a:pt x="756" y="814"/>
                    <a:pt x="756" y="814"/>
                  </a:cubicBezTo>
                  <a:cubicBezTo>
                    <a:pt x="726" y="880"/>
                    <a:pt x="726" y="880"/>
                    <a:pt x="726" y="880"/>
                  </a:cubicBezTo>
                  <a:cubicBezTo>
                    <a:pt x="687" y="975"/>
                    <a:pt x="687" y="975"/>
                    <a:pt x="687" y="975"/>
                  </a:cubicBezTo>
                  <a:cubicBezTo>
                    <a:pt x="788" y="1016"/>
                    <a:pt x="788" y="1016"/>
                    <a:pt x="788" y="1016"/>
                  </a:cubicBezTo>
                  <a:cubicBezTo>
                    <a:pt x="854" y="1039"/>
                    <a:pt x="854" y="1039"/>
                    <a:pt x="854" y="1039"/>
                  </a:cubicBezTo>
                  <a:cubicBezTo>
                    <a:pt x="899" y="1053"/>
                    <a:pt x="899" y="1053"/>
                    <a:pt x="899" y="1053"/>
                  </a:cubicBezTo>
                  <a:cubicBezTo>
                    <a:pt x="942" y="1064"/>
                    <a:pt x="942" y="1064"/>
                    <a:pt x="942" y="1064"/>
                  </a:cubicBezTo>
                  <a:cubicBezTo>
                    <a:pt x="985" y="1072"/>
                    <a:pt x="985" y="1072"/>
                    <a:pt x="985" y="1072"/>
                  </a:cubicBezTo>
                  <a:cubicBezTo>
                    <a:pt x="1039" y="1078"/>
                    <a:pt x="1039" y="1078"/>
                    <a:pt x="1039" y="1078"/>
                  </a:cubicBezTo>
                  <a:cubicBezTo>
                    <a:pt x="1059" y="1082"/>
                    <a:pt x="1059" y="1082"/>
                    <a:pt x="1059" y="1082"/>
                  </a:cubicBezTo>
                  <a:cubicBezTo>
                    <a:pt x="1065" y="1071"/>
                    <a:pt x="1065" y="1071"/>
                    <a:pt x="1065" y="1071"/>
                  </a:cubicBezTo>
                  <a:cubicBezTo>
                    <a:pt x="1084" y="1032"/>
                    <a:pt x="1084" y="1032"/>
                    <a:pt x="1084" y="1032"/>
                  </a:cubicBezTo>
                  <a:cubicBezTo>
                    <a:pt x="1100" y="995"/>
                    <a:pt x="1100" y="995"/>
                    <a:pt x="1100" y="995"/>
                  </a:cubicBezTo>
                  <a:lnTo>
                    <a:pt x="1119" y="943"/>
                  </a:lnTo>
                  <a:close/>
                  <a:moveTo>
                    <a:pt x="1210" y="1721"/>
                  </a:moveTo>
                  <a:cubicBezTo>
                    <a:pt x="1274" y="1721"/>
                    <a:pt x="1274" y="1721"/>
                    <a:pt x="1274" y="1721"/>
                  </a:cubicBezTo>
                  <a:cubicBezTo>
                    <a:pt x="1274" y="1910"/>
                    <a:pt x="1274" y="1910"/>
                    <a:pt x="1274" y="1910"/>
                  </a:cubicBezTo>
                  <a:cubicBezTo>
                    <a:pt x="1302" y="1910"/>
                    <a:pt x="1302" y="1910"/>
                    <a:pt x="1302" y="1910"/>
                  </a:cubicBezTo>
                  <a:cubicBezTo>
                    <a:pt x="1302" y="1721"/>
                    <a:pt x="1302" y="1721"/>
                    <a:pt x="1302" y="1721"/>
                  </a:cubicBezTo>
                  <a:cubicBezTo>
                    <a:pt x="1367" y="1721"/>
                    <a:pt x="1367" y="1721"/>
                    <a:pt x="1367" y="1721"/>
                  </a:cubicBezTo>
                  <a:cubicBezTo>
                    <a:pt x="1367" y="1698"/>
                    <a:pt x="1367" y="1698"/>
                    <a:pt x="1367" y="1698"/>
                  </a:cubicBezTo>
                  <a:cubicBezTo>
                    <a:pt x="1210" y="1698"/>
                    <a:pt x="1210" y="1698"/>
                    <a:pt x="1210" y="1698"/>
                  </a:cubicBezTo>
                  <a:lnTo>
                    <a:pt x="1210" y="1721"/>
                  </a:lnTo>
                  <a:close/>
                  <a:moveTo>
                    <a:pt x="1415" y="1787"/>
                  </a:moveTo>
                  <a:cubicBezTo>
                    <a:pt x="1413" y="1787"/>
                    <a:pt x="1413" y="1787"/>
                    <a:pt x="1413" y="1787"/>
                  </a:cubicBezTo>
                  <a:cubicBezTo>
                    <a:pt x="1412" y="1757"/>
                    <a:pt x="1412" y="1757"/>
                    <a:pt x="1412" y="1757"/>
                  </a:cubicBezTo>
                  <a:cubicBezTo>
                    <a:pt x="1388" y="1757"/>
                    <a:pt x="1388" y="1757"/>
                    <a:pt x="1388" y="1757"/>
                  </a:cubicBezTo>
                  <a:cubicBezTo>
                    <a:pt x="1389" y="1772"/>
                    <a:pt x="1389" y="1787"/>
                    <a:pt x="1389" y="1805"/>
                  </a:cubicBezTo>
                  <a:cubicBezTo>
                    <a:pt x="1389" y="1910"/>
                    <a:pt x="1389" y="1910"/>
                    <a:pt x="1389" y="1910"/>
                  </a:cubicBezTo>
                  <a:cubicBezTo>
                    <a:pt x="1417" y="1910"/>
                    <a:pt x="1417" y="1910"/>
                    <a:pt x="1417" y="1910"/>
                  </a:cubicBezTo>
                  <a:cubicBezTo>
                    <a:pt x="1417" y="1828"/>
                    <a:pt x="1417" y="1828"/>
                    <a:pt x="1417" y="1828"/>
                  </a:cubicBezTo>
                  <a:cubicBezTo>
                    <a:pt x="1417" y="1824"/>
                    <a:pt x="1417" y="1819"/>
                    <a:pt x="1418" y="1816"/>
                  </a:cubicBezTo>
                  <a:cubicBezTo>
                    <a:pt x="1422" y="1795"/>
                    <a:pt x="1436" y="1780"/>
                    <a:pt x="1455" y="1780"/>
                  </a:cubicBezTo>
                  <a:cubicBezTo>
                    <a:pt x="1459" y="1780"/>
                    <a:pt x="1462" y="1780"/>
                    <a:pt x="1465" y="1781"/>
                  </a:cubicBezTo>
                  <a:cubicBezTo>
                    <a:pt x="1465" y="1755"/>
                    <a:pt x="1465" y="1755"/>
                    <a:pt x="1465" y="1755"/>
                  </a:cubicBezTo>
                  <a:cubicBezTo>
                    <a:pt x="1462" y="1754"/>
                    <a:pt x="1460" y="1754"/>
                    <a:pt x="1457" y="1754"/>
                  </a:cubicBezTo>
                  <a:cubicBezTo>
                    <a:pt x="1438" y="1754"/>
                    <a:pt x="1421" y="1767"/>
                    <a:pt x="1415" y="1787"/>
                  </a:cubicBezTo>
                  <a:close/>
                  <a:moveTo>
                    <a:pt x="1599" y="1873"/>
                  </a:moveTo>
                  <a:cubicBezTo>
                    <a:pt x="1599" y="1886"/>
                    <a:pt x="1600" y="1899"/>
                    <a:pt x="1602" y="1910"/>
                  </a:cubicBezTo>
                  <a:cubicBezTo>
                    <a:pt x="1576" y="1910"/>
                    <a:pt x="1576" y="1910"/>
                    <a:pt x="1576" y="1910"/>
                  </a:cubicBezTo>
                  <a:cubicBezTo>
                    <a:pt x="1574" y="1890"/>
                    <a:pt x="1574" y="1890"/>
                    <a:pt x="1574" y="1890"/>
                  </a:cubicBezTo>
                  <a:cubicBezTo>
                    <a:pt x="1573" y="1890"/>
                    <a:pt x="1573" y="1890"/>
                    <a:pt x="1573" y="1890"/>
                  </a:cubicBezTo>
                  <a:cubicBezTo>
                    <a:pt x="1565" y="1902"/>
                    <a:pt x="1548" y="1913"/>
                    <a:pt x="1527" y="1913"/>
                  </a:cubicBezTo>
                  <a:cubicBezTo>
                    <a:pt x="1496" y="1913"/>
                    <a:pt x="1480" y="1891"/>
                    <a:pt x="1480" y="1869"/>
                  </a:cubicBezTo>
                  <a:cubicBezTo>
                    <a:pt x="1480" y="1833"/>
                    <a:pt x="1513" y="1812"/>
                    <a:pt x="1572" y="1813"/>
                  </a:cubicBezTo>
                  <a:cubicBezTo>
                    <a:pt x="1572" y="1810"/>
                    <a:pt x="1572" y="1810"/>
                    <a:pt x="1572" y="1810"/>
                  </a:cubicBezTo>
                  <a:cubicBezTo>
                    <a:pt x="1572" y="1797"/>
                    <a:pt x="1568" y="1774"/>
                    <a:pt x="1537" y="1774"/>
                  </a:cubicBezTo>
                  <a:cubicBezTo>
                    <a:pt x="1523" y="1774"/>
                    <a:pt x="1508" y="1779"/>
                    <a:pt x="1497" y="1786"/>
                  </a:cubicBezTo>
                  <a:cubicBezTo>
                    <a:pt x="1491" y="1767"/>
                    <a:pt x="1491" y="1767"/>
                    <a:pt x="1491" y="1767"/>
                  </a:cubicBezTo>
                  <a:cubicBezTo>
                    <a:pt x="1504" y="1759"/>
                    <a:pt x="1522" y="1754"/>
                    <a:pt x="1541" y="1754"/>
                  </a:cubicBezTo>
                  <a:cubicBezTo>
                    <a:pt x="1588" y="1754"/>
                    <a:pt x="1599" y="1786"/>
                    <a:pt x="1599" y="1816"/>
                  </a:cubicBezTo>
                  <a:lnTo>
                    <a:pt x="1599" y="1873"/>
                  </a:lnTo>
                  <a:close/>
                  <a:moveTo>
                    <a:pt x="1572" y="1832"/>
                  </a:moveTo>
                  <a:cubicBezTo>
                    <a:pt x="1542" y="1831"/>
                    <a:pt x="1508" y="1837"/>
                    <a:pt x="1508" y="1866"/>
                  </a:cubicBezTo>
                  <a:cubicBezTo>
                    <a:pt x="1508" y="1884"/>
                    <a:pt x="1520" y="1893"/>
                    <a:pt x="1534" y="1893"/>
                  </a:cubicBezTo>
                  <a:cubicBezTo>
                    <a:pt x="1554" y="1893"/>
                    <a:pt x="1566" y="1880"/>
                    <a:pt x="1571" y="1867"/>
                  </a:cubicBezTo>
                  <a:cubicBezTo>
                    <a:pt x="1572" y="1864"/>
                    <a:pt x="1572" y="1861"/>
                    <a:pt x="1572" y="1858"/>
                  </a:cubicBezTo>
                  <a:lnTo>
                    <a:pt x="1572" y="1832"/>
                  </a:lnTo>
                  <a:close/>
                  <a:moveTo>
                    <a:pt x="1657" y="1697"/>
                  </a:moveTo>
                  <a:cubicBezTo>
                    <a:pt x="1647" y="1697"/>
                    <a:pt x="1640" y="1705"/>
                    <a:pt x="1640" y="1715"/>
                  </a:cubicBezTo>
                  <a:cubicBezTo>
                    <a:pt x="1640" y="1724"/>
                    <a:pt x="1647" y="1732"/>
                    <a:pt x="1657" y="1732"/>
                  </a:cubicBezTo>
                  <a:cubicBezTo>
                    <a:pt x="1668" y="1732"/>
                    <a:pt x="1675" y="1724"/>
                    <a:pt x="1674" y="1715"/>
                  </a:cubicBezTo>
                  <a:cubicBezTo>
                    <a:pt x="1674" y="1705"/>
                    <a:pt x="1668" y="1697"/>
                    <a:pt x="1657" y="1697"/>
                  </a:cubicBezTo>
                  <a:close/>
                  <a:moveTo>
                    <a:pt x="1643" y="1910"/>
                  </a:moveTo>
                  <a:cubicBezTo>
                    <a:pt x="1671" y="1910"/>
                    <a:pt x="1671" y="1910"/>
                    <a:pt x="1671" y="1910"/>
                  </a:cubicBezTo>
                  <a:cubicBezTo>
                    <a:pt x="1671" y="1757"/>
                    <a:pt x="1671" y="1757"/>
                    <a:pt x="1671" y="1757"/>
                  </a:cubicBezTo>
                  <a:cubicBezTo>
                    <a:pt x="1643" y="1757"/>
                    <a:pt x="1643" y="1757"/>
                    <a:pt x="1643" y="1757"/>
                  </a:cubicBezTo>
                  <a:lnTo>
                    <a:pt x="1643" y="1910"/>
                  </a:lnTo>
                  <a:close/>
                  <a:moveTo>
                    <a:pt x="1793" y="1754"/>
                  </a:moveTo>
                  <a:cubicBezTo>
                    <a:pt x="1768" y="1754"/>
                    <a:pt x="1750" y="1768"/>
                    <a:pt x="1742" y="1783"/>
                  </a:cubicBezTo>
                  <a:cubicBezTo>
                    <a:pt x="1742" y="1783"/>
                    <a:pt x="1742" y="1783"/>
                    <a:pt x="1742" y="1783"/>
                  </a:cubicBezTo>
                  <a:cubicBezTo>
                    <a:pt x="1740" y="1757"/>
                    <a:pt x="1740" y="1757"/>
                    <a:pt x="1740" y="1757"/>
                  </a:cubicBezTo>
                  <a:cubicBezTo>
                    <a:pt x="1716" y="1757"/>
                    <a:pt x="1716" y="1757"/>
                    <a:pt x="1716" y="1757"/>
                  </a:cubicBezTo>
                  <a:cubicBezTo>
                    <a:pt x="1717" y="1770"/>
                    <a:pt x="1717" y="1783"/>
                    <a:pt x="1717" y="1799"/>
                  </a:cubicBezTo>
                  <a:cubicBezTo>
                    <a:pt x="1717" y="1910"/>
                    <a:pt x="1717" y="1910"/>
                    <a:pt x="1717" y="1910"/>
                  </a:cubicBezTo>
                  <a:cubicBezTo>
                    <a:pt x="1745" y="1910"/>
                    <a:pt x="1745" y="1910"/>
                    <a:pt x="1745" y="1910"/>
                  </a:cubicBezTo>
                  <a:cubicBezTo>
                    <a:pt x="1745" y="1818"/>
                    <a:pt x="1745" y="1818"/>
                    <a:pt x="1745" y="1818"/>
                  </a:cubicBezTo>
                  <a:cubicBezTo>
                    <a:pt x="1745" y="1813"/>
                    <a:pt x="1745" y="1809"/>
                    <a:pt x="1747" y="1805"/>
                  </a:cubicBezTo>
                  <a:cubicBezTo>
                    <a:pt x="1751" y="1790"/>
                    <a:pt x="1765" y="1777"/>
                    <a:pt x="1784" y="1777"/>
                  </a:cubicBezTo>
                  <a:cubicBezTo>
                    <a:pt x="1810" y="1777"/>
                    <a:pt x="1819" y="1797"/>
                    <a:pt x="1819" y="1822"/>
                  </a:cubicBezTo>
                  <a:cubicBezTo>
                    <a:pt x="1819" y="1910"/>
                    <a:pt x="1819" y="1910"/>
                    <a:pt x="1819" y="1910"/>
                  </a:cubicBezTo>
                  <a:cubicBezTo>
                    <a:pt x="1847" y="1910"/>
                    <a:pt x="1847" y="1910"/>
                    <a:pt x="1847" y="1910"/>
                  </a:cubicBezTo>
                  <a:cubicBezTo>
                    <a:pt x="1847" y="1819"/>
                    <a:pt x="1847" y="1819"/>
                    <a:pt x="1847" y="1819"/>
                  </a:cubicBezTo>
                  <a:cubicBezTo>
                    <a:pt x="1847" y="1766"/>
                    <a:pt x="1814" y="1754"/>
                    <a:pt x="1793" y="1754"/>
                  </a:cubicBezTo>
                  <a:close/>
                  <a:moveTo>
                    <a:pt x="1905" y="1697"/>
                  </a:moveTo>
                  <a:cubicBezTo>
                    <a:pt x="1895" y="1697"/>
                    <a:pt x="1888" y="1705"/>
                    <a:pt x="1888" y="1715"/>
                  </a:cubicBezTo>
                  <a:cubicBezTo>
                    <a:pt x="1888" y="1724"/>
                    <a:pt x="1895" y="1732"/>
                    <a:pt x="1904" y="1732"/>
                  </a:cubicBezTo>
                  <a:cubicBezTo>
                    <a:pt x="1915" y="1732"/>
                    <a:pt x="1922" y="1724"/>
                    <a:pt x="1922" y="1715"/>
                  </a:cubicBezTo>
                  <a:cubicBezTo>
                    <a:pt x="1922" y="1705"/>
                    <a:pt x="1915" y="1697"/>
                    <a:pt x="1905" y="1697"/>
                  </a:cubicBezTo>
                  <a:close/>
                  <a:moveTo>
                    <a:pt x="1891" y="1910"/>
                  </a:moveTo>
                  <a:cubicBezTo>
                    <a:pt x="1919" y="1910"/>
                    <a:pt x="1919" y="1910"/>
                    <a:pt x="1919" y="1910"/>
                  </a:cubicBezTo>
                  <a:cubicBezTo>
                    <a:pt x="1919" y="1757"/>
                    <a:pt x="1919" y="1757"/>
                    <a:pt x="1919" y="1757"/>
                  </a:cubicBezTo>
                  <a:cubicBezTo>
                    <a:pt x="1891" y="1757"/>
                    <a:pt x="1891" y="1757"/>
                    <a:pt x="1891" y="1757"/>
                  </a:cubicBezTo>
                  <a:lnTo>
                    <a:pt x="1891" y="1910"/>
                  </a:lnTo>
                  <a:close/>
                  <a:moveTo>
                    <a:pt x="2041" y="1754"/>
                  </a:moveTo>
                  <a:cubicBezTo>
                    <a:pt x="2015" y="1754"/>
                    <a:pt x="1998" y="1768"/>
                    <a:pt x="1990" y="1783"/>
                  </a:cubicBezTo>
                  <a:cubicBezTo>
                    <a:pt x="1990" y="1783"/>
                    <a:pt x="1990" y="1783"/>
                    <a:pt x="1990" y="1783"/>
                  </a:cubicBezTo>
                  <a:cubicBezTo>
                    <a:pt x="1988" y="1757"/>
                    <a:pt x="1988" y="1757"/>
                    <a:pt x="1988" y="1757"/>
                  </a:cubicBezTo>
                  <a:cubicBezTo>
                    <a:pt x="1964" y="1757"/>
                    <a:pt x="1964" y="1757"/>
                    <a:pt x="1964" y="1757"/>
                  </a:cubicBezTo>
                  <a:cubicBezTo>
                    <a:pt x="1964" y="1770"/>
                    <a:pt x="1965" y="1783"/>
                    <a:pt x="1965" y="1799"/>
                  </a:cubicBezTo>
                  <a:cubicBezTo>
                    <a:pt x="1965" y="1910"/>
                    <a:pt x="1965" y="1910"/>
                    <a:pt x="1965" y="1910"/>
                  </a:cubicBezTo>
                  <a:cubicBezTo>
                    <a:pt x="1992" y="1910"/>
                    <a:pt x="1992" y="1910"/>
                    <a:pt x="1992" y="1910"/>
                  </a:cubicBezTo>
                  <a:cubicBezTo>
                    <a:pt x="1992" y="1818"/>
                    <a:pt x="1992" y="1818"/>
                    <a:pt x="1992" y="1818"/>
                  </a:cubicBezTo>
                  <a:cubicBezTo>
                    <a:pt x="1992" y="1813"/>
                    <a:pt x="1993" y="1809"/>
                    <a:pt x="1994" y="1805"/>
                  </a:cubicBezTo>
                  <a:cubicBezTo>
                    <a:pt x="1999" y="1790"/>
                    <a:pt x="2013" y="1777"/>
                    <a:pt x="2031" y="1777"/>
                  </a:cubicBezTo>
                  <a:cubicBezTo>
                    <a:pt x="2058" y="1777"/>
                    <a:pt x="2067" y="1797"/>
                    <a:pt x="2067" y="1822"/>
                  </a:cubicBezTo>
                  <a:cubicBezTo>
                    <a:pt x="2067" y="1910"/>
                    <a:pt x="2067" y="1910"/>
                    <a:pt x="2067" y="1910"/>
                  </a:cubicBezTo>
                  <a:cubicBezTo>
                    <a:pt x="2094" y="1910"/>
                    <a:pt x="2094" y="1910"/>
                    <a:pt x="2094" y="1910"/>
                  </a:cubicBezTo>
                  <a:cubicBezTo>
                    <a:pt x="2094" y="1819"/>
                    <a:pt x="2094" y="1819"/>
                    <a:pt x="2094" y="1819"/>
                  </a:cubicBezTo>
                  <a:cubicBezTo>
                    <a:pt x="2094" y="1766"/>
                    <a:pt x="2062" y="1754"/>
                    <a:pt x="2041" y="1754"/>
                  </a:cubicBezTo>
                  <a:close/>
                  <a:moveTo>
                    <a:pt x="2246" y="1757"/>
                  </a:moveTo>
                  <a:cubicBezTo>
                    <a:pt x="2270" y="1757"/>
                    <a:pt x="2270" y="1757"/>
                    <a:pt x="2270" y="1757"/>
                  </a:cubicBezTo>
                  <a:cubicBezTo>
                    <a:pt x="2270" y="1768"/>
                    <a:pt x="2269" y="1781"/>
                    <a:pt x="2269" y="1799"/>
                  </a:cubicBezTo>
                  <a:cubicBezTo>
                    <a:pt x="2269" y="1888"/>
                    <a:pt x="2269" y="1888"/>
                    <a:pt x="2269" y="1888"/>
                  </a:cubicBezTo>
                  <a:cubicBezTo>
                    <a:pt x="2269" y="1922"/>
                    <a:pt x="2262" y="1944"/>
                    <a:pt x="2247" y="1957"/>
                  </a:cubicBezTo>
                  <a:cubicBezTo>
                    <a:pt x="2233" y="1971"/>
                    <a:pt x="2211" y="1975"/>
                    <a:pt x="2192" y="1975"/>
                  </a:cubicBezTo>
                  <a:cubicBezTo>
                    <a:pt x="2174" y="1975"/>
                    <a:pt x="2154" y="1971"/>
                    <a:pt x="2141" y="1963"/>
                  </a:cubicBezTo>
                  <a:cubicBezTo>
                    <a:pt x="2148" y="1942"/>
                    <a:pt x="2148" y="1942"/>
                    <a:pt x="2148" y="1942"/>
                  </a:cubicBezTo>
                  <a:cubicBezTo>
                    <a:pt x="2158" y="1948"/>
                    <a:pt x="2174" y="1954"/>
                    <a:pt x="2193" y="1954"/>
                  </a:cubicBezTo>
                  <a:cubicBezTo>
                    <a:pt x="2221" y="1954"/>
                    <a:pt x="2242" y="1939"/>
                    <a:pt x="2242" y="1900"/>
                  </a:cubicBezTo>
                  <a:cubicBezTo>
                    <a:pt x="2242" y="1883"/>
                    <a:pt x="2242" y="1883"/>
                    <a:pt x="2242" y="1883"/>
                  </a:cubicBezTo>
                  <a:cubicBezTo>
                    <a:pt x="2241" y="1883"/>
                    <a:pt x="2241" y="1883"/>
                    <a:pt x="2241" y="1883"/>
                  </a:cubicBezTo>
                  <a:cubicBezTo>
                    <a:pt x="2233" y="1898"/>
                    <a:pt x="2216" y="1909"/>
                    <a:pt x="2193" y="1909"/>
                  </a:cubicBezTo>
                  <a:cubicBezTo>
                    <a:pt x="2155" y="1909"/>
                    <a:pt x="2128" y="1877"/>
                    <a:pt x="2128" y="1835"/>
                  </a:cubicBezTo>
                  <a:cubicBezTo>
                    <a:pt x="2128" y="1783"/>
                    <a:pt x="2162" y="1754"/>
                    <a:pt x="2197" y="1754"/>
                  </a:cubicBezTo>
                  <a:cubicBezTo>
                    <a:pt x="2223" y="1754"/>
                    <a:pt x="2238" y="1768"/>
                    <a:pt x="2244" y="1780"/>
                  </a:cubicBezTo>
                  <a:cubicBezTo>
                    <a:pt x="2245" y="1780"/>
                    <a:pt x="2245" y="1780"/>
                    <a:pt x="2245" y="1780"/>
                  </a:cubicBezTo>
                  <a:lnTo>
                    <a:pt x="2246" y="1757"/>
                  </a:lnTo>
                  <a:close/>
                  <a:moveTo>
                    <a:pt x="2242" y="1817"/>
                  </a:moveTo>
                  <a:cubicBezTo>
                    <a:pt x="2242" y="1813"/>
                    <a:pt x="2241" y="1809"/>
                    <a:pt x="2240" y="1805"/>
                  </a:cubicBezTo>
                  <a:cubicBezTo>
                    <a:pt x="2235" y="1789"/>
                    <a:pt x="2222" y="1776"/>
                    <a:pt x="2201" y="1776"/>
                  </a:cubicBezTo>
                  <a:cubicBezTo>
                    <a:pt x="2175" y="1776"/>
                    <a:pt x="2156" y="1798"/>
                    <a:pt x="2156" y="1833"/>
                  </a:cubicBezTo>
                  <a:cubicBezTo>
                    <a:pt x="2156" y="1863"/>
                    <a:pt x="2171" y="1888"/>
                    <a:pt x="2201" y="1888"/>
                  </a:cubicBezTo>
                  <a:cubicBezTo>
                    <a:pt x="2218" y="1888"/>
                    <a:pt x="2233" y="1877"/>
                    <a:pt x="2239" y="1860"/>
                  </a:cubicBezTo>
                  <a:cubicBezTo>
                    <a:pt x="2241" y="1855"/>
                    <a:pt x="2242" y="1849"/>
                    <a:pt x="2242" y="1845"/>
                  </a:cubicBezTo>
                  <a:lnTo>
                    <a:pt x="2242" y="1817"/>
                  </a:lnTo>
                  <a:close/>
                  <a:moveTo>
                    <a:pt x="2513" y="1872"/>
                  </a:moveTo>
                  <a:cubicBezTo>
                    <a:pt x="2524" y="1884"/>
                    <a:pt x="2535" y="1896"/>
                    <a:pt x="2548" y="1910"/>
                  </a:cubicBezTo>
                  <a:cubicBezTo>
                    <a:pt x="2515" y="1910"/>
                    <a:pt x="2515" y="1910"/>
                    <a:pt x="2515" y="1910"/>
                  </a:cubicBezTo>
                  <a:cubicBezTo>
                    <a:pt x="2509" y="1904"/>
                    <a:pt x="2503" y="1898"/>
                    <a:pt x="2495" y="1889"/>
                  </a:cubicBezTo>
                  <a:cubicBezTo>
                    <a:pt x="2477" y="1906"/>
                    <a:pt x="2456" y="1913"/>
                    <a:pt x="2433" y="1913"/>
                  </a:cubicBezTo>
                  <a:cubicBezTo>
                    <a:pt x="2392" y="1913"/>
                    <a:pt x="2368" y="1885"/>
                    <a:pt x="2368" y="1854"/>
                  </a:cubicBezTo>
                  <a:cubicBezTo>
                    <a:pt x="2368" y="1825"/>
                    <a:pt x="2385" y="1805"/>
                    <a:pt x="2410" y="1792"/>
                  </a:cubicBezTo>
                  <a:cubicBezTo>
                    <a:pt x="2410" y="1791"/>
                    <a:pt x="2410" y="1791"/>
                    <a:pt x="2410" y="1791"/>
                  </a:cubicBezTo>
                  <a:cubicBezTo>
                    <a:pt x="2399" y="1777"/>
                    <a:pt x="2392" y="1761"/>
                    <a:pt x="2392" y="1746"/>
                  </a:cubicBezTo>
                  <a:cubicBezTo>
                    <a:pt x="2392" y="1721"/>
                    <a:pt x="2411" y="1694"/>
                    <a:pt x="2446" y="1694"/>
                  </a:cubicBezTo>
                  <a:cubicBezTo>
                    <a:pt x="2472" y="1694"/>
                    <a:pt x="2493" y="1712"/>
                    <a:pt x="2493" y="1739"/>
                  </a:cubicBezTo>
                  <a:cubicBezTo>
                    <a:pt x="2493" y="1761"/>
                    <a:pt x="2480" y="1779"/>
                    <a:pt x="2446" y="1796"/>
                  </a:cubicBezTo>
                  <a:cubicBezTo>
                    <a:pt x="2446" y="1797"/>
                    <a:pt x="2446" y="1797"/>
                    <a:pt x="2446" y="1797"/>
                  </a:cubicBezTo>
                  <a:cubicBezTo>
                    <a:pt x="2464" y="1817"/>
                    <a:pt x="2484" y="1841"/>
                    <a:pt x="2498" y="1856"/>
                  </a:cubicBezTo>
                  <a:cubicBezTo>
                    <a:pt x="2507" y="1841"/>
                    <a:pt x="2514" y="1821"/>
                    <a:pt x="2518" y="1794"/>
                  </a:cubicBezTo>
                  <a:cubicBezTo>
                    <a:pt x="2543" y="1794"/>
                    <a:pt x="2543" y="1794"/>
                    <a:pt x="2543" y="1794"/>
                  </a:cubicBezTo>
                  <a:cubicBezTo>
                    <a:pt x="2538" y="1827"/>
                    <a:pt x="2528" y="1854"/>
                    <a:pt x="2513" y="1872"/>
                  </a:cubicBezTo>
                  <a:close/>
                  <a:moveTo>
                    <a:pt x="2417" y="1744"/>
                  </a:moveTo>
                  <a:cubicBezTo>
                    <a:pt x="2417" y="1759"/>
                    <a:pt x="2424" y="1771"/>
                    <a:pt x="2433" y="1782"/>
                  </a:cubicBezTo>
                  <a:cubicBezTo>
                    <a:pt x="2455" y="1770"/>
                    <a:pt x="2468" y="1758"/>
                    <a:pt x="2468" y="1740"/>
                  </a:cubicBezTo>
                  <a:cubicBezTo>
                    <a:pt x="2468" y="1727"/>
                    <a:pt x="2461" y="1713"/>
                    <a:pt x="2444" y="1713"/>
                  </a:cubicBezTo>
                  <a:cubicBezTo>
                    <a:pt x="2426" y="1713"/>
                    <a:pt x="2417" y="1727"/>
                    <a:pt x="2417" y="1744"/>
                  </a:cubicBezTo>
                  <a:close/>
                  <a:moveTo>
                    <a:pt x="2482" y="1873"/>
                  </a:moveTo>
                  <a:cubicBezTo>
                    <a:pt x="2469" y="1859"/>
                    <a:pt x="2445" y="1833"/>
                    <a:pt x="2422" y="1806"/>
                  </a:cubicBezTo>
                  <a:cubicBezTo>
                    <a:pt x="2411" y="1814"/>
                    <a:pt x="2394" y="1827"/>
                    <a:pt x="2394" y="1849"/>
                  </a:cubicBezTo>
                  <a:cubicBezTo>
                    <a:pt x="2394" y="1874"/>
                    <a:pt x="2412" y="1892"/>
                    <a:pt x="2438" y="1892"/>
                  </a:cubicBezTo>
                  <a:cubicBezTo>
                    <a:pt x="2456" y="1892"/>
                    <a:pt x="2472" y="1884"/>
                    <a:pt x="2482" y="1873"/>
                  </a:cubicBezTo>
                  <a:close/>
                  <a:moveTo>
                    <a:pt x="2738" y="1717"/>
                  </a:moveTo>
                  <a:cubicBezTo>
                    <a:pt x="2756" y="1717"/>
                    <a:pt x="2770" y="1721"/>
                    <a:pt x="2781" y="1726"/>
                  </a:cubicBezTo>
                  <a:cubicBezTo>
                    <a:pt x="2787" y="1704"/>
                    <a:pt x="2787" y="1704"/>
                    <a:pt x="2787" y="1704"/>
                  </a:cubicBezTo>
                  <a:cubicBezTo>
                    <a:pt x="2780" y="1700"/>
                    <a:pt x="2763" y="1694"/>
                    <a:pt x="2737" y="1694"/>
                  </a:cubicBezTo>
                  <a:cubicBezTo>
                    <a:pt x="2671" y="1694"/>
                    <a:pt x="2626" y="1739"/>
                    <a:pt x="2626" y="1805"/>
                  </a:cubicBezTo>
                  <a:cubicBezTo>
                    <a:pt x="2626" y="1875"/>
                    <a:pt x="2671" y="1913"/>
                    <a:pt x="2731" y="1913"/>
                  </a:cubicBezTo>
                  <a:cubicBezTo>
                    <a:pt x="2757" y="1913"/>
                    <a:pt x="2777" y="1908"/>
                    <a:pt x="2787" y="1903"/>
                  </a:cubicBezTo>
                  <a:cubicBezTo>
                    <a:pt x="2781" y="1881"/>
                    <a:pt x="2781" y="1881"/>
                    <a:pt x="2781" y="1881"/>
                  </a:cubicBezTo>
                  <a:cubicBezTo>
                    <a:pt x="2770" y="1886"/>
                    <a:pt x="2753" y="1890"/>
                    <a:pt x="2737" y="1890"/>
                  </a:cubicBezTo>
                  <a:cubicBezTo>
                    <a:pt x="2685" y="1890"/>
                    <a:pt x="2655" y="1856"/>
                    <a:pt x="2655" y="1805"/>
                  </a:cubicBezTo>
                  <a:cubicBezTo>
                    <a:pt x="2655" y="1749"/>
                    <a:pt x="2688" y="1717"/>
                    <a:pt x="2738" y="1717"/>
                  </a:cubicBezTo>
                  <a:close/>
                  <a:moveTo>
                    <a:pt x="2958" y="1832"/>
                  </a:moveTo>
                  <a:cubicBezTo>
                    <a:pt x="2958" y="1888"/>
                    <a:pt x="2919" y="1913"/>
                    <a:pt x="2882" y="1913"/>
                  </a:cubicBezTo>
                  <a:cubicBezTo>
                    <a:pt x="2841" y="1913"/>
                    <a:pt x="2809" y="1883"/>
                    <a:pt x="2809" y="1835"/>
                  </a:cubicBezTo>
                  <a:cubicBezTo>
                    <a:pt x="2809" y="1784"/>
                    <a:pt x="2842" y="1754"/>
                    <a:pt x="2885" y="1754"/>
                  </a:cubicBezTo>
                  <a:cubicBezTo>
                    <a:pt x="2928" y="1754"/>
                    <a:pt x="2958" y="1786"/>
                    <a:pt x="2958" y="1832"/>
                  </a:cubicBezTo>
                  <a:close/>
                  <a:moveTo>
                    <a:pt x="2929" y="1833"/>
                  </a:moveTo>
                  <a:cubicBezTo>
                    <a:pt x="2929" y="1807"/>
                    <a:pt x="2917" y="1775"/>
                    <a:pt x="2884" y="1775"/>
                  </a:cubicBezTo>
                  <a:cubicBezTo>
                    <a:pt x="2851" y="1775"/>
                    <a:pt x="2837" y="1805"/>
                    <a:pt x="2837" y="1834"/>
                  </a:cubicBezTo>
                  <a:cubicBezTo>
                    <a:pt x="2837" y="1867"/>
                    <a:pt x="2856" y="1892"/>
                    <a:pt x="2883" y="1892"/>
                  </a:cubicBezTo>
                  <a:cubicBezTo>
                    <a:pt x="2910" y="1892"/>
                    <a:pt x="2929" y="1867"/>
                    <a:pt x="2929" y="1833"/>
                  </a:cubicBezTo>
                  <a:close/>
                  <a:moveTo>
                    <a:pt x="3068" y="1754"/>
                  </a:moveTo>
                  <a:cubicBezTo>
                    <a:pt x="3043" y="1754"/>
                    <a:pt x="3026" y="1768"/>
                    <a:pt x="3018" y="1783"/>
                  </a:cubicBezTo>
                  <a:cubicBezTo>
                    <a:pt x="3017" y="1783"/>
                    <a:pt x="3017" y="1783"/>
                    <a:pt x="3017" y="1783"/>
                  </a:cubicBezTo>
                  <a:cubicBezTo>
                    <a:pt x="3016" y="1757"/>
                    <a:pt x="3016" y="1757"/>
                    <a:pt x="3016" y="1757"/>
                  </a:cubicBezTo>
                  <a:cubicBezTo>
                    <a:pt x="2991" y="1757"/>
                    <a:pt x="2991" y="1757"/>
                    <a:pt x="2991" y="1757"/>
                  </a:cubicBezTo>
                  <a:cubicBezTo>
                    <a:pt x="2992" y="1770"/>
                    <a:pt x="2993" y="1783"/>
                    <a:pt x="2993" y="1799"/>
                  </a:cubicBezTo>
                  <a:cubicBezTo>
                    <a:pt x="2993" y="1910"/>
                    <a:pt x="2993" y="1910"/>
                    <a:pt x="2993" y="1910"/>
                  </a:cubicBezTo>
                  <a:cubicBezTo>
                    <a:pt x="3020" y="1910"/>
                    <a:pt x="3020" y="1910"/>
                    <a:pt x="3020" y="1910"/>
                  </a:cubicBezTo>
                  <a:cubicBezTo>
                    <a:pt x="3020" y="1818"/>
                    <a:pt x="3020" y="1818"/>
                    <a:pt x="3020" y="1818"/>
                  </a:cubicBezTo>
                  <a:cubicBezTo>
                    <a:pt x="3020" y="1813"/>
                    <a:pt x="3021" y="1809"/>
                    <a:pt x="3022" y="1805"/>
                  </a:cubicBezTo>
                  <a:cubicBezTo>
                    <a:pt x="3027" y="1790"/>
                    <a:pt x="3041" y="1777"/>
                    <a:pt x="3059" y="1777"/>
                  </a:cubicBezTo>
                  <a:cubicBezTo>
                    <a:pt x="3085" y="1777"/>
                    <a:pt x="3094" y="1797"/>
                    <a:pt x="3094" y="1822"/>
                  </a:cubicBezTo>
                  <a:cubicBezTo>
                    <a:pt x="3094" y="1910"/>
                    <a:pt x="3094" y="1910"/>
                    <a:pt x="3094" y="1910"/>
                  </a:cubicBezTo>
                  <a:cubicBezTo>
                    <a:pt x="3122" y="1910"/>
                    <a:pt x="3122" y="1910"/>
                    <a:pt x="3122" y="1910"/>
                  </a:cubicBezTo>
                  <a:cubicBezTo>
                    <a:pt x="3122" y="1819"/>
                    <a:pt x="3122" y="1819"/>
                    <a:pt x="3122" y="1819"/>
                  </a:cubicBezTo>
                  <a:cubicBezTo>
                    <a:pt x="3122" y="1766"/>
                    <a:pt x="3089" y="1754"/>
                    <a:pt x="3068" y="1754"/>
                  </a:cubicBezTo>
                  <a:close/>
                  <a:moveTo>
                    <a:pt x="3216" y="1821"/>
                  </a:moveTo>
                  <a:cubicBezTo>
                    <a:pt x="3196" y="1814"/>
                    <a:pt x="3187" y="1808"/>
                    <a:pt x="3187" y="1795"/>
                  </a:cubicBezTo>
                  <a:cubicBezTo>
                    <a:pt x="3187" y="1784"/>
                    <a:pt x="3196" y="1775"/>
                    <a:pt x="3212" y="1775"/>
                  </a:cubicBezTo>
                  <a:cubicBezTo>
                    <a:pt x="3227" y="1775"/>
                    <a:pt x="3238" y="1780"/>
                    <a:pt x="3244" y="1783"/>
                  </a:cubicBezTo>
                  <a:cubicBezTo>
                    <a:pt x="3250" y="1763"/>
                    <a:pt x="3250" y="1763"/>
                    <a:pt x="3250" y="1763"/>
                  </a:cubicBezTo>
                  <a:cubicBezTo>
                    <a:pt x="3242" y="1758"/>
                    <a:pt x="3228" y="1754"/>
                    <a:pt x="3213" y="1754"/>
                  </a:cubicBezTo>
                  <a:cubicBezTo>
                    <a:pt x="3180" y="1754"/>
                    <a:pt x="3161" y="1774"/>
                    <a:pt x="3161" y="1799"/>
                  </a:cubicBezTo>
                  <a:cubicBezTo>
                    <a:pt x="3161" y="1817"/>
                    <a:pt x="3173" y="1832"/>
                    <a:pt x="3201" y="1842"/>
                  </a:cubicBezTo>
                  <a:cubicBezTo>
                    <a:pt x="3221" y="1849"/>
                    <a:pt x="3229" y="1856"/>
                    <a:pt x="3229" y="1870"/>
                  </a:cubicBezTo>
                  <a:cubicBezTo>
                    <a:pt x="3229" y="1882"/>
                    <a:pt x="3220" y="1892"/>
                    <a:pt x="3200" y="1892"/>
                  </a:cubicBezTo>
                  <a:cubicBezTo>
                    <a:pt x="3186" y="1892"/>
                    <a:pt x="3171" y="1887"/>
                    <a:pt x="3163" y="1881"/>
                  </a:cubicBezTo>
                  <a:cubicBezTo>
                    <a:pt x="3156" y="1902"/>
                    <a:pt x="3156" y="1902"/>
                    <a:pt x="3156" y="1902"/>
                  </a:cubicBezTo>
                  <a:cubicBezTo>
                    <a:pt x="3167" y="1909"/>
                    <a:pt x="3182" y="1913"/>
                    <a:pt x="3199" y="1913"/>
                  </a:cubicBezTo>
                  <a:cubicBezTo>
                    <a:pt x="3235" y="1913"/>
                    <a:pt x="3256" y="1894"/>
                    <a:pt x="3256" y="1867"/>
                  </a:cubicBezTo>
                  <a:cubicBezTo>
                    <a:pt x="3256" y="1844"/>
                    <a:pt x="3242" y="1831"/>
                    <a:pt x="3216" y="1821"/>
                  </a:cubicBezTo>
                  <a:close/>
                  <a:moveTo>
                    <a:pt x="3419" y="1757"/>
                  </a:moveTo>
                  <a:cubicBezTo>
                    <a:pt x="3391" y="1757"/>
                    <a:pt x="3391" y="1757"/>
                    <a:pt x="3391" y="1757"/>
                  </a:cubicBezTo>
                  <a:cubicBezTo>
                    <a:pt x="3391" y="1851"/>
                    <a:pt x="3391" y="1851"/>
                    <a:pt x="3391" y="1851"/>
                  </a:cubicBezTo>
                  <a:cubicBezTo>
                    <a:pt x="3391" y="1856"/>
                    <a:pt x="3390" y="1861"/>
                    <a:pt x="3388" y="1865"/>
                  </a:cubicBezTo>
                  <a:cubicBezTo>
                    <a:pt x="3383" y="1877"/>
                    <a:pt x="3370" y="1890"/>
                    <a:pt x="3352" y="1890"/>
                  </a:cubicBezTo>
                  <a:cubicBezTo>
                    <a:pt x="3327" y="1890"/>
                    <a:pt x="3318" y="1871"/>
                    <a:pt x="3318" y="1842"/>
                  </a:cubicBezTo>
                  <a:cubicBezTo>
                    <a:pt x="3318" y="1757"/>
                    <a:pt x="3318" y="1757"/>
                    <a:pt x="3318" y="1757"/>
                  </a:cubicBezTo>
                  <a:cubicBezTo>
                    <a:pt x="3290" y="1757"/>
                    <a:pt x="3290" y="1757"/>
                    <a:pt x="3290" y="1757"/>
                  </a:cubicBezTo>
                  <a:cubicBezTo>
                    <a:pt x="3290" y="1846"/>
                    <a:pt x="3290" y="1846"/>
                    <a:pt x="3290" y="1846"/>
                  </a:cubicBezTo>
                  <a:cubicBezTo>
                    <a:pt x="3290" y="1900"/>
                    <a:pt x="3319" y="1913"/>
                    <a:pt x="3343" y="1913"/>
                  </a:cubicBezTo>
                  <a:cubicBezTo>
                    <a:pt x="3370" y="1913"/>
                    <a:pt x="3386" y="1897"/>
                    <a:pt x="3393" y="1885"/>
                  </a:cubicBezTo>
                  <a:cubicBezTo>
                    <a:pt x="3394" y="1885"/>
                    <a:pt x="3394" y="1885"/>
                    <a:pt x="3394" y="1885"/>
                  </a:cubicBezTo>
                  <a:cubicBezTo>
                    <a:pt x="3395" y="1910"/>
                    <a:pt x="3395" y="1910"/>
                    <a:pt x="3395" y="1910"/>
                  </a:cubicBezTo>
                  <a:cubicBezTo>
                    <a:pt x="3420" y="1910"/>
                    <a:pt x="3420" y="1910"/>
                    <a:pt x="3420" y="1910"/>
                  </a:cubicBezTo>
                  <a:cubicBezTo>
                    <a:pt x="3419" y="1898"/>
                    <a:pt x="3419" y="1884"/>
                    <a:pt x="3419" y="1868"/>
                  </a:cubicBezTo>
                  <a:lnTo>
                    <a:pt x="3419" y="1757"/>
                  </a:lnTo>
                  <a:close/>
                  <a:moveTo>
                    <a:pt x="3464" y="1910"/>
                  </a:moveTo>
                  <a:cubicBezTo>
                    <a:pt x="3492" y="1910"/>
                    <a:pt x="3492" y="1910"/>
                    <a:pt x="3492" y="1910"/>
                  </a:cubicBezTo>
                  <a:cubicBezTo>
                    <a:pt x="3492" y="1686"/>
                    <a:pt x="3492" y="1686"/>
                    <a:pt x="3492" y="1686"/>
                  </a:cubicBezTo>
                  <a:cubicBezTo>
                    <a:pt x="3464" y="1686"/>
                    <a:pt x="3464" y="1686"/>
                    <a:pt x="3464" y="1686"/>
                  </a:cubicBezTo>
                  <a:lnTo>
                    <a:pt x="3464" y="1910"/>
                  </a:lnTo>
                  <a:close/>
                  <a:moveTo>
                    <a:pt x="3572" y="1714"/>
                  </a:moveTo>
                  <a:cubicBezTo>
                    <a:pt x="3545" y="1721"/>
                    <a:pt x="3545" y="1721"/>
                    <a:pt x="3545" y="1721"/>
                  </a:cubicBezTo>
                  <a:cubicBezTo>
                    <a:pt x="3545" y="1757"/>
                    <a:pt x="3545" y="1757"/>
                    <a:pt x="3545" y="1757"/>
                  </a:cubicBezTo>
                  <a:cubicBezTo>
                    <a:pt x="3521" y="1757"/>
                    <a:pt x="3521" y="1757"/>
                    <a:pt x="3521" y="1757"/>
                  </a:cubicBezTo>
                  <a:cubicBezTo>
                    <a:pt x="3521" y="1778"/>
                    <a:pt x="3521" y="1778"/>
                    <a:pt x="3521" y="1778"/>
                  </a:cubicBezTo>
                  <a:cubicBezTo>
                    <a:pt x="3545" y="1778"/>
                    <a:pt x="3545" y="1778"/>
                    <a:pt x="3545" y="1778"/>
                  </a:cubicBezTo>
                  <a:cubicBezTo>
                    <a:pt x="3545" y="1861"/>
                    <a:pt x="3545" y="1861"/>
                    <a:pt x="3545" y="1861"/>
                  </a:cubicBezTo>
                  <a:cubicBezTo>
                    <a:pt x="3545" y="1879"/>
                    <a:pt x="3548" y="1893"/>
                    <a:pt x="3555" y="1901"/>
                  </a:cubicBezTo>
                  <a:cubicBezTo>
                    <a:pt x="3562" y="1909"/>
                    <a:pt x="3572" y="1913"/>
                    <a:pt x="3585" y="1913"/>
                  </a:cubicBezTo>
                  <a:cubicBezTo>
                    <a:pt x="3596" y="1913"/>
                    <a:pt x="3604" y="1911"/>
                    <a:pt x="3610" y="1909"/>
                  </a:cubicBezTo>
                  <a:cubicBezTo>
                    <a:pt x="3609" y="1888"/>
                    <a:pt x="3609" y="1888"/>
                    <a:pt x="3609" y="1888"/>
                  </a:cubicBezTo>
                  <a:cubicBezTo>
                    <a:pt x="3605" y="1889"/>
                    <a:pt x="3600" y="1890"/>
                    <a:pt x="3592" y="1890"/>
                  </a:cubicBezTo>
                  <a:cubicBezTo>
                    <a:pt x="3577" y="1890"/>
                    <a:pt x="3572" y="1879"/>
                    <a:pt x="3572" y="1860"/>
                  </a:cubicBezTo>
                  <a:cubicBezTo>
                    <a:pt x="3572" y="1778"/>
                    <a:pt x="3572" y="1778"/>
                    <a:pt x="3572" y="1778"/>
                  </a:cubicBezTo>
                  <a:cubicBezTo>
                    <a:pt x="3611" y="1778"/>
                    <a:pt x="3611" y="1778"/>
                    <a:pt x="3611" y="1778"/>
                  </a:cubicBezTo>
                  <a:cubicBezTo>
                    <a:pt x="3611" y="1757"/>
                    <a:pt x="3611" y="1757"/>
                    <a:pt x="3611" y="1757"/>
                  </a:cubicBezTo>
                  <a:cubicBezTo>
                    <a:pt x="3572" y="1757"/>
                    <a:pt x="3572" y="1757"/>
                    <a:pt x="3572" y="1757"/>
                  </a:cubicBezTo>
                  <a:lnTo>
                    <a:pt x="3572" y="1714"/>
                  </a:lnTo>
                  <a:close/>
                  <a:moveTo>
                    <a:pt x="3749" y="1873"/>
                  </a:moveTo>
                  <a:cubicBezTo>
                    <a:pt x="3749" y="1886"/>
                    <a:pt x="3750" y="1899"/>
                    <a:pt x="3752" y="1910"/>
                  </a:cubicBezTo>
                  <a:cubicBezTo>
                    <a:pt x="3727" y="1910"/>
                    <a:pt x="3727" y="1910"/>
                    <a:pt x="3727" y="1910"/>
                  </a:cubicBezTo>
                  <a:cubicBezTo>
                    <a:pt x="3724" y="1890"/>
                    <a:pt x="3724" y="1890"/>
                    <a:pt x="3724" y="1890"/>
                  </a:cubicBezTo>
                  <a:cubicBezTo>
                    <a:pt x="3724" y="1890"/>
                    <a:pt x="3724" y="1890"/>
                    <a:pt x="3724" y="1890"/>
                  </a:cubicBezTo>
                  <a:cubicBezTo>
                    <a:pt x="3715" y="1902"/>
                    <a:pt x="3699" y="1913"/>
                    <a:pt x="3677" y="1913"/>
                  </a:cubicBezTo>
                  <a:cubicBezTo>
                    <a:pt x="3646" y="1913"/>
                    <a:pt x="3630" y="1891"/>
                    <a:pt x="3630" y="1869"/>
                  </a:cubicBezTo>
                  <a:cubicBezTo>
                    <a:pt x="3630" y="1833"/>
                    <a:pt x="3663" y="1812"/>
                    <a:pt x="3722" y="1813"/>
                  </a:cubicBezTo>
                  <a:cubicBezTo>
                    <a:pt x="3722" y="1810"/>
                    <a:pt x="3722" y="1810"/>
                    <a:pt x="3722" y="1810"/>
                  </a:cubicBezTo>
                  <a:cubicBezTo>
                    <a:pt x="3722" y="1797"/>
                    <a:pt x="3719" y="1774"/>
                    <a:pt x="3687" y="1774"/>
                  </a:cubicBezTo>
                  <a:cubicBezTo>
                    <a:pt x="3673" y="1774"/>
                    <a:pt x="3658" y="1779"/>
                    <a:pt x="3648" y="1786"/>
                  </a:cubicBezTo>
                  <a:cubicBezTo>
                    <a:pt x="3641" y="1767"/>
                    <a:pt x="3641" y="1767"/>
                    <a:pt x="3641" y="1767"/>
                  </a:cubicBezTo>
                  <a:cubicBezTo>
                    <a:pt x="3654" y="1759"/>
                    <a:pt x="3672" y="1754"/>
                    <a:pt x="3691" y="1754"/>
                  </a:cubicBezTo>
                  <a:cubicBezTo>
                    <a:pt x="3738" y="1754"/>
                    <a:pt x="3749" y="1786"/>
                    <a:pt x="3749" y="1816"/>
                  </a:cubicBezTo>
                  <a:lnTo>
                    <a:pt x="3749" y="1873"/>
                  </a:lnTo>
                  <a:close/>
                  <a:moveTo>
                    <a:pt x="3723" y="1832"/>
                  </a:moveTo>
                  <a:cubicBezTo>
                    <a:pt x="3692" y="1831"/>
                    <a:pt x="3658" y="1837"/>
                    <a:pt x="3658" y="1866"/>
                  </a:cubicBezTo>
                  <a:cubicBezTo>
                    <a:pt x="3658" y="1884"/>
                    <a:pt x="3670" y="1893"/>
                    <a:pt x="3684" y="1893"/>
                  </a:cubicBezTo>
                  <a:cubicBezTo>
                    <a:pt x="3704" y="1893"/>
                    <a:pt x="3717" y="1880"/>
                    <a:pt x="3721" y="1867"/>
                  </a:cubicBezTo>
                  <a:cubicBezTo>
                    <a:pt x="3722" y="1864"/>
                    <a:pt x="3723" y="1861"/>
                    <a:pt x="3723" y="1858"/>
                  </a:cubicBezTo>
                  <a:lnTo>
                    <a:pt x="3723" y="1832"/>
                  </a:lnTo>
                  <a:close/>
                  <a:moveTo>
                    <a:pt x="3870" y="1754"/>
                  </a:moveTo>
                  <a:cubicBezTo>
                    <a:pt x="3844" y="1754"/>
                    <a:pt x="3827" y="1768"/>
                    <a:pt x="3819" y="1783"/>
                  </a:cubicBezTo>
                  <a:cubicBezTo>
                    <a:pt x="3819" y="1783"/>
                    <a:pt x="3819" y="1783"/>
                    <a:pt x="3819" y="1783"/>
                  </a:cubicBezTo>
                  <a:cubicBezTo>
                    <a:pt x="3817" y="1757"/>
                    <a:pt x="3817" y="1757"/>
                    <a:pt x="3817" y="1757"/>
                  </a:cubicBezTo>
                  <a:cubicBezTo>
                    <a:pt x="3792" y="1757"/>
                    <a:pt x="3792" y="1757"/>
                    <a:pt x="3792" y="1757"/>
                  </a:cubicBezTo>
                  <a:cubicBezTo>
                    <a:pt x="3793" y="1770"/>
                    <a:pt x="3794" y="1783"/>
                    <a:pt x="3794" y="1799"/>
                  </a:cubicBezTo>
                  <a:cubicBezTo>
                    <a:pt x="3794" y="1910"/>
                    <a:pt x="3794" y="1910"/>
                    <a:pt x="3794" y="1910"/>
                  </a:cubicBezTo>
                  <a:cubicBezTo>
                    <a:pt x="3821" y="1910"/>
                    <a:pt x="3821" y="1910"/>
                    <a:pt x="3821" y="1910"/>
                  </a:cubicBezTo>
                  <a:cubicBezTo>
                    <a:pt x="3821" y="1818"/>
                    <a:pt x="3821" y="1818"/>
                    <a:pt x="3821" y="1818"/>
                  </a:cubicBezTo>
                  <a:cubicBezTo>
                    <a:pt x="3821" y="1813"/>
                    <a:pt x="3822" y="1809"/>
                    <a:pt x="3823" y="1805"/>
                  </a:cubicBezTo>
                  <a:cubicBezTo>
                    <a:pt x="3828" y="1790"/>
                    <a:pt x="3842" y="1777"/>
                    <a:pt x="3860" y="1777"/>
                  </a:cubicBezTo>
                  <a:cubicBezTo>
                    <a:pt x="3887" y="1777"/>
                    <a:pt x="3896" y="1797"/>
                    <a:pt x="3896" y="1822"/>
                  </a:cubicBezTo>
                  <a:cubicBezTo>
                    <a:pt x="3896" y="1910"/>
                    <a:pt x="3896" y="1910"/>
                    <a:pt x="3896" y="1910"/>
                  </a:cubicBezTo>
                  <a:cubicBezTo>
                    <a:pt x="3923" y="1910"/>
                    <a:pt x="3923" y="1910"/>
                    <a:pt x="3923" y="1910"/>
                  </a:cubicBezTo>
                  <a:cubicBezTo>
                    <a:pt x="3923" y="1819"/>
                    <a:pt x="3923" y="1819"/>
                    <a:pt x="3923" y="1819"/>
                  </a:cubicBezTo>
                  <a:cubicBezTo>
                    <a:pt x="3923" y="1766"/>
                    <a:pt x="3891" y="1754"/>
                    <a:pt x="3870" y="1754"/>
                  </a:cubicBezTo>
                  <a:close/>
                  <a:moveTo>
                    <a:pt x="4039" y="1776"/>
                  </a:moveTo>
                  <a:cubicBezTo>
                    <a:pt x="4054" y="1776"/>
                    <a:pt x="4064" y="1780"/>
                    <a:pt x="4071" y="1783"/>
                  </a:cubicBezTo>
                  <a:cubicBezTo>
                    <a:pt x="4077" y="1762"/>
                    <a:pt x="4077" y="1762"/>
                    <a:pt x="4077" y="1762"/>
                  </a:cubicBezTo>
                  <a:cubicBezTo>
                    <a:pt x="4070" y="1758"/>
                    <a:pt x="4055" y="1754"/>
                    <a:pt x="4039" y="1754"/>
                  </a:cubicBezTo>
                  <a:cubicBezTo>
                    <a:pt x="3989" y="1754"/>
                    <a:pt x="3957" y="1788"/>
                    <a:pt x="3957" y="1835"/>
                  </a:cubicBezTo>
                  <a:cubicBezTo>
                    <a:pt x="3957" y="1882"/>
                    <a:pt x="3987" y="1913"/>
                    <a:pt x="4033" y="1913"/>
                  </a:cubicBezTo>
                  <a:cubicBezTo>
                    <a:pt x="4053" y="1913"/>
                    <a:pt x="4069" y="1908"/>
                    <a:pt x="4077" y="1904"/>
                  </a:cubicBezTo>
                  <a:cubicBezTo>
                    <a:pt x="4072" y="1883"/>
                    <a:pt x="4072" y="1883"/>
                    <a:pt x="4072" y="1883"/>
                  </a:cubicBezTo>
                  <a:cubicBezTo>
                    <a:pt x="4064" y="1887"/>
                    <a:pt x="4054" y="1891"/>
                    <a:pt x="4038" y="1891"/>
                  </a:cubicBezTo>
                  <a:cubicBezTo>
                    <a:pt x="4008" y="1891"/>
                    <a:pt x="3985" y="1869"/>
                    <a:pt x="3985" y="1834"/>
                  </a:cubicBezTo>
                  <a:cubicBezTo>
                    <a:pt x="3985" y="1802"/>
                    <a:pt x="4004" y="1776"/>
                    <a:pt x="4039" y="1776"/>
                  </a:cubicBezTo>
                  <a:close/>
                  <a:moveTo>
                    <a:pt x="4203" y="1757"/>
                  </a:moveTo>
                  <a:cubicBezTo>
                    <a:pt x="4172" y="1847"/>
                    <a:pt x="4172" y="1847"/>
                    <a:pt x="4172" y="1847"/>
                  </a:cubicBezTo>
                  <a:cubicBezTo>
                    <a:pt x="4169" y="1858"/>
                    <a:pt x="4165" y="1869"/>
                    <a:pt x="4163" y="1878"/>
                  </a:cubicBezTo>
                  <a:cubicBezTo>
                    <a:pt x="4162" y="1878"/>
                    <a:pt x="4162" y="1878"/>
                    <a:pt x="4162" y="1878"/>
                  </a:cubicBezTo>
                  <a:cubicBezTo>
                    <a:pt x="4159" y="1869"/>
                    <a:pt x="4156" y="1857"/>
                    <a:pt x="4152" y="1847"/>
                  </a:cubicBezTo>
                  <a:cubicBezTo>
                    <a:pt x="4119" y="1757"/>
                    <a:pt x="4119" y="1757"/>
                    <a:pt x="4119" y="1757"/>
                  </a:cubicBezTo>
                  <a:cubicBezTo>
                    <a:pt x="4089" y="1757"/>
                    <a:pt x="4089" y="1757"/>
                    <a:pt x="4089" y="1757"/>
                  </a:cubicBezTo>
                  <a:cubicBezTo>
                    <a:pt x="4145" y="1898"/>
                    <a:pt x="4145" y="1898"/>
                    <a:pt x="4145" y="1898"/>
                  </a:cubicBezTo>
                  <a:cubicBezTo>
                    <a:pt x="4146" y="1901"/>
                    <a:pt x="4147" y="1903"/>
                    <a:pt x="4147" y="1905"/>
                  </a:cubicBezTo>
                  <a:cubicBezTo>
                    <a:pt x="4147" y="1906"/>
                    <a:pt x="4146" y="1909"/>
                    <a:pt x="4145" y="1911"/>
                  </a:cubicBezTo>
                  <a:cubicBezTo>
                    <a:pt x="4138" y="1926"/>
                    <a:pt x="4129" y="1936"/>
                    <a:pt x="4121" y="1942"/>
                  </a:cubicBezTo>
                  <a:cubicBezTo>
                    <a:pt x="4113" y="1949"/>
                    <a:pt x="4104" y="1954"/>
                    <a:pt x="4097" y="1956"/>
                  </a:cubicBezTo>
                  <a:cubicBezTo>
                    <a:pt x="4104" y="1979"/>
                    <a:pt x="4104" y="1979"/>
                    <a:pt x="4104" y="1979"/>
                  </a:cubicBezTo>
                  <a:cubicBezTo>
                    <a:pt x="4111" y="1978"/>
                    <a:pt x="4125" y="1973"/>
                    <a:pt x="4138" y="1961"/>
                  </a:cubicBezTo>
                  <a:cubicBezTo>
                    <a:pt x="4157" y="1945"/>
                    <a:pt x="4170" y="1918"/>
                    <a:pt x="4190" y="1866"/>
                  </a:cubicBezTo>
                  <a:cubicBezTo>
                    <a:pt x="4232" y="1757"/>
                    <a:pt x="4232" y="1757"/>
                    <a:pt x="4232" y="1757"/>
                  </a:cubicBezTo>
                  <a:lnTo>
                    <a:pt x="4203" y="175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pic>
        <p:nvPicPr>
          <p:cNvPr id="15" name="Picture 14">
            <a:extLst>
              <a:ext uri="{FF2B5EF4-FFF2-40B4-BE49-F238E27FC236}">
                <a16:creationId xmlns:a16="http://schemas.microsoft.com/office/drawing/2014/main" id="{CA6A24B9-9DDC-4EBC-BA7F-A89FF9F0099C}"/>
              </a:ext>
            </a:extLst>
          </p:cNvPr>
          <p:cNvPicPr>
            <a:picLocks noChangeAspect="1"/>
          </p:cNvPicPr>
          <p:nvPr userDrawn="1"/>
        </p:nvPicPr>
        <p:blipFill>
          <a:blip r:embed="rId2"/>
          <a:stretch>
            <a:fillRect/>
          </a:stretch>
        </p:blipFill>
        <p:spPr>
          <a:xfrm>
            <a:off x="11062447" y="5879529"/>
            <a:ext cx="610636" cy="774000"/>
          </a:xfrm>
          <a:prstGeom prst="rect">
            <a:avLst/>
          </a:prstGeom>
        </p:spPr>
      </p:pic>
    </p:spTree>
    <p:extLst>
      <p:ext uri="{BB962C8B-B14F-4D97-AF65-F5344CB8AC3E}">
        <p14:creationId xmlns:p14="http://schemas.microsoft.com/office/powerpoint/2010/main" val="34061618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wee objecte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F1B6D-A63B-4F47-B9DD-7D1F931F87C1}"/>
              </a:ext>
            </a:extLst>
          </p:cNvPr>
          <p:cNvSpPr>
            <a:spLocks noGrp="1"/>
          </p:cNvSpPr>
          <p:nvPr>
            <p:ph type="title" hasCustomPrompt="1"/>
          </p:nvPr>
        </p:nvSpPr>
        <p:spPr>
          <a:xfrm>
            <a:off x="838199" y="618681"/>
            <a:ext cx="10863637" cy="373949"/>
          </a:xfrm>
        </p:spPr>
        <p:txBody>
          <a:bodyPr/>
          <a:lstStyle>
            <a:lvl1pPr>
              <a:defRPr/>
            </a:lvl1pPr>
          </a:lstStyle>
          <a:p>
            <a:r>
              <a:rPr lang="en-GB" dirty="0"/>
              <a:t>Standard text slide two column layout one line title</a:t>
            </a:r>
          </a:p>
        </p:txBody>
      </p:sp>
      <p:sp>
        <p:nvSpPr>
          <p:cNvPr id="3" name="Content Placeholder 2">
            <a:extLst>
              <a:ext uri="{FF2B5EF4-FFF2-40B4-BE49-F238E27FC236}">
                <a16:creationId xmlns:a16="http://schemas.microsoft.com/office/drawing/2014/main" id="{99B8579F-7752-4D18-821D-6A7C5278D405}"/>
              </a:ext>
            </a:extLst>
          </p:cNvPr>
          <p:cNvSpPr>
            <a:spLocks noGrp="1"/>
          </p:cNvSpPr>
          <p:nvPr>
            <p:ph sz="half" idx="1"/>
          </p:nvPr>
        </p:nvSpPr>
        <p:spPr>
          <a:xfrm>
            <a:off x="838200" y="1691099"/>
            <a:ext cx="5181600" cy="4260808"/>
          </a:xfrm>
        </p:spPr>
        <p:txBody>
          <a:body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sp>
        <p:nvSpPr>
          <p:cNvPr id="4" name="Content Placeholder 3">
            <a:extLst>
              <a:ext uri="{FF2B5EF4-FFF2-40B4-BE49-F238E27FC236}">
                <a16:creationId xmlns:a16="http://schemas.microsoft.com/office/drawing/2014/main" id="{D03F6527-5EC9-45FF-8C9E-D1F802E84B72}"/>
              </a:ext>
            </a:extLst>
          </p:cNvPr>
          <p:cNvSpPr>
            <a:spLocks noGrp="1"/>
          </p:cNvSpPr>
          <p:nvPr>
            <p:ph sz="half" idx="2"/>
          </p:nvPr>
        </p:nvSpPr>
        <p:spPr>
          <a:xfrm>
            <a:off x="6520237" y="1691099"/>
            <a:ext cx="5181600" cy="4260808"/>
          </a:xfrm>
        </p:spPr>
        <p:txBody>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GB" dirty="0"/>
          </a:p>
        </p:txBody>
      </p:sp>
      <p:sp>
        <p:nvSpPr>
          <p:cNvPr id="5" name="Date Placeholder 4">
            <a:extLst>
              <a:ext uri="{FF2B5EF4-FFF2-40B4-BE49-F238E27FC236}">
                <a16:creationId xmlns:a16="http://schemas.microsoft.com/office/drawing/2014/main" id="{C96CC863-84E4-4677-8777-50CEDF5D76C9}"/>
              </a:ext>
            </a:extLst>
          </p:cNvPr>
          <p:cNvSpPr>
            <a:spLocks noGrp="1"/>
          </p:cNvSpPr>
          <p:nvPr>
            <p:ph type="dt" sz="half" idx="10"/>
          </p:nvPr>
        </p:nvSpPr>
        <p:spPr/>
        <p:txBody>
          <a:bodyPr/>
          <a:lstStyle/>
          <a:p>
            <a:r>
              <a:rPr lang="en-US"/>
              <a:t>30 July 2017</a:t>
            </a:r>
            <a:endParaRPr lang="en-GB" dirty="0"/>
          </a:p>
        </p:txBody>
      </p:sp>
      <p:sp>
        <p:nvSpPr>
          <p:cNvPr id="6" name="Footer Placeholder 5">
            <a:extLst>
              <a:ext uri="{FF2B5EF4-FFF2-40B4-BE49-F238E27FC236}">
                <a16:creationId xmlns:a16="http://schemas.microsoft.com/office/drawing/2014/main" id="{48E04147-21F8-47D7-9ED7-7C4DEFAE389B}"/>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9B5F700-52BF-4E7B-8894-3E22651127D8}"/>
              </a:ext>
            </a:extLst>
          </p:cNvPr>
          <p:cNvSpPr>
            <a:spLocks noGrp="1"/>
          </p:cNvSpPr>
          <p:nvPr>
            <p:ph type="sldNum" sz="quarter" idx="12"/>
          </p:nvPr>
        </p:nvSpPr>
        <p:spPr/>
        <p:txBody>
          <a:bodyPr/>
          <a:lstStyle/>
          <a:p>
            <a:fld id="{49BF5B91-A62E-4C31-AA38-E16327CBB0CE}" type="slidenum">
              <a:rPr lang="en-GB" smtClean="0"/>
              <a:pPr/>
              <a:t>‹#›</a:t>
            </a:fld>
            <a:endParaRPr lang="en-GB" dirty="0"/>
          </a:p>
        </p:txBody>
      </p:sp>
      <p:sp>
        <p:nvSpPr>
          <p:cNvPr id="10" name="Text Placeholder 165">
            <a:extLst>
              <a:ext uri="{FF2B5EF4-FFF2-40B4-BE49-F238E27FC236}">
                <a16:creationId xmlns:a16="http://schemas.microsoft.com/office/drawing/2014/main" id="{24F9989A-6449-4FFF-9F09-92D1C652110E}"/>
              </a:ext>
            </a:extLst>
          </p:cNvPr>
          <p:cNvSpPr>
            <a:spLocks noGrp="1"/>
          </p:cNvSpPr>
          <p:nvPr>
            <p:ph type="body" sz="quarter" idx="13"/>
          </p:nvPr>
        </p:nvSpPr>
        <p:spPr>
          <a:xfrm>
            <a:off x="838199" y="1225643"/>
            <a:ext cx="5181601" cy="332400"/>
          </a:xfrm>
        </p:spPr>
        <p:txBody>
          <a:bodyPr>
            <a:noAutofit/>
          </a:bodyPr>
          <a:lstStyle>
            <a:lvl1pPr marL="0" indent="0">
              <a:buNone/>
              <a:defRPr sz="2800" b="1"/>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nl-NL" dirty="0"/>
              <a:t>Klik om de tekststijl van het model te bewerken</a:t>
            </a:r>
          </a:p>
        </p:txBody>
      </p:sp>
      <p:sp>
        <p:nvSpPr>
          <p:cNvPr id="14" name="Text Placeholder 165">
            <a:extLst>
              <a:ext uri="{FF2B5EF4-FFF2-40B4-BE49-F238E27FC236}">
                <a16:creationId xmlns:a16="http://schemas.microsoft.com/office/drawing/2014/main" id="{D4E80277-D7BA-4B7C-87AE-FA4FDB445744}"/>
              </a:ext>
            </a:extLst>
          </p:cNvPr>
          <p:cNvSpPr>
            <a:spLocks noGrp="1"/>
          </p:cNvSpPr>
          <p:nvPr>
            <p:ph type="body" sz="quarter" idx="14"/>
          </p:nvPr>
        </p:nvSpPr>
        <p:spPr>
          <a:xfrm>
            <a:off x="6520237" y="1225643"/>
            <a:ext cx="5181601" cy="332400"/>
          </a:xfrm>
        </p:spPr>
        <p:txBody>
          <a:bodyPr>
            <a:noAutofit/>
          </a:bodyPr>
          <a:lstStyle>
            <a:lvl1pPr marL="0" indent="0">
              <a:buNone/>
              <a:defRPr sz="2800" b="1"/>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nl-NL" dirty="0"/>
              <a:t>Klik om de tekststijl van het model te bewerken</a:t>
            </a:r>
          </a:p>
        </p:txBody>
      </p:sp>
    </p:spTree>
    <p:extLst>
      <p:ext uri="{BB962C8B-B14F-4D97-AF65-F5344CB8AC3E}">
        <p14:creationId xmlns:p14="http://schemas.microsoft.com/office/powerpoint/2010/main" val="11501812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el en objec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62D35-713C-40FF-95D2-93ACD53C6325}"/>
              </a:ext>
            </a:extLst>
          </p:cNvPr>
          <p:cNvSpPr>
            <a:spLocks noGrp="1"/>
          </p:cNvSpPr>
          <p:nvPr>
            <p:ph type="title" hasCustomPrompt="1"/>
          </p:nvPr>
        </p:nvSpPr>
        <p:spPr>
          <a:xfrm>
            <a:off x="838199" y="618681"/>
            <a:ext cx="10863637" cy="373949"/>
          </a:xfrm>
        </p:spPr>
        <p:txBody>
          <a:bodyPr/>
          <a:lstStyle>
            <a:lvl1pPr>
              <a:defRPr/>
            </a:lvl1pPr>
          </a:lstStyle>
          <a:p>
            <a:r>
              <a:rPr lang="en-GB" dirty="0"/>
              <a:t>Standard text slide two column layout one line title</a:t>
            </a:r>
          </a:p>
        </p:txBody>
      </p:sp>
      <p:sp>
        <p:nvSpPr>
          <p:cNvPr id="3" name="Content Placeholder 2">
            <a:extLst>
              <a:ext uri="{FF2B5EF4-FFF2-40B4-BE49-F238E27FC236}">
                <a16:creationId xmlns:a16="http://schemas.microsoft.com/office/drawing/2014/main" id="{20CE990E-59D7-4268-AB4F-5AE27075CA89}"/>
              </a:ext>
            </a:extLst>
          </p:cNvPr>
          <p:cNvSpPr>
            <a:spLocks noGrp="1"/>
          </p:cNvSpPr>
          <p:nvPr>
            <p:ph idx="1"/>
          </p:nvPr>
        </p:nvSpPr>
        <p:spPr>
          <a:xfrm>
            <a:off x="838199" y="1687317"/>
            <a:ext cx="10863637" cy="4260808"/>
          </a:xfrm>
        </p:spPr>
        <p:txBody>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GB" dirty="0"/>
          </a:p>
        </p:txBody>
      </p:sp>
      <p:sp>
        <p:nvSpPr>
          <p:cNvPr id="4" name="Date Placeholder 3">
            <a:extLst>
              <a:ext uri="{FF2B5EF4-FFF2-40B4-BE49-F238E27FC236}">
                <a16:creationId xmlns:a16="http://schemas.microsoft.com/office/drawing/2014/main" id="{B495A013-A888-4AF8-AA4D-53BE0D8D0A14}"/>
              </a:ext>
            </a:extLst>
          </p:cNvPr>
          <p:cNvSpPr>
            <a:spLocks noGrp="1"/>
          </p:cNvSpPr>
          <p:nvPr>
            <p:ph type="dt" sz="half" idx="10"/>
          </p:nvPr>
        </p:nvSpPr>
        <p:spPr/>
        <p:txBody>
          <a:bodyPr/>
          <a:lstStyle/>
          <a:p>
            <a:fld id="{C9BAD3B2-B166-4EFD-844B-CF82A9B3CAE7}" type="datetimeFigureOut">
              <a:rPr lang="en-GB" smtClean="0"/>
              <a:pPr/>
              <a:t>13/10/2021</a:t>
            </a:fld>
            <a:endParaRPr lang="en-GB" dirty="0"/>
          </a:p>
        </p:txBody>
      </p:sp>
      <p:sp>
        <p:nvSpPr>
          <p:cNvPr id="5" name="Footer Placeholder 4">
            <a:extLst>
              <a:ext uri="{FF2B5EF4-FFF2-40B4-BE49-F238E27FC236}">
                <a16:creationId xmlns:a16="http://schemas.microsoft.com/office/drawing/2014/main" id="{5ACB1EF8-F196-48BA-ABE2-F635523A5AD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657B551-E408-4F06-850C-BA80FEF1C873}"/>
              </a:ext>
            </a:extLst>
          </p:cNvPr>
          <p:cNvSpPr>
            <a:spLocks noGrp="1"/>
          </p:cNvSpPr>
          <p:nvPr>
            <p:ph type="sldNum" sz="quarter" idx="12"/>
          </p:nvPr>
        </p:nvSpPr>
        <p:spPr/>
        <p:txBody>
          <a:bodyPr/>
          <a:lstStyle/>
          <a:p>
            <a:fld id="{49BF5B91-A62E-4C31-AA38-E16327CBB0CE}" type="slidenum">
              <a:rPr lang="en-GB" smtClean="0"/>
              <a:pPr/>
              <a:t>‹#›</a:t>
            </a:fld>
            <a:endParaRPr lang="en-GB" dirty="0"/>
          </a:p>
        </p:txBody>
      </p:sp>
      <p:sp>
        <p:nvSpPr>
          <p:cNvPr id="166" name="Text Placeholder 165">
            <a:extLst>
              <a:ext uri="{FF2B5EF4-FFF2-40B4-BE49-F238E27FC236}">
                <a16:creationId xmlns:a16="http://schemas.microsoft.com/office/drawing/2014/main" id="{55EBF3C5-BDF2-4187-A7BE-19107823E0D5}"/>
              </a:ext>
            </a:extLst>
          </p:cNvPr>
          <p:cNvSpPr>
            <a:spLocks noGrp="1"/>
          </p:cNvSpPr>
          <p:nvPr>
            <p:ph type="body" sz="quarter" idx="13"/>
          </p:nvPr>
        </p:nvSpPr>
        <p:spPr>
          <a:xfrm>
            <a:off x="838199" y="1221863"/>
            <a:ext cx="10861999" cy="332399"/>
          </a:xfrm>
        </p:spPr>
        <p:txBody>
          <a:bodyPr anchor="ctr" anchorCtr="0">
            <a:spAutoFit/>
          </a:bodyPr>
          <a:lstStyle>
            <a:lvl1pPr marL="0" indent="0">
              <a:buNone/>
              <a:defRPr sz="2400" b="1"/>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nl-NL"/>
              <a:t>Klik om de tekststijl van het model te bewerken</a:t>
            </a:r>
          </a:p>
        </p:txBody>
      </p:sp>
    </p:spTree>
    <p:extLst>
      <p:ext uri="{BB962C8B-B14F-4D97-AF65-F5344CB8AC3E}">
        <p14:creationId xmlns:p14="http://schemas.microsoft.com/office/powerpoint/2010/main" val="3238581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ink">
    <p:spTree>
      <p:nvGrpSpPr>
        <p:cNvPr id="1" name=""/>
        <p:cNvGrpSpPr/>
        <p:nvPr/>
      </p:nvGrpSpPr>
      <p:grpSpPr>
        <a:xfrm>
          <a:off x="0" y="0"/>
          <a:ext cx="0" cy="0"/>
          <a:chOff x="0" y="0"/>
          <a:chExt cx="0" cy="0"/>
        </a:xfrm>
      </p:grpSpPr>
      <p:sp>
        <p:nvSpPr>
          <p:cNvPr id="7" name="Freeform 5">
            <a:extLst>
              <a:ext uri="{FF2B5EF4-FFF2-40B4-BE49-F238E27FC236}">
                <a16:creationId xmlns:a16="http://schemas.microsoft.com/office/drawing/2014/main" id="{CC7293F9-0406-47BC-A420-4DC2A14E6524}"/>
              </a:ext>
            </a:extLst>
          </p:cNvPr>
          <p:cNvSpPr>
            <a:spLocks/>
          </p:cNvSpPr>
          <p:nvPr userDrawn="1"/>
        </p:nvSpPr>
        <p:spPr bwMode="auto">
          <a:xfrm>
            <a:off x="0" y="3175"/>
            <a:ext cx="10515600" cy="6858000"/>
          </a:xfrm>
          <a:custGeom>
            <a:avLst/>
            <a:gdLst>
              <a:gd name="T0" fmla="*/ 6528 w 6624"/>
              <a:gd name="T1" fmla="*/ 4320 h 4320"/>
              <a:gd name="T2" fmla="*/ 0 w 6624"/>
              <a:gd name="T3" fmla="*/ 4320 h 4320"/>
              <a:gd name="T4" fmla="*/ 0 w 6624"/>
              <a:gd name="T5" fmla="*/ 0 h 4320"/>
              <a:gd name="T6" fmla="*/ 6528 w 6624"/>
              <a:gd name="T7" fmla="*/ 0 h 4320"/>
              <a:gd name="T8" fmla="*/ 6528 w 6624"/>
              <a:gd name="T9" fmla="*/ 2012 h 4320"/>
              <a:gd name="T10" fmla="*/ 6624 w 6624"/>
              <a:gd name="T11" fmla="*/ 2109 h 4320"/>
              <a:gd name="T12" fmla="*/ 6528 w 6624"/>
              <a:gd name="T13" fmla="*/ 2207 h 4320"/>
              <a:gd name="T14" fmla="*/ 6528 w 6624"/>
              <a:gd name="T15" fmla="*/ 4320 h 43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24" h="4320">
                <a:moveTo>
                  <a:pt x="6528" y="4320"/>
                </a:moveTo>
                <a:lnTo>
                  <a:pt x="0" y="4320"/>
                </a:lnTo>
                <a:lnTo>
                  <a:pt x="0" y="0"/>
                </a:lnTo>
                <a:lnTo>
                  <a:pt x="6528" y="0"/>
                </a:lnTo>
                <a:lnTo>
                  <a:pt x="6528" y="2012"/>
                </a:lnTo>
                <a:lnTo>
                  <a:pt x="6624" y="2109"/>
                </a:lnTo>
                <a:lnTo>
                  <a:pt x="6528" y="2207"/>
                </a:lnTo>
                <a:lnTo>
                  <a:pt x="6528" y="4320"/>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GB"/>
          </a:p>
        </p:txBody>
      </p:sp>
      <p:sp>
        <p:nvSpPr>
          <p:cNvPr id="2" name="Title 1">
            <a:extLst>
              <a:ext uri="{FF2B5EF4-FFF2-40B4-BE49-F238E27FC236}">
                <a16:creationId xmlns:a16="http://schemas.microsoft.com/office/drawing/2014/main" id="{A0E91AE4-586C-4F96-8CB8-F56EDAA12996}"/>
              </a:ext>
            </a:extLst>
          </p:cNvPr>
          <p:cNvSpPr>
            <a:spLocks noGrp="1"/>
          </p:cNvSpPr>
          <p:nvPr userDrawn="1">
            <p:ph type="ctrTitle" hasCustomPrompt="1"/>
          </p:nvPr>
        </p:nvSpPr>
        <p:spPr>
          <a:xfrm>
            <a:off x="749300" y="3128684"/>
            <a:ext cx="9144000" cy="1777626"/>
          </a:xfrm>
        </p:spPr>
        <p:txBody>
          <a:bodyPr anchor="b"/>
          <a:lstStyle>
            <a:lvl1pPr algn="l">
              <a:defRPr sz="4500">
                <a:solidFill>
                  <a:schemeClr val="bg1"/>
                </a:solidFill>
              </a:defRPr>
            </a:lvl1pPr>
          </a:lstStyle>
          <a:p>
            <a:r>
              <a:rPr lang="en-GB" dirty="0"/>
              <a:t>Long presentation title </a:t>
            </a:r>
            <a:br>
              <a:rPr lang="en-GB" dirty="0"/>
            </a:br>
            <a:r>
              <a:rPr lang="en-GB" dirty="0"/>
              <a:t>can run over two or</a:t>
            </a:r>
            <a:br>
              <a:rPr lang="en-GB" dirty="0"/>
            </a:br>
            <a:r>
              <a:rPr lang="en-GB" dirty="0"/>
              <a:t>maximum three lines</a:t>
            </a:r>
          </a:p>
        </p:txBody>
      </p:sp>
      <p:sp>
        <p:nvSpPr>
          <p:cNvPr id="3" name="Subtitle 2">
            <a:extLst>
              <a:ext uri="{FF2B5EF4-FFF2-40B4-BE49-F238E27FC236}">
                <a16:creationId xmlns:a16="http://schemas.microsoft.com/office/drawing/2014/main" id="{68029C7E-AA9B-4008-9034-AE8C9C51D4BA}"/>
              </a:ext>
            </a:extLst>
          </p:cNvPr>
          <p:cNvSpPr>
            <a:spLocks noGrp="1"/>
          </p:cNvSpPr>
          <p:nvPr userDrawn="1">
            <p:ph type="subTitle" idx="1"/>
          </p:nvPr>
        </p:nvSpPr>
        <p:spPr>
          <a:xfrm>
            <a:off x="749300" y="5167256"/>
            <a:ext cx="9144000" cy="387798"/>
          </a:xfrm>
        </p:spPr>
        <p:txBody>
          <a:bodyPr anchor="t" anchorCtr="0">
            <a:noAutofit/>
          </a:bodyPr>
          <a:lstStyle>
            <a:lvl1pPr marL="0" indent="0" algn="l">
              <a:buNone/>
              <a:defRPr sz="28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51" name="Date Placeholder 50">
            <a:extLst>
              <a:ext uri="{FF2B5EF4-FFF2-40B4-BE49-F238E27FC236}">
                <a16:creationId xmlns:a16="http://schemas.microsoft.com/office/drawing/2014/main" id="{6B9D3742-2F76-4DB1-9E1B-E63F3A201A45}"/>
              </a:ext>
            </a:extLst>
          </p:cNvPr>
          <p:cNvSpPr>
            <a:spLocks noGrp="1"/>
          </p:cNvSpPr>
          <p:nvPr userDrawn="1">
            <p:ph type="dt" sz="half" idx="10"/>
          </p:nvPr>
        </p:nvSpPr>
        <p:spPr>
          <a:xfrm>
            <a:off x="746125" y="5652812"/>
            <a:ext cx="4629148" cy="195814"/>
          </a:xfrm>
        </p:spPr>
        <p:txBody>
          <a:bodyPr lIns="0" rIns="0"/>
          <a:lstStyle>
            <a:lvl1pPr algn="l">
              <a:defRPr sz="900">
                <a:solidFill>
                  <a:schemeClr val="bg1"/>
                </a:solidFill>
              </a:defRPr>
            </a:lvl1pPr>
          </a:lstStyle>
          <a:p>
            <a:r>
              <a:rPr lang="en-GB" dirty="0"/>
              <a:t>30 </a:t>
            </a:r>
            <a:r>
              <a:rPr lang="en-GB" dirty="0" err="1"/>
              <a:t>july</a:t>
            </a:r>
            <a:r>
              <a:rPr lang="en-GB" dirty="0"/>
              <a:t> 2017</a:t>
            </a:r>
          </a:p>
        </p:txBody>
      </p:sp>
      <p:sp>
        <p:nvSpPr>
          <p:cNvPr id="55" name="Text Placeholder 54">
            <a:extLst>
              <a:ext uri="{FF2B5EF4-FFF2-40B4-BE49-F238E27FC236}">
                <a16:creationId xmlns:a16="http://schemas.microsoft.com/office/drawing/2014/main" id="{AA76BBAD-1D91-4B5F-82DB-D00A41E55935}"/>
              </a:ext>
            </a:extLst>
          </p:cNvPr>
          <p:cNvSpPr>
            <a:spLocks noGrp="1"/>
          </p:cNvSpPr>
          <p:nvPr userDrawn="1">
            <p:ph type="body" sz="quarter" idx="11" hasCustomPrompt="1"/>
          </p:nvPr>
        </p:nvSpPr>
        <p:spPr>
          <a:xfrm>
            <a:off x="749301" y="6105900"/>
            <a:ext cx="4625974" cy="332399"/>
          </a:xfrm>
        </p:spPr>
        <p:txBody>
          <a:bodyPr anchor="t" anchorCtr="0">
            <a:noAutofit/>
          </a:bodyPr>
          <a:lstStyle>
            <a:lvl1pPr marL="0" indent="0">
              <a:buNone/>
              <a:defRPr sz="2400">
                <a:solidFill>
                  <a:schemeClr val="bg1"/>
                </a:solidFill>
              </a:defRPr>
            </a:lvl1pPr>
            <a:lvl2pPr marL="268288" indent="0">
              <a:buNone/>
              <a:defRPr sz="1600"/>
            </a:lvl2pPr>
            <a:lvl3pPr marL="538162" indent="0">
              <a:buNone/>
              <a:defRPr sz="1600"/>
            </a:lvl3pPr>
            <a:lvl4pPr marL="806450" indent="0">
              <a:buNone/>
              <a:defRPr sz="1600"/>
            </a:lvl4pPr>
            <a:lvl5pPr marL="1076325" indent="0">
              <a:buNone/>
              <a:defRPr sz="1600"/>
            </a:lvl5pPr>
          </a:lstStyle>
          <a:p>
            <a:pPr lvl="0"/>
            <a:r>
              <a:rPr lang="en-US" dirty="0"/>
              <a:t>Presenter name</a:t>
            </a:r>
            <a:endParaRPr lang="en-GB" dirty="0"/>
          </a:p>
        </p:txBody>
      </p:sp>
    </p:spTree>
    <p:extLst>
      <p:ext uri="{BB962C8B-B14F-4D97-AF65-F5344CB8AC3E}">
        <p14:creationId xmlns:p14="http://schemas.microsoft.com/office/powerpoint/2010/main" val="2859206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with photo">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9FF0941-FC73-4E54-BCEA-24D339E0D168}"/>
              </a:ext>
            </a:extLst>
          </p:cNvPr>
          <p:cNvSpPr/>
          <p:nvPr userDrawn="1"/>
        </p:nvSpPr>
        <p:spPr>
          <a:xfrm>
            <a:off x="0" y="0"/>
            <a:ext cx="6064063" cy="685868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Picture Placeholder 15">
            <a:extLst>
              <a:ext uri="{FF2B5EF4-FFF2-40B4-BE49-F238E27FC236}">
                <a16:creationId xmlns:a16="http://schemas.microsoft.com/office/drawing/2014/main" id="{5608BCA5-6346-4438-B040-9D4DFB4ABE77}"/>
              </a:ext>
            </a:extLst>
          </p:cNvPr>
          <p:cNvSpPr>
            <a:spLocks noGrp="1" noChangeAspect="1"/>
          </p:cNvSpPr>
          <p:nvPr>
            <p:ph type="pic" sz="quarter" idx="12"/>
          </p:nvPr>
        </p:nvSpPr>
        <p:spPr>
          <a:xfrm>
            <a:off x="5792788" y="687"/>
            <a:ext cx="4725589" cy="6858000"/>
          </a:xfrm>
          <a:custGeom>
            <a:avLst/>
            <a:gdLst>
              <a:gd name="connsiteX0" fmla="*/ 0 w 4725589"/>
              <a:gd name="connsiteY0" fmla="*/ 0 h 6858000"/>
              <a:gd name="connsiteX1" fmla="*/ 4573120 w 4725589"/>
              <a:gd name="connsiteY1" fmla="*/ 0 h 6858000"/>
              <a:gd name="connsiteX2" fmla="*/ 4573120 w 4725589"/>
              <a:gd name="connsiteY2" fmla="*/ 3195530 h 6858000"/>
              <a:gd name="connsiteX3" fmla="*/ 4725589 w 4725589"/>
              <a:gd name="connsiteY3" fmla="*/ 3349588 h 6858000"/>
              <a:gd name="connsiteX4" fmla="*/ 4725589 w 4725589"/>
              <a:gd name="connsiteY4" fmla="*/ 3349590 h 6858000"/>
              <a:gd name="connsiteX5" fmla="*/ 4573120 w 4725589"/>
              <a:gd name="connsiteY5" fmla="*/ 3505236 h 6858000"/>
              <a:gd name="connsiteX6" fmla="*/ 4573120 w 4725589"/>
              <a:gd name="connsiteY6" fmla="*/ 6858000 h 6858000"/>
              <a:gd name="connsiteX7" fmla="*/ 0 w 4725589"/>
              <a:gd name="connsiteY7" fmla="*/ 6858000 h 6858000"/>
              <a:gd name="connsiteX8" fmla="*/ 0 w 4725589"/>
              <a:gd name="connsiteY8" fmla="*/ 3502875 h 6858000"/>
              <a:gd name="connsiteX9" fmla="*/ 152400 w 4725589"/>
              <a:gd name="connsiteY9" fmla="*/ 3347182 h 6858000"/>
              <a:gd name="connsiteX10" fmla="*/ 0 w 4725589"/>
              <a:gd name="connsiteY10" fmla="*/ 319307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25589" h="6858000">
                <a:moveTo>
                  <a:pt x="0" y="0"/>
                </a:moveTo>
                <a:lnTo>
                  <a:pt x="4573120" y="0"/>
                </a:lnTo>
                <a:lnTo>
                  <a:pt x="4573120" y="3195530"/>
                </a:lnTo>
                <a:lnTo>
                  <a:pt x="4725589" y="3349588"/>
                </a:lnTo>
                <a:lnTo>
                  <a:pt x="4725589" y="3349590"/>
                </a:lnTo>
                <a:lnTo>
                  <a:pt x="4573120" y="3505236"/>
                </a:lnTo>
                <a:lnTo>
                  <a:pt x="4573120" y="6858000"/>
                </a:lnTo>
                <a:lnTo>
                  <a:pt x="0" y="6858000"/>
                </a:lnTo>
                <a:lnTo>
                  <a:pt x="0" y="3502875"/>
                </a:lnTo>
                <a:lnTo>
                  <a:pt x="152400" y="3347182"/>
                </a:lnTo>
                <a:lnTo>
                  <a:pt x="0" y="3193078"/>
                </a:lnTo>
                <a:close/>
              </a:path>
            </a:pathLst>
          </a:custGeom>
          <a:solidFill>
            <a:schemeClr val="accent4"/>
          </a:solidFill>
        </p:spPr>
        <p:txBody>
          <a:bodyPr wrap="square" lIns="360000" tIns="360000" rIns="360000" bIns="360000">
            <a:noAutofit/>
          </a:bodyPr>
          <a:lstStyle>
            <a:lvl1pPr marL="0" indent="0">
              <a:buNone/>
              <a:defRPr sz="1400">
                <a:solidFill>
                  <a:schemeClr val="accent1"/>
                </a:solidFill>
              </a:defRPr>
            </a:lvl1pPr>
          </a:lstStyle>
          <a:p>
            <a:r>
              <a:rPr lang="en-US"/>
              <a:t>Click icon to add picture</a:t>
            </a:r>
            <a:endParaRPr lang="en-GB" dirty="0"/>
          </a:p>
        </p:txBody>
      </p:sp>
      <p:sp>
        <p:nvSpPr>
          <p:cNvPr id="2" name="Title 1">
            <a:extLst>
              <a:ext uri="{FF2B5EF4-FFF2-40B4-BE49-F238E27FC236}">
                <a16:creationId xmlns:a16="http://schemas.microsoft.com/office/drawing/2014/main" id="{A0E91AE4-586C-4F96-8CB8-F56EDAA12996}"/>
              </a:ext>
            </a:extLst>
          </p:cNvPr>
          <p:cNvSpPr>
            <a:spLocks noGrp="1"/>
          </p:cNvSpPr>
          <p:nvPr userDrawn="1">
            <p:ph type="ctrTitle" hasCustomPrompt="1"/>
          </p:nvPr>
        </p:nvSpPr>
        <p:spPr>
          <a:xfrm>
            <a:off x="749300" y="3128684"/>
            <a:ext cx="4625974" cy="1777626"/>
          </a:xfrm>
        </p:spPr>
        <p:txBody>
          <a:bodyPr anchor="b"/>
          <a:lstStyle>
            <a:lvl1pPr algn="l">
              <a:defRPr sz="4500">
                <a:solidFill>
                  <a:schemeClr val="bg1"/>
                </a:solidFill>
              </a:defRPr>
            </a:lvl1pPr>
          </a:lstStyle>
          <a:p>
            <a:r>
              <a:rPr lang="en-GB" dirty="0"/>
              <a:t>Short title </a:t>
            </a:r>
            <a:br>
              <a:rPr lang="en-GB" dirty="0"/>
            </a:br>
            <a:r>
              <a:rPr lang="en-GB" dirty="0"/>
              <a:t>over two or </a:t>
            </a:r>
            <a:br>
              <a:rPr lang="en-GB" dirty="0"/>
            </a:br>
            <a:r>
              <a:rPr lang="en-GB" dirty="0"/>
              <a:t>three lines</a:t>
            </a:r>
          </a:p>
        </p:txBody>
      </p:sp>
      <p:sp>
        <p:nvSpPr>
          <p:cNvPr id="3" name="Subtitle 2">
            <a:extLst>
              <a:ext uri="{FF2B5EF4-FFF2-40B4-BE49-F238E27FC236}">
                <a16:creationId xmlns:a16="http://schemas.microsoft.com/office/drawing/2014/main" id="{68029C7E-AA9B-4008-9034-AE8C9C51D4BA}"/>
              </a:ext>
            </a:extLst>
          </p:cNvPr>
          <p:cNvSpPr>
            <a:spLocks noGrp="1"/>
          </p:cNvSpPr>
          <p:nvPr userDrawn="1">
            <p:ph type="subTitle" idx="1"/>
          </p:nvPr>
        </p:nvSpPr>
        <p:spPr>
          <a:xfrm>
            <a:off x="749300" y="5287964"/>
            <a:ext cx="4625974" cy="267090"/>
          </a:xfrm>
        </p:spPr>
        <p:txBody>
          <a:bodyPr>
            <a:noAutofit/>
          </a:bodyPr>
          <a:lstStyle>
            <a:lvl1pPr marL="0" indent="0" algn="l">
              <a:buNone/>
              <a:defRPr sz="18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51" name="Date Placeholder 50">
            <a:extLst>
              <a:ext uri="{FF2B5EF4-FFF2-40B4-BE49-F238E27FC236}">
                <a16:creationId xmlns:a16="http://schemas.microsoft.com/office/drawing/2014/main" id="{6B9D3742-2F76-4DB1-9E1B-E63F3A201A45}"/>
              </a:ext>
            </a:extLst>
          </p:cNvPr>
          <p:cNvSpPr>
            <a:spLocks noGrp="1"/>
          </p:cNvSpPr>
          <p:nvPr userDrawn="1">
            <p:ph type="dt" sz="half" idx="10"/>
          </p:nvPr>
        </p:nvSpPr>
        <p:spPr>
          <a:xfrm>
            <a:off x="746125" y="5652812"/>
            <a:ext cx="2743200" cy="195814"/>
          </a:xfrm>
        </p:spPr>
        <p:txBody>
          <a:bodyPr lIns="0" rIns="0"/>
          <a:lstStyle>
            <a:lvl1pPr algn="l">
              <a:defRPr sz="900">
                <a:solidFill>
                  <a:schemeClr val="bg1"/>
                </a:solidFill>
              </a:defRPr>
            </a:lvl1pPr>
          </a:lstStyle>
          <a:p>
            <a:r>
              <a:rPr lang="en-GB"/>
              <a:t>30 july 2017</a:t>
            </a:r>
            <a:endParaRPr lang="en-GB" dirty="0"/>
          </a:p>
        </p:txBody>
      </p:sp>
      <p:sp>
        <p:nvSpPr>
          <p:cNvPr id="55" name="Text Placeholder 54">
            <a:extLst>
              <a:ext uri="{FF2B5EF4-FFF2-40B4-BE49-F238E27FC236}">
                <a16:creationId xmlns:a16="http://schemas.microsoft.com/office/drawing/2014/main" id="{AA76BBAD-1D91-4B5F-82DB-D00A41E55935}"/>
              </a:ext>
            </a:extLst>
          </p:cNvPr>
          <p:cNvSpPr>
            <a:spLocks noGrp="1"/>
          </p:cNvSpPr>
          <p:nvPr userDrawn="1">
            <p:ph type="body" sz="quarter" idx="11" hasCustomPrompt="1"/>
          </p:nvPr>
        </p:nvSpPr>
        <p:spPr>
          <a:xfrm>
            <a:off x="749301" y="6216700"/>
            <a:ext cx="4625974" cy="221599"/>
          </a:xfrm>
        </p:spPr>
        <p:txBody>
          <a:bodyPr>
            <a:noAutofit/>
          </a:bodyPr>
          <a:lstStyle>
            <a:lvl1pPr marL="0" indent="0">
              <a:buNone/>
              <a:defRPr sz="1600">
                <a:solidFill>
                  <a:schemeClr val="bg1"/>
                </a:solidFill>
              </a:defRPr>
            </a:lvl1pPr>
            <a:lvl2pPr marL="268288" indent="0">
              <a:buNone/>
              <a:defRPr sz="1600"/>
            </a:lvl2pPr>
            <a:lvl3pPr marL="538162" indent="0">
              <a:buNone/>
              <a:defRPr sz="1600"/>
            </a:lvl3pPr>
            <a:lvl4pPr marL="806450" indent="0">
              <a:buNone/>
              <a:defRPr sz="1600"/>
            </a:lvl4pPr>
            <a:lvl5pPr marL="1076325" indent="0">
              <a:buNone/>
              <a:defRPr sz="1600"/>
            </a:lvl5pPr>
          </a:lstStyle>
          <a:p>
            <a:pPr lvl="0"/>
            <a:r>
              <a:rPr lang="en-US" dirty="0"/>
              <a:t>Presenter name</a:t>
            </a:r>
            <a:endParaRPr lang="en-GB" dirty="0"/>
          </a:p>
        </p:txBody>
      </p:sp>
    </p:spTree>
    <p:extLst>
      <p:ext uri="{BB962C8B-B14F-4D97-AF65-F5344CB8AC3E}">
        <p14:creationId xmlns:p14="http://schemas.microsoft.com/office/powerpoint/2010/main" val="1500672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Freeform 5">
            <a:extLst>
              <a:ext uri="{FF2B5EF4-FFF2-40B4-BE49-F238E27FC236}">
                <a16:creationId xmlns:a16="http://schemas.microsoft.com/office/drawing/2014/main" id="{C35D8858-58B5-4E6C-82E9-D326C7E173D8}"/>
              </a:ext>
            </a:extLst>
          </p:cNvPr>
          <p:cNvSpPr>
            <a:spLocks/>
          </p:cNvSpPr>
          <p:nvPr userDrawn="1"/>
        </p:nvSpPr>
        <p:spPr bwMode="auto">
          <a:xfrm>
            <a:off x="0" y="3175"/>
            <a:ext cx="10515600" cy="6858000"/>
          </a:xfrm>
          <a:custGeom>
            <a:avLst/>
            <a:gdLst>
              <a:gd name="T0" fmla="*/ 6528 w 6624"/>
              <a:gd name="T1" fmla="*/ 4320 h 4320"/>
              <a:gd name="T2" fmla="*/ 0 w 6624"/>
              <a:gd name="T3" fmla="*/ 4320 h 4320"/>
              <a:gd name="T4" fmla="*/ 0 w 6624"/>
              <a:gd name="T5" fmla="*/ 0 h 4320"/>
              <a:gd name="T6" fmla="*/ 6528 w 6624"/>
              <a:gd name="T7" fmla="*/ 0 h 4320"/>
              <a:gd name="T8" fmla="*/ 6528 w 6624"/>
              <a:gd name="T9" fmla="*/ 2012 h 4320"/>
              <a:gd name="T10" fmla="*/ 6624 w 6624"/>
              <a:gd name="T11" fmla="*/ 2109 h 4320"/>
              <a:gd name="T12" fmla="*/ 6528 w 6624"/>
              <a:gd name="T13" fmla="*/ 2207 h 4320"/>
              <a:gd name="T14" fmla="*/ 6528 w 6624"/>
              <a:gd name="T15" fmla="*/ 4320 h 43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24" h="4320">
                <a:moveTo>
                  <a:pt x="6528" y="4320"/>
                </a:moveTo>
                <a:lnTo>
                  <a:pt x="0" y="4320"/>
                </a:lnTo>
                <a:lnTo>
                  <a:pt x="0" y="0"/>
                </a:lnTo>
                <a:lnTo>
                  <a:pt x="6528" y="0"/>
                </a:lnTo>
                <a:lnTo>
                  <a:pt x="6528" y="2012"/>
                </a:lnTo>
                <a:lnTo>
                  <a:pt x="6624" y="2109"/>
                </a:lnTo>
                <a:lnTo>
                  <a:pt x="6528" y="2207"/>
                </a:lnTo>
                <a:lnTo>
                  <a:pt x="6528" y="432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GB"/>
          </a:p>
        </p:txBody>
      </p:sp>
      <p:sp>
        <p:nvSpPr>
          <p:cNvPr id="5" name="Footer Placeholder 4">
            <a:extLst>
              <a:ext uri="{FF2B5EF4-FFF2-40B4-BE49-F238E27FC236}">
                <a16:creationId xmlns:a16="http://schemas.microsoft.com/office/drawing/2014/main" id="{3394E613-652F-422D-989D-9378A77D05C3}"/>
              </a:ext>
            </a:extLst>
          </p:cNvPr>
          <p:cNvSpPr>
            <a:spLocks noGrp="1"/>
          </p:cNvSpPr>
          <p:nvPr>
            <p:ph type="ftr" sz="quarter" idx="11"/>
          </p:nvPr>
        </p:nvSpPr>
        <p:spPr>
          <a:xfrm>
            <a:off x="749300" y="6497248"/>
            <a:ext cx="4114800" cy="195814"/>
          </a:xfrm>
        </p:spPr>
        <p:txBody>
          <a:bodyPr lIns="0" rIns="0"/>
          <a:lstStyle>
            <a:lvl1pPr algn="l">
              <a:defRPr>
                <a:solidFill>
                  <a:schemeClr val="bg1"/>
                </a:solidFill>
              </a:defRPr>
            </a:lvl1pPr>
          </a:lstStyle>
          <a:p>
            <a:endParaRPr lang="en-GB"/>
          </a:p>
        </p:txBody>
      </p:sp>
      <p:sp>
        <p:nvSpPr>
          <p:cNvPr id="8" name="Title 1">
            <a:extLst>
              <a:ext uri="{FF2B5EF4-FFF2-40B4-BE49-F238E27FC236}">
                <a16:creationId xmlns:a16="http://schemas.microsoft.com/office/drawing/2014/main" id="{07E7E53C-3DF5-4E33-B8DC-CDDFA1AA5F50}"/>
              </a:ext>
            </a:extLst>
          </p:cNvPr>
          <p:cNvSpPr>
            <a:spLocks noGrp="1"/>
          </p:cNvSpPr>
          <p:nvPr>
            <p:ph type="ctrTitle" hasCustomPrompt="1"/>
          </p:nvPr>
        </p:nvSpPr>
        <p:spPr>
          <a:xfrm>
            <a:off x="749300" y="3036567"/>
            <a:ext cx="9144000" cy="1869743"/>
          </a:xfrm>
        </p:spPr>
        <p:txBody>
          <a:bodyPr anchor="t" anchorCtr="0">
            <a:spAutoFit/>
          </a:bodyPr>
          <a:lstStyle>
            <a:lvl1pPr algn="l">
              <a:defRPr sz="4500">
                <a:solidFill>
                  <a:schemeClr val="bg1"/>
                </a:solidFill>
              </a:defRPr>
            </a:lvl1pPr>
          </a:lstStyle>
          <a:p>
            <a:r>
              <a:rPr lang="en-GB" dirty="0"/>
              <a:t>Long presentation title </a:t>
            </a:r>
            <a:br>
              <a:rPr lang="en-GB" dirty="0"/>
            </a:br>
            <a:r>
              <a:rPr lang="en-GB" dirty="0"/>
              <a:t>can run over two or</a:t>
            </a:r>
            <a:br>
              <a:rPr lang="en-GB" dirty="0"/>
            </a:br>
            <a:r>
              <a:rPr lang="en-GB" dirty="0"/>
              <a:t>maximum three lines</a:t>
            </a:r>
          </a:p>
        </p:txBody>
      </p:sp>
      <p:sp>
        <p:nvSpPr>
          <p:cNvPr id="9" name="Subtitle 2">
            <a:extLst>
              <a:ext uri="{FF2B5EF4-FFF2-40B4-BE49-F238E27FC236}">
                <a16:creationId xmlns:a16="http://schemas.microsoft.com/office/drawing/2014/main" id="{8053D518-0B87-4949-9A46-7A194F61E207}"/>
              </a:ext>
            </a:extLst>
          </p:cNvPr>
          <p:cNvSpPr>
            <a:spLocks noGrp="1"/>
          </p:cNvSpPr>
          <p:nvPr>
            <p:ph type="subTitle" idx="1" hasCustomPrompt="1"/>
          </p:nvPr>
        </p:nvSpPr>
        <p:spPr>
          <a:xfrm>
            <a:off x="749300" y="2200077"/>
            <a:ext cx="9144000" cy="387798"/>
          </a:xfrm>
        </p:spPr>
        <p:txBody>
          <a:bodyPr anchor="t" anchorCtr="0">
            <a:noAutofit/>
          </a:bodyPr>
          <a:lstStyle>
            <a:lvl1pPr marL="0" indent="0" algn="l">
              <a:buNone/>
              <a:defRPr sz="28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Chapter 0</a:t>
            </a:r>
            <a:endParaRPr lang="en-GB" dirty="0"/>
          </a:p>
        </p:txBody>
      </p:sp>
      <p:sp>
        <p:nvSpPr>
          <p:cNvPr id="13" name="Freeform 5">
            <a:extLst>
              <a:ext uri="{FF2B5EF4-FFF2-40B4-BE49-F238E27FC236}">
                <a16:creationId xmlns:a16="http://schemas.microsoft.com/office/drawing/2014/main" id="{5D1EEED7-0CD2-4DDB-A77F-A4A03831A03D}"/>
              </a:ext>
            </a:extLst>
          </p:cNvPr>
          <p:cNvSpPr>
            <a:spLocks/>
          </p:cNvSpPr>
          <p:nvPr userDrawn="1"/>
        </p:nvSpPr>
        <p:spPr bwMode="auto">
          <a:xfrm>
            <a:off x="0" y="-3175"/>
            <a:ext cx="463550" cy="6858000"/>
          </a:xfrm>
          <a:custGeom>
            <a:avLst/>
            <a:gdLst>
              <a:gd name="T0" fmla="*/ 194 w 292"/>
              <a:gd name="T1" fmla="*/ 4320 h 4320"/>
              <a:gd name="T2" fmla="*/ 0 w 292"/>
              <a:gd name="T3" fmla="*/ 4320 h 4320"/>
              <a:gd name="T4" fmla="*/ 0 w 292"/>
              <a:gd name="T5" fmla="*/ 0 h 4320"/>
              <a:gd name="T6" fmla="*/ 194 w 292"/>
              <a:gd name="T7" fmla="*/ 0 h 4320"/>
              <a:gd name="T8" fmla="*/ 194 w 292"/>
              <a:gd name="T9" fmla="*/ 2010 h 4320"/>
              <a:gd name="T10" fmla="*/ 292 w 292"/>
              <a:gd name="T11" fmla="*/ 2108 h 4320"/>
              <a:gd name="T12" fmla="*/ 194 w 292"/>
              <a:gd name="T13" fmla="*/ 2204 h 4320"/>
              <a:gd name="T14" fmla="*/ 194 w 292"/>
              <a:gd name="T15" fmla="*/ 4320 h 43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2" h="4320">
                <a:moveTo>
                  <a:pt x="194" y="4320"/>
                </a:moveTo>
                <a:lnTo>
                  <a:pt x="0" y="4320"/>
                </a:lnTo>
                <a:lnTo>
                  <a:pt x="0" y="0"/>
                </a:lnTo>
                <a:lnTo>
                  <a:pt x="194" y="0"/>
                </a:lnTo>
                <a:lnTo>
                  <a:pt x="194" y="2010"/>
                </a:lnTo>
                <a:lnTo>
                  <a:pt x="292" y="2108"/>
                </a:lnTo>
                <a:lnTo>
                  <a:pt x="194" y="2204"/>
                </a:lnTo>
                <a:lnTo>
                  <a:pt x="194" y="4320"/>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628861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with photo">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9FF0941-FC73-4E54-BCEA-24D339E0D168}"/>
              </a:ext>
            </a:extLst>
          </p:cNvPr>
          <p:cNvSpPr/>
          <p:nvPr userDrawn="1"/>
        </p:nvSpPr>
        <p:spPr>
          <a:xfrm>
            <a:off x="0" y="0"/>
            <a:ext cx="6064063" cy="685868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Picture Placeholder 15">
            <a:extLst>
              <a:ext uri="{FF2B5EF4-FFF2-40B4-BE49-F238E27FC236}">
                <a16:creationId xmlns:a16="http://schemas.microsoft.com/office/drawing/2014/main" id="{5608BCA5-6346-4438-B040-9D4DFB4ABE77}"/>
              </a:ext>
            </a:extLst>
          </p:cNvPr>
          <p:cNvSpPr>
            <a:spLocks noGrp="1" noChangeAspect="1"/>
          </p:cNvSpPr>
          <p:nvPr>
            <p:ph type="pic" sz="quarter" idx="12"/>
          </p:nvPr>
        </p:nvSpPr>
        <p:spPr>
          <a:xfrm>
            <a:off x="5792788" y="687"/>
            <a:ext cx="4725589" cy="6858000"/>
          </a:xfrm>
          <a:custGeom>
            <a:avLst/>
            <a:gdLst>
              <a:gd name="connsiteX0" fmla="*/ 0 w 4725589"/>
              <a:gd name="connsiteY0" fmla="*/ 0 h 6858000"/>
              <a:gd name="connsiteX1" fmla="*/ 4573120 w 4725589"/>
              <a:gd name="connsiteY1" fmla="*/ 0 h 6858000"/>
              <a:gd name="connsiteX2" fmla="*/ 4573120 w 4725589"/>
              <a:gd name="connsiteY2" fmla="*/ 3195530 h 6858000"/>
              <a:gd name="connsiteX3" fmla="*/ 4725589 w 4725589"/>
              <a:gd name="connsiteY3" fmla="*/ 3349588 h 6858000"/>
              <a:gd name="connsiteX4" fmla="*/ 4725589 w 4725589"/>
              <a:gd name="connsiteY4" fmla="*/ 3349590 h 6858000"/>
              <a:gd name="connsiteX5" fmla="*/ 4573120 w 4725589"/>
              <a:gd name="connsiteY5" fmla="*/ 3505236 h 6858000"/>
              <a:gd name="connsiteX6" fmla="*/ 4573120 w 4725589"/>
              <a:gd name="connsiteY6" fmla="*/ 6858000 h 6858000"/>
              <a:gd name="connsiteX7" fmla="*/ 0 w 4725589"/>
              <a:gd name="connsiteY7" fmla="*/ 6858000 h 6858000"/>
              <a:gd name="connsiteX8" fmla="*/ 0 w 4725589"/>
              <a:gd name="connsiteY8" fmla="*/ 3502875 h 6858000"/>
              <a:gd name="connsiteX9" fmla="*/ 152400 w 4725589"/>
              <a:gd name="connsiteY9" fmla="*/ 3347182 h 6858000"/>
              <a:gd name="connsiteX10" fmla="*/ 0 w 4725589"/>
              <a:gd name="connsiteY10" fmla="*/ 319307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25589" h="6858000">
                <a:moveTo>
                  <a:pt x="0" y="0"/>
                </a:moveTo>
                <a:lnTo>
                  <a:pt x="4573120" y="0"/>
                </a:lnTo>
                <a:lnTo>
                  <a:pt x="4573120" y="3195530"/>
                </a:lnTo>
                <a:lnTo>
                  <a:pt x="4725589" y="3349588"/>
                </a:lnTo>
                <a:lnTo>
                  <a:pt x="4725589" y="3349590"/>
                </a:lnTo>
                <a:lnTo>
                  <a:pt x="4573120" y="3505236"/>
                </a:lnTo>
                <a:lnTo>
                  <a:pt x="4573120" y="6858000"/>
                </a:lnTo>
                <a:lnTo>
                  <a:pt x="0" y="6858000"/>
                </a:lnTo>
                <a:lnTo>
                  <a:pt x="0" y="3502875"/>
                </a:lnTo>
                <a:lnTo>
                  <a:pt x="152400" y="3347182"/>
                </a:lnTo>
                <a:lnTo>
                  <a:pt x="0" y="3193078"/>
                </a:lnTo>
                <a:close/>
              </a:path>
            </a:pathLst>
          </a:custGeom>
          <a:solidFill>
            <a:schemeClr val="accent4"/>
          </a:solidFill>
        </p:spPr>
        <p:txBody>
          <a:bodyPr wrap="square" lIns="360000" tIns="360000" rIns="360000" bIns="360000">
            <a:noAutofit/>
          </a:bodyPr>
          <a:lstStyle>
            <a:lvl1pPr marL="0" indent="0">
              <a:buNone/>
              <a:defRPr sz="1400">
                <a:solidFill>
                  <a:schemeClr val="accent1"/>
                </a:solidFill>
              </a:defRPr>
            </a:lvl1pPr>
          </a:lstStyle>
          <a:p>
            <a:r>
              <a:rPr lang="en-US"/>
              <a:t>Click icon to add picture</a:t>
            </a:r>
            <a:endParaRPr lang="en-GB" dirty="0"/>
          </a:p>
        </p:txBody>
      </p:sp>
      <p:sp>
        <p:nvSpPr>
          <p:cNvPr id="2" name="Title 1">
            <a:extLst>
              <a:ext uri="{FF2B5EF4-FFF2-40B4-BE49-F238E27FC236}">
                <a16:creationId xmlns:a16="http://schemas.microsoft.com/office/drawing/2014/main" id="{A0E91AE4-586C-4F96-8CB8-F56EDAA12996}"/>
              </a:ext>
            </a:extLst>
          </p:cNvPr>
          <p:cNvSpPr>
            <a:spLocks noGrp="1"/>
          </p:cNvSpPr>
          <p:nvPr userDrawn="1">
            <p:ph type="ctrTitle" hasCustomPrompt="1"/>
          </p:nvPr>
        </p:nvSpPr>
        <p:spPr>
          <a:xfrm>
            <a:off x="749300" y="3036567"/>
            <a:ext cx="4625974" cy="1869743"/>
          </a:xfrm>
        </p:spPr>
        <p:txBody>
          <a:bodyPr anchor="t" anchorCtr="0">
            <a:noAutofit/>
          </a:bodyPr>
          <a:lstStyle>
            <a:lvl1pPr algn="l">
              <a:defRPr sz="4500">
                <a:solidFill>
                  <a:schemeClr val="bg1"/>
                </a:solidFill>
              </a:defRPr>
            </a:lvl1pPr>
          </a:lstStyle>
          <a:p>
            <a:r>
              <a:rPr lang="en-GB" dirty="0"/>
              <a:t>Short title </a:t>
            </a:r>
            <a:br>
              <a:rPr lang="en-GB" dirty="0"/>
            </a:br>
            <a:r>
              <a:rPr lang="en-GB" dirty="0"/>
              <a:t>over two or </a:t>
            </a:r>
            <a:br>
              <a:rPr lang="en-GB" dirty="0"/>
            </a:br>
            <a:r>
              <a:rPr lang="en-GB" dirty="0"/>
              <a:t>three lines</a:t>
            </a:r>
          </a:p>
        </p:txBody>
      </p:sp>
      <p:sp>
        <p:nvSpPr>
          <p:cNvPr id="8" name="Footer Placeholder 4">
            <a:extLst>
              <a:ext uri="{FF2B5EF4-FFF2-40B4-BE49-F238E27FC236}">
                <a16:creationId xmlns:a16="http://schemas.microsoft.com/office/drawing/2014/main" id="{3B0B5EC8-810F-4C5D-BE16-C0BC2D937635}"/>
              </a:ext>
            </a:extLst>
          </p:cNvPr>
          <p:cNvSpPr>
            <a:spLocks noGrp="1"/>
          </p:cNvSpPr>
          <p:nvPr>
            <p:ph type="ftr" sz="quarter" idx="11"/>
          </p:nvPr>
        </p:nvSpPr>
        <p:spPr>
          <a:xfrm>
            <a:off x="749300" y="6497248"/>
            <a:ext cx="4114800" cy="195814"/>
          </a:xfrm>
        </p:spPr>
        <p:txBody>
          <a:bodyPr lIns="0" rIns="0"/>
          <a:lstStyle>
            <a:lvl1pPr algn="l">
              <a:defRPr>
                <a:solidFill>
                  <a:schemeClr val="bg1"/>
                </a:solidFill>
              </a:defRPr>
            </a:lvl1pPr>
          </a:lstStyle>
          <a:p>
            <a:endParaRPr lang="en-GB"/>
          </a:p>
        </p:txBody>
      </p:sp>
      <p:sp>
        <p:nvSpPr>
          <p:cNvPr id="9" name="Subtitle 2">
            <a:extLst>
              <a:ext uri="{FF2B5EF4-FFF2-40B4-BE49-F238E27FC236}">
                <a16:creationId xmlns:a16="http://schemas.microsoft.com/office/drawing/2014/main" id="{1B87CABC-AADE-41EE-85F3-32C211B798B9}"/>
              </a:ext>
            </a:extLst>
          </p:cNvPr>
          <p:cNvSpPr>
            <a:spLocks noGrp="1"/>
          </p:cNvSpPr>
          <p:nvPr>
            <p:ph type="subTitle" idx="1" hasCustomPrompt="1"/>
          </p:nvPr>
        </p:nvSpPr>
        <p:spPr>
          <a:xfrm>
            <a:off x="749300" y="2200077"/>
            <a:ext cx="4625974" cy="387798"/>
          </a:xfrm>
        </p:spPr>
        <p:txBody>
          <a:bodyPr anchor="t" anchorCtr="0">
            <a:noAutofit/>
          </a:bodyPr>
          <a:lstStyle>
            <a:lvl1pPr marL="0" indent="0" algn="l">
              <a:buNone/>
              <a:defRPr sz="28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Chapter 0</a:t>
            </a:r>
            <a:endParaRPr lang="en-GB" dirty="0"/>
          </a:p>
        </p:txBody>
      </p:sp>
      <p:sp>
        <p:nvSpPr>
          <p:cNvPr id="10" name="Freeform 5">
            <a:extLst>
              <a:ext uri="{FF2B5EF4-FFF2-40B4-BE49-F238E27FC236}">
                <a16:creationId xmlns:a16="http://schemas.microsoft.com/office/drawing/2014/main" id="{FC137842-9599-4ADE-A943-2C9C388D2D4F}"/>
              </a:ext>
            </a:extLst>
          </p:cNvPr>
          <p:cNvSpPr>
            <a:spLocks/>
          </p:cNvSpPr>
          <p:nvPr userDrawn="1"/>
        </p:nvSpPr>
        <p:spPr bwMode="auto">
          <a:xfrm>
            <a:off x="0" y="-3175"/>
            <a:ext cx="463550" cy="6858000"/>
          </a:xfrm>
          <a:custGeom>
            <a:avLst/>
            <a:gdLst>
              <a:gd name="T0" fmla="*/ 194 w 292"/>
              <a:gd name="T1" fmla="*/ 4320 h 4320"/>
              <a:gd name="T2" fmla="*/ 0 w 292"/>
              <a:gd name="T3" fmla="*/ 4320 h 4320"/>
              <a:gd name="T4" fmla="*/ 0 w 292"/>
              <a:gd name="T5" fmla="*/ 0 h 4320"/>
              <a:gd name="T6" fmla="*/ 194 w 292"/>
              <a:gd name="T7" fmla="*/ 0 h 4320"/>
              <a:gd name="T8" fmla="*/ 194 w 292"/>
              <a:gd name="T9" fmla="*/ 2010 h 4320"/>
              <a:gd name="T10" fmla="*/ 292 w 292"/>
              <a:gd name="T11" fmla="*/ 2108 h 4320"/>
              <a:gd name="T12" fmla="*/ 194 w 292"/>
              <a:gd name="T13" fmla="*/ 2204 h 4320"/>
              <a:gd name="T14" fmla="*/ 194 w 292"/>
              <a:gd name="T15" fmla="*/ 4320 h 43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2" h="4320">
                <a:moveTo>
                  <a:pt x="194" y="4320"/>
                </a:moveTo>
                <a:lnTo>
                  <a:pt x="0" y="4320"/>
                </a:lnTo>
                <a:lnTo>
                  <a:pt x="0" y="0"/>
                </a:lnTo>
                <a:lnTo>
                  <a:pt x="194" y="0"/>
                </a:lnTo>
                <a:lnTo>
                  <a:pt x="194" y="2010"/>
                </a:lnTo>
                <a:lnTo>
                  <a:pt x="292" y="2108"/>
                </a:lnTo>
                <a:lnTo>
                  <a:pt x="194" y="2204"/>
                </a:lnTo>
                <a:lnTo>
                  <a:pt x="194" y="4320"/>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658591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62D35-713C-40FF-95D2-93ACD53C6325}"/>
              </a:ext>
            </a:extLst>
          </p:cNvPr>
          <p:cNvSpPr>
            <a:spLocks noGrp="1"/>
          </p:cNvSpPr>
          <p:nvPr>
            <p:ph type="title" hasCustomPrompt="1"/>
          </p:nvPr>
        </p:nvSpPr>
        <p:spPr>
          <a:xfrm>
            <a:off x="838199" y="618681"/>
            <a:ext cx="10863637" cy="373949"/>
          </a:xfrm>
        </p:spPr>
        <p:txBody>
          <a:bodyPr/>
          <a:lstStyle>
            <a:lvl1pPr>
              <a:defRPr/>
            </a:lvl1pPr>
          </a:lstStyle>
          <a:p>
            <a:r>
              <a:rPr lang="en-GB" dirty="0"/>
              <a:t>Standard text slide two column layout one line title</a:t>
            </a:r>
          </a:p>
        </p:txBody>
      </p:sp>
      <p:sp>
        <p:nvSpPr>
          <p:cNvPr id="3" name="Content Placeholder 2">
            <a:extLst>
              <a:ext uri="{FF2B5EF4-FFF2-40B4-BE49-F238E27FC236}">
                <a16:creationId xmlns:a16="http://schemas.microsoft.com/office/drawing/2014/main" id="{20CE990E-59D7-4268-AB4F-5AE27075CA89}"/>
              </a:ext>
            </a:extLst>
          </p:cNvPr>
          <p:cNvSpPr>
            <a:spLocks noGrp="1"/>
          </p:cNvSpPr>
          <p:nvPr>
            <p:ph idx="1"/>
          </p:nvPr>
        </p:nvSpPr>
        <p:spPr>
          <a:xfrm>
            <a:off x="838199" y="1687317"/>
            <a:ext cx="10863637" cy="42608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B495A013-A888-4AF8-AA4D-53BE0D8D0A14}"/>
              </a:ext>
            </a:extLst>
          </p:cNvPr>
          <p:cNvSpPr>
            <a:spLocks noGrp="1"/>
          </p:cNvSpPr>
          <p:nvPr>
            <p:ph type="dt" sz="half" idx="10"/>
          </p:nvPr>
        </p:nvSpPr>
        <p:spPr/>
        <p:txBody>
          <a:bodyPr/>
          <a:lstStyle/>
          <a:p>
            <a:fld id="{C9BAD3B2-B166-4EFD-844B-CF82A9B3CAE7}" type="datetimeFigureOut">
              <a:rPr lang="en-GB" smtClean="0"/>
              <a:t>13/10/2021</a:t>
            </a:fld>
            <a:endParaRPr lang="en-GB"/>
          </a:p>
        </p:txBody>
      </p:sp>
      <p:sp>
        <p:nvSpPr>
          <p:cNvPr id="5" name="Footer Placeholder 4">
            <a:extLst>
              <a:ext uri="{FF2B5EF4-FFF2-40B4-BE49-F238E27FC236}">
                <a16:creationId xmlns:a16="http://schemas.microsoft.com/office/drawing/2014/main" id="{5ACB1EF8-F196-48BA-ABE2-F635523A5AD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657B551-E408-4F06-850C-BA80FEF1C873}"/>
              </a:ext>
            </a:extLst>
          </p:cNvPr>
          <p:cNvSpPr>
            <a:spLocks noGrp="1"/>
          </p:cNvSpPr>
          <p:nvPr>
            <p:ph type="sldNum" sz="quarter" idx="12"/>
          </p:nvPr>
        </p:nvSpPr>
        <p:spPr/>
        <p:txBody>
          <a:bodyPr/>
          <a:lstStyle/>
          <a:p>
            <a:fld id="{49BF5B91-A62E-4C31-AA38-E16327CBB0CE}" type="slidenum">
              <a:rPr lang="en-GB" smtClean="0"/>
              <a:t>‹#›</a:t>
            </a:fld>
            <a:endParaRPr lang="en-GB"/>
          </a:p>
        </p:txBody>
      </p:sp>
      <p:sp>
        <p:nvSpPr>
          <p:cNvPr id="166" name="Text Placeholder 165">
            <a:extLst>
              <a:ext uri="{FF2B5EF4-FFF2-40B4-BE49-F238E27FC236}">
                <a16:creationId xmlns:a16="http://schemas.microsoft.com/office/drawing/2014/main" id="{55EBF3C5-BDF2-4187-A7BE-19107823E0D5}"/>
              </a:ext>
            </a:extLst>
          </p:cNvPr>
          <p:cNvSpPr>
            <a:spLocks noGrp="1"/>
          </p:cNvSpPr>
          <p:nvPr>
            <p:ph type="body" sz="quarter" idx="13"/>
          </p:nvPr>
        </p:nvSpPr>
        <p:spPr>
          <a:xfrm>
            <a:off x="838199" y="1221863"/>
            <a:ext cx="10861999" cy="332399"/>
          </a:xfrm>
        </p:spPr>
        <p:txBody>
          <a:bodyPr anchor="ctr" anchorCtr="0">
            <a:spAutoFit/>
          </a:bodyPr>
          <a:lstStyle>
            <a:lvl1pPr marL="0" indent="0">
              <a:buNone/>
              <a:defRPr sz="2400" b="1"/>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a:t>Edit Master text styles</a:t>
            </a:r>
          </a:p>
        </p:txBody>
      </p:sp>
    </p:spTree>
    <p:extLst>
      <p:ext uri="{BB962C8B-B14F-4D97-AF65-F5344CB8AC3E}">
        <p14:creationId xmlns:p14="http://schemas.microsoft.com/office/powerpoint/2010/main" val="1344577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with photo">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4BC87978-BF9F-40E9-8123-D72800659218}"/>
              </a:ext>
            </a:extLst>
          </p:cNvPr>
          <p:cNvSpPr/>
          <p:nvPr userDrawn="1"/>
        </p:nvSpPr>
        <p:spPr>
          <a:xfrm>
            <a:off x="0" y="396"/>
            <a:ext cx="98266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20" name="Picture Placeholder 19">
            <a:extLst>
              <a:ext uri="{FF2B5EF4-FFF2-40B4-BE49-F238E27FC236}">
                <a16:creationId xmlns:a16="http://schemas.microsoft.com/office/drawing/2014/main" id="{05A0111B-F21E-4C0F-A510-8643F260A5B3}"/>
              </a:ext>
            </a:extLst>
          </p:cNvPr>
          <p:cNvSpPr>
            <a:spLocks noGrp="1"/>
          </p:cNvSpPr>
          <p:nvPr>
            <p:ph type="pic" sz="quarter" idx="14"/>
          </p:nvPr>
        </p:nvSpPr>
        <p:spPr>
          <a:xfrm>
            <a:off x="304800" y="396"/>
            <a:ext cx="5956301" cy="6858000"/>
          </a:xfrm>
          <a:custGeom>
            <a:avLst/>
            <a:gdLst>
              <a:gd name="connsiteX0" fmla="*/ 0 w 5956301"/>
              <a:gd name="connsiteY0" fmla="*/ 0 h 6858000"/>
              <a:gd name="connsiteX1" fmla="*/ 5802314 w 5956301"/>
              <a:gd name="connsiteY1" fmla="*/ 0 h 6858000"/>
              <a:gd name="connsiteX2" fmla="*/ 5802314 w 5956301"/>
              <a:gd name="connsiteY2" fmla="*/ 596107 h 6858000"/>
              <a:gd name="connsiteX3" fmla="*/ 5956301 w 5956301"/>
              <a:gd name="connsiteY3" fmla="*/ 751682 h 6858000"/>
              <a:gd name="connsiteX4" fmla="*/ 5802314 w 5956301"/>
              <a:gd name="connsiteY4" fmla="*/ 905669 h 6858000"/>
              <a:gd name="connsiteX5" fmla="*/ 5802314 w 5956301"/>
              <a:gd name="connsiteY5" fmla="*/ 6858000 h 6858000"/>
              <a:gd name="connsiteX6" fmla="*/ 0 w 5956301"/>
              <a:gd name="connsiteY6" fmla="*/ 6858000 h 6858000"/>
              <a:gd name="connsiteX7" fmla="*/ 0 w 5956301"/>
              <a:gd name="connsiteY7" fmla="*/ 909638 h 6858000"/>
              <a:gd name="connsiteX8" fmla="*/ 150813 w 5956301"/>
              <a:gd name="connsiteY8" fmla="*/ 755650 h 6858000"/>
              <a:gd name="connsiteX9" fmla="*/ 0 w 5956301"/>
              <a:gd name="connsiteY9" fmla="*/ 60007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956301" h="6858000">
                <a:moveTo>
                  <a:pt x="0" y="0"/>
                </a:moveTo>
                <a:lnTo>
                  <a:pt x="5802314" y="0"/>
                </a:lnTo>
                <a:lnTo>
                  <a:pt x="5802314" y="596107"/>
                </a:lnTo>
                <a:lnTo>
                  <a:pt x="5956301" y="751682"/>
                </a:lnTo>
                <a:lnTo>
                  <a:pt x="5802314" y="905669"/>
                </a:lnTo>
                <a:lnTo>
                  <a:pt x="5802314" y="6858000"/>
                </a:lnTo>
                <a:lnTo>
                  <a:pt x="0" y="6858000"/>
                </a:lnTo>
                <a:lnTo>
                  <a:pt x="0" y="909638"/>
                </a:lnTo>
                <a:lnTo>
                  <a:pt x="150813" y="755650"/>
                </a:lnTo>
                <a:lnTo>
                  <a:pt x="0" y="600075"/>
                </a:lnTo>
                <a:close/>
              </a:path>
            </a:pathLst>
          </a:custGeom>
          <a:solidFill>
            <a:schemeClr val="accent4"/>
          </a:solidFill>
        </p:spPr>
        <p:txBody>
          <a:bodyPr wrap="square" lIns="360000" tIns="360000" rIns="360000" bIns="360000">
            <a:noAutofit/>
          </a:bodyPr>
          <a:lstStyle>
            <a:lvl1pPr marL="0" indent="0">
              <a:buNone/>
              <a:defRPr sz="1400">
                <a:solidFill>
                  <a:schemeClr val="accent1"/>
                </a:solidFill>
              </a:defRPr>
            </a:lvl1pPr>
          </a:lstStyle>
          <a:p>
            <a:r>
              <a:rPr lang="en-US"/>
              <a:t>Click icon to add picture</a:t>
            </a:r>
            <a:endParaRPr lang="en-GB"/>
          </a:p>
        </p:txBody>
      </p:sp>
      <p:sp>
        <p:nvSpPr>
          <p:cNvPr id="2" name="Title 1">
            <a:extLst>
              <a:ext uri="{FF2B5EF4-FFF2-40B4-BE49-F238E27FC236}">
                <a16:creationId xmlns:a16="http://schemas.microsoft.com/office/drawing/2014/main" id="{136F1B6D-A63B-4F47-B9DD-7D1F931F87C1}"/>
              </a:ext>
            </a:extLst>
          </p:cNvPr>
          <p:cNvSpPr>
            <a:spLocks noGrp="1"/>
          </p:cNvSpPr>
          <p:nvPr>
            <p:ph type="title" hasCustomPrompt="1"/>
          </p:nvPr>
        </p:nvSpPr>
        <p:spPr>
          <a:xfrm>
            <a:off x="6522627" y="618681"/>
            <a:ext cx="5180795" cy="747897"/>
          </a:xfrm>
        </p:spPr>
        <p:txBody>
          <a:bodyPr>
            <a:noAutofit/>
          </a:bodyPr>
          <a:lstStyle>
            <a:lvl1pPr>
              <a:defRPr/>
            </a:lvl1pPr>
          </a:lstStyle>
          <a:p>
            <a:r>
              <a:rPr lang="en-GB" dirty="0"/>
              <a:t>Standard text slide</a:t>
            </a:r>
            <a:br>
              <a:rPr lang="en-GB" dirty="0"/>
            </a:br>
            <a:r>
              <a:rPr lang="en-GB" dirty="0"/>
              <a:t>two column layout with photo</a:t>
            </a:r>
          </a:p>
        </p:txBody>
      </p:sp>
      <p:sp>
        <p:nvSpPr>
          <p:cNvPr id="4" name="Content Placeholder 3">
            <a:extLst>
              <a:ext uri="{FF2B5EF4-FFF2-40B4-BE49-F238E27FC236}">
                <a16:creationId xmlns:a16="http://schemas.microsoft.com/office/drawing/2014/main" id="{D03F6527-5EC9-45FF-8C9E-D1F802E84B72}"/>
              </a:ext>
            </a:extLst>
          </p:cNvPr>
          <p:cNvSpPr>
            <a:spLocks noGrp="1"/>
          </p:cNvSpPr>
          <p:nvPr>
            <p:ph sz="half" idx="2"/>
          </p:nvPr>
        </p:nvSpPr>
        <p:spPr>
          <a:xfrm>
            <a:off x="6521823" y="1970736"/>
            <a:ext cx="5181600" cy="39773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a:extLst>
              <a:ext uri="{FF2B5EF4-FFF2-40B4-BE49-F238E27FC236}">
                <a16:creationId xmlns:a16="http://schemas.microsoft.com/office/drawing/2014/main" id="{C96CC863-84E4-4677-8777-50CEDF5D76C9}"/>
              </a:ext>
            </a:extLst>
          </p:cNvPr>
          <p:cNvSpPr>
            <a:spLocks noGrp="1"/>
          </p:cNvSpPr>
          <p:nvPr>
            <p:ph type="dt" sz="half" idx="10"/>
          </p:nvPr>
        </p:nvSpPr>
        <p:spPr/>
        <p:txBody>
          <a:bodyPr/>
          <a:lstStyle/>
          <a:p>
            <a:fld id="{C9BAD3B2-B166-4EFD-844B-CF82A9B3CAE7}" type="datetimeFigureOut">
              <a:rPr lang="en-GB" smtClean="0"/>
              <a:t>13/10/2021</a:t>
            </a:fld>
            <a:endParaRPr lang="en-GB"/>
          </a:p>
        </p:txBody>
      </p:sp>
      <p:sp>
        <p:nvSpPr>
          <p:cNvPr id="6" name="Footer Placeholder 5">
            <a:extLst>
              <a:ext uri="{FF2B5EF4-FFF2-40B4-BE49-F238E27FC236}">
                <a16:creationId xmlns:a16="http://schemas.microsoft.com/office/drawing/2014/main" id="{48E04147-21F8-47D7-9ED7-7C4DEFAE389B}"/>
              </a:ext>
            </a:extLst>
          </p:cNvPr>
          <p:cNvSpPr>
            <a:spLocks noGrp="1"/>
          </p:cNvSpPr>
          <p:nvPr>
            <p:ph type="ftr" sz="quarter" idx="11"/>
          </p:nvPr>
        </p:nvSpPr>
        <p:spPr>
          <a:xfrm>
            <a:off x="6521823" y="6497248"/>
            <a:ext cx="2204666" cy="195814"/>
          </a:xfrm>
        </p:spPr>
        <p:txBody>
          <a:bodyPr lIns="0" rIns="0"/>
          <a:lstStyle>
            <a:lvl1pPr algn="l">
              <a:defRPr/>
            </a:lvl1pPr>
          </a:lstStyle>
          <a:p>
            <a:endParaRPr lang="en-GB" dirty="0"/>
          </a:p>
        </p:txBody>
      </p:sp>
      <p:sp>
        <p:nvSpPr>
          <p:cNvPr id="7" name="Slide Number Placeholder 6">
            <a:extLst>
              <a:ext uri="{FF2B5EF4-FFF2-40B4-BE49-F238E27FC236}">
                <a16:creationId xmlns:a16="http://schemas.microsoft.com/office/drawing/2014/main" id="{D9B5F700-52BF-4E7B-8894-3E22651127D8}"/>
              </a:ext>
            </a:extLst>
          </p:cNvPr>
          <p:cNvSpPr>
            <a:spLocks noGrp="1"/>
          </p:cNvSpPr>
          <p:nvPr>
            <p:ph type="sldNum" sz="quarter" idx="12"/>
          </p:nvPr>
        </p:nvSpPr>
        <p:spPr/>
        <p:txBody>
          <a:bodyPr/>
          <a:lstStyle/>
          <a:p>
            <a:fld id="{49BF5B91-A62E-4C31-AA38-E16327CBB0CE}" type="slidenum">
              <a:rPr lang="en-GB" smtClean="0"/>
              <a:t>‹#›</a:t>
            </a:fld>
            <a:endParaRPr lang="en-GB"/>
          </a:p>
        </p:txBody>
      </p:sp>
      <p:sp>
        <p:nvSpPr>
          <p:cNvPr id="10" name="Text Placeholder 165">
            <a:extLst>
              <a:ext uri="{FF2B5EF4-FFF2-40B4-BE49-F238E27FC236}">
                <a16:creationId xmlns:a16="http://schemas.microsoft.com/office/drawing/2014/main" id="{24F9989A-6449-4FFF-9F09-92D1C652110E}"/>
              </a:ext>
            </a:extLst>
          </p:cNvPr>
          <p:cNvSpPr>
            <a:spLocks noGrp="1"/>
          </p:cNvSpPr>
          <p:nvPr>
            <p:ph type="body" sz="quarter" idx="13"/>
          </p:nvPr>
        </p:nvSpPr>
        <p:spPr>
          <a:xfrm>
            <a:off x="6521823" y="1495239"/>
            <a:ext cx="5180014" cy="333584"/>
          </a:xfrm>
        </p:spPr>
        <p:txBody>
          <a:bodyPr>
            <a:noAutofit/>
          </a:bodyPr>
          <a:lstStyle>
            <a:lvl1pPr marL="0" indent="0">
              <a:buNone/>
              <a:defRPr sz="2400" b="1"/>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a:t>Edit Master text styles</a:t>
            </a:r>
          </a:p>
        </p:txBody>
      </p:sp>
    </p:spTree>
    <p:extLst>
      <p:ext uri="{BB962C8B-B14F-4D97-AF65-F5344CB8AC3E}">
        <p14:creationId xmlns:p14="http://schemas.microsoft.com/office/powerpoint/2010/main" val="3132101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F1B6D-A63B-4F47-B9DD-7D1F931F87C1}"/>
              </a:ext>
            </a:extLst>
          </p:cNvPr>
          <p:cNvSpPr>
            <a:spLocks noGrp="1"/>
          </p:cNvSpPr>
          <p:nvPr>
            <p:ph type="title" hasCustomPrompt="1"/>
          </p:nvPr>
        </p:nvSpPr>
        <p:spPr>
          <a:xfrm>
            <a:off x="838199" y="618681"/>
            <a:ext cx="10863637" cy="373949"/>
          </a:xfrm>
        </p:spPr>
        <p:txBody>
          <a:bodyPr/>
          <a:lstStyle>
            <a:lvl1pPr>
              <a:defRPr/>
            </a:lvl1pPr>
          </a:lstStyle>
          <a:p>
            <a:r>
              <a:rPr lang="en-GB" dirty="0"/>
              <a:t>Standard text slide two column layout one line title</a:t>
            </a:r>
          </a:p>
        </p:txBody>
      </p:sp>
      <p:sp>
        <p:nvSpPr>
          <p:cNvPr id="3" name="Content Placeholder 2">
            <a:extLst>
              <a:ext uri="{FF2B5EF4-FFF2-40B4-BE49-F238E27FC236}">
                <a16:creationId xmlns:a16="http://schemas.microsoft.com/office/drawing/2014/main" id="{99B8579F-7752-4D18-821D-6A7C5278D405}"/>
              </a:ext>
            </a:extLst>
          </p:cNvPr>
          <p:cNvSpPr>
            <a:spLocks noGrp="1"/>
          </p:cNvSpPr>
          <p:nvPr>
            <p:ph sz="half" idx="1"/>
          </p:nvPr>
        </p:nvSpPr>
        <p:spPr>
          <a:xfrm>
            <a:off x="838200" y="1691099"/>
            <a:ext cx="5181600" cy="42608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D03F6527-5EC9-45FF-8C9E-D1F802E84B72}"/>
              </a:ext>
            </a:extLst>
          </p:cNvPr>
          <p:cNvSpPr>
            <a:spLocks noGrp="1"/>
          </p:cNvSpPr>
          <p:nvPr>
            <p:ph sz="half" idx="2"/>
          </p:nvPr>
        </p:nvSpPr>
        <p:spPr>
          <a:xfrm>
            <a:off x="6520237" y="1691099"/>
            <a:ext cx="5181600" cy="426080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a:extLst>
              <a:ext uri="{FF2B5EF4-FFF2-40B4-BE49-F238E27FC236}">
                <a16:creationId xmlns:a16="http://schemas.microsoft.com/office/drawing/2014/main" id="{C96CC863-84E4-4677-8777-50CEDF5D76C9}"/>
              </a:ext>
            </a:extLst>
          </p:cNvPr>
          <p:cNvSpPr>
            <a:spLocks noGrp="1"/>
          </p:cNvSpPr>
          <p:nvPr>
            <p:ph type="dt" sz="half" idx="10"/>
          </p:nvPr>
        </p:nvSpPr>
        <p:spPr/>
        <p:txBody>
          <a:bodyPr/>
          <a:lstStyle/>
          <a:p>
            <a:fld id="{C9BAD3B2-B166-4EFD-844B-CF82A9B3CAE7}" type="datetimeFigureOut">
              <a:rPr lang="en-GB" smtClean="0"/>
              <a:t>13/10/2021</a:t>
            </a:fld>
            <a:endParaRPr lang="en-GB"/>
          </a:p>
        </p:txBody>
      </p:sp>
      <p:sp>
        <p:nvSpPr>
          <p:cNvPr id="6" name="Footer Placeholder 5">
            <a:extLst>
              <a:ext uri="{FF2B5EF4-FFF2-40B4-BE49-F238E27FC236}">
                <a16:creationId xmlns:a16="http://schemas.microsoft.com/office/drawing/2014/main" id="{48E04147-21F8-47D7-9ED7-7C4DEFAE389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9B5F700-52BF-4E7B-8894-3E22651127D8}"/>
              </a:ext>
            </a:extLst>
          </p:cNvPr>
          <p:cNvSpPr>
            <a:spLocks noGrp="1"/>
          </p:cNvSpPr>
          <p:nvPr>
            <p:ph type="sldNum" sz="quarter" idx="12"/>
          </p:nvPr>
        </p:nvSpPr>
        <p:spPr/>
        <p:txBody>
          <a:bodyPr/>
          <a:lstStyle/>
          <a:p>
            <a:fld id="{49BF5B91-A62E-4C31-AA38-E16327CBB0CE}" type="slidenum">
              <a:rPr lang="en-GB" smtClean="0"/>
              <a:t>‹#›</a:t>
            </a:fld>
            <a:endParaRPr lang="en-GB"/>
          </a:p>
        </p:txBody>
      </p:sp>
      <p:sp>
        <p:nvSpPr>
          <p:cNvPr id="10" name="Text Placeholder 165">
            <a:extLst>
              <a:ext uri="{FF2B5EF4-FFF2-40B4-BE49-F238E27FC236}">
                <a16:creationId xmlns:a16="http://schemas.microsoft.com/office/drawing/2014/main" id="{24F9989A-6449-4FFF-9F09-92D1C652110E}"/>
              </a:ext>
            </a:extLst>
          </p:cNvPr>
          <p:cNvSpPr>
            <a:spLocks noGrp="1"/>
          </p:cNvSpPr>
          <p:nvPr>
            <p:ph type="body" sz="quarter" idx="13"/>
          </p:nvPr>
        </p:nvSpPr>
        <p:spPr>
          <a:xfrm>
            <a:off x="838199" y="1225643"/>
            <a:ext cx="5181601" cy="332400"/>
          </a:xfrm>
        </p:spPr>
        <p:txBody>
          <a:bodyPr>
            <a:noAutofit/>
          </a:bodyPr>
          <a:lstStyle>
            <a:lvl1pPr marL="0" indent="0">
              <a:buNone/>
              <a:defRPr sz="2400" b="1"/>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a:t>Edit Master text styles</a:t>
            </a:r>
          </a:p>
        </p:txBody>
      </p:sp>
      <p:sp>
        <p:nvSpPr>
          <p:cNvPr id="14" name="Text Placeholder 165">
            <a:extLst>
              <a:ext uri="{FF2B5EF4-FFF2-40B4-BE49-F238E27FC236}">
                <a16:creationId xmlns:a16="http://schemas.microsoft.com/office/drawing/2014/main" id="{D4E80277-D7BA-4B7C-87AE-FA4FDB445744}"/>
              </a:ext>
            </a:extLst>
          </p:cNvPr>
          <p:cNvSpPr>
            <a:spLocks noGrp="1"/>
          </p:cNvSpPr>
          <p:nvPr>
            <p:ph type="body" sz="quarter" idx="14"/>
          </p:nvPr>
        </p:nvSpPr>
        <p:spPr>
          <a:xfrm>
            <a:off x="6520237" y="1225643"/>
            <a:ext cx="5181601" cy="332400"/>
          </a:xfrm>
        </p:spPr>
        <p:txBody>
          <a:bodyPr>
            <a:noAutofit/>
          </a:bodyPr>
          <a:lstStyle>
            <a:lvl1pPr marL="0" indent="0">
              <a:buNone/>
              <a:defRPr sz="2400" b="1"/>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a:t>Edit Master text styles</a:t>
            </a:r>
          </a:p>
        </p:txBody>
      </p:sp>
    </p:spTree>
    <p:extLst>
      <p:ext uri="{BB962C8B-B14F-4D97-AF65-F5344CB8AC3E}">
        <p14:creationId xmlns:p14="http://schemas.microsoft.com/office/powerpoint/2010/main" val="305578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B99D2-D14F-4E24-A9BD-6BAD45D05BA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AE55DF6-71AC-45EC-B50A-9C5259A5F8D3}"/>
              </a:ext>
            </a:extLst>
          </p:cNvPr>
          <p:cNvSpPr>
            <a:spLocks noGrp="1"/>
          </p:cNvSpPr>
          <p:nvPr>
            <p:ph type="dt" sz="half" idx="10"/>
          </p:nvPr>
        </p:nvSpPr>
        <p:spPr/>
        <p:txBody>
          <a:bodyPr/>
          <a:lstStyle/>
          <a:p>
            <a:fld id="{C9BAD3B2-B166-4EFD-844B-CF82A9B3CAE7}" type="datetimeFigureOut">
              <a:rPr lang="en-GB" smtClean="0"/>
              <a:t>13/10/2021</a:t>
            </a:fld>
            <a:endParaRPr lang="en-GB"/>
          </a:p>
        </p:txBody>
      </p:sp>
      <p:sp>
        <p:nvSpPr>
          <p:cNvPr id="4" name="Footer Placeholder 3">
            <a:extLst>
              <a:ext uri="{FF2B5EF4-FFF2-40B4-BE49-F238E27FC236}">
                <a16:creationId xmlns:a16="http://schemas.microsoft.com/office/drawing/2014/main" id="{70614D1D-7A3E-4883-8E98-27F16FBBF76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AF2D2C7-F4B3-43D1-B804-769367EEA544}"/>
              </a:ext>
            </a:extLst>
          </p:cNvPr>
          <p:cNvSpPr>
            <a:spLocks noGrp="1"/>
          </p:cNvSpPr>
          <p:nvPr>
            <p:ph type="sldNum" sz="quarter" idx="12"/>
          </p:nvPr>
        </p:nvSpPr>
        <p:spPr/>
        <p:txBody>
          <a:bodyPr/>
          <a:lstStyle/>
          <a:p>
            <a:fld id="{49BF5B91-A62E-4C31-AA38-E16327CBB0CE}" type="slidenum">
              <a:rPr lang="en-GB" smtClean="0"/>
              <a:t>‹#›</a:t>
            </a:fld>
            <a:endParaRPr lang="en-GB"/>
          </a:p>
        </p:txBody>
      </p:sp>
    </p:spTree>
    <p:extLst>
      <p:ext uri="{BB962C8B-B14F-4D97-AF65-F5344CB8AC3E}">
        <p14:creationId xmlns:p14="http://schemas.microsoft.com/office/powerpoint/2010/main" val="1255653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A6EE79-DD85-4E0E-B3AE-224FAD6D9007}"/>
              </a:ext>
            </a:extLst>
          </p:cNvPr>
          <p:cNvSpPr>
            <a:spLocks noGrp="1"/>
          </p:cNvSpPr>
          <p:nvPr>
            <p:ph type="title"/>
          </p:nvPr>
        </p:nvSpPr>
        <p:spPr>
          <a:xfrm>
            <a:off x="838200" y="618681"/>
            <a:ext cx="10515600" cy="373949"/>
          </a:xfrm>
          <a:prstGeom prst="rect">
            <a:avLst/>
          </a:prstGeom>
        </p:spPr>
        <p:txBody>
          <a:bodyPr vert="horz" lIns="0" tIns="0" rIns="0" bIns="0" rtlCol="0" anchor="t" anchorCtr="0">
            <a:no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F947BDAD-AF89-4394-AE43-8B69E905C234}"/>
              </a:ext>
            </a:extLst>
          </p:cNvPr>
          <p:cNvSpPr>
            <a:spLocks noGrp="1"/>
          </p:cNvSpPr>
          <p:nvPr>
            <p:ph type="body" idx="1"/>
          </p:nvPr>
        </p:nvSpPr>
        <p:spPr>
          <a:xfrm>
            <a:off x="838200" y="1687317"/>
            <a:ext cx="10515600" cy="4260807"/>
          </a:xfrm>
          <a:prstGeom prst="rect">
            <a:avLst/>
          </a:prstGeom>
        </p:spPr>
        <p:txBody>
          <a:bodyPr vert="horz" lIns="0" tIns="0" rIns="0" bIns="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4AF755ED-7545-473E-8D74-ED702F3BE8AF}"/>
              </a:ext>
            </a:extLst>
          </p:cNvPr>
          <p:cNvSpPr>
            <a:spLocks noGrp="1"/>
          </p:cNvSpPr>
          <p:nvPr>
            <p:ph type="dt" sz="half" idx="2"/>
          </p:nvPr>
        </p:nvSpPr>
        <p:spPr>
          <a:xfrm>
            <a:off x="1003301" y="6497248"/>
            <a:ext cx="2743200" cy="195814"/>
          </a:xfrm>
          <a:prstGeom prst="rect">
            <a:avLst/>
          </a:prstGeom>
        </p:spPr>
        <p:txBody>
          <a:bodyPr vert="horz" lIns="36000" tIns="36000" rIns="36000" bIns="36000" rtlCol="0" anchor="ctr">
            <a:noAutofit/>
          </a:bodyPr>
          <a:lstStyle>
            <a:lvl1pPr algn="l">
              <a:defRPr sz="800" cap="all" baseline="0">
                <a:solidFill>
                  <a:schemeClr val="tx1">
                    <a:tint val="75000"/>
                  </a:schemeClr>
                </a:solidFill>
              </a:defRPr>
            </a:lvl1pPr>
          </a:lstStyle>
          <a:p>
            <a:pPr algn="ctr"/>
            <a:r>
              <a:rPr lang="en-GB" dirty="0"/>
              <a:t>30 </a:t>
            </a:r>
            <a:r>
              <a:rPr lang="en-GB" dirty="0" err="1"/>
              <a:t>july</a:t>
            </a:r>
            <a:r>
              <a:rPr lang="en-GB" dirty="0"/>
              <a:t> 2017</a:t>
            </a:r>
          </a:p>
        </p:txBody>
      </p:sp>
      <p:sp>
        <p:nvSpPr>
          <p:cNvPr id="5" name="Footer Placeholder 4">
            <a:extLst>
              <a:ext uri="{FF2B5EF4-FFF2-40B4-BE49-F238E27FC236}">
                <a16:creationId xmlns:a16="http://schemas.microsoft.com/office/drawing/2014/main" id="{B1FB9285-FDFD-4BD0-849A-FD763EDDB263}"/>
              </a:ext>
            </a:extLst>
          </p:cNvPr>
          <p:cNvSpPr>
            <a:spLocks noGrp="1"/>
          </p:cNvSpPr>
          <p:nvPr>
            <p:ph type="ftr" sz="quarter" idx="3"/>
          </p:nvPr>
        </p:nvSpPr>
        <p:spPr>
          <a:xfrm>
            <a:off x="4611689" y="6497248"/>
            <a:ext cx="4114800" cy="195814"/>
          </a:xfrm>
          <a:prstGeom prst="rect">
            <a:avLst/>
          </a:prstGeom>
        </p:spPr>
        <p:txBody>
          <a:bodyPr vert="horz" lIns="36000" tIns="36000" rIns="36000" bIns="36000" rtlCol="0" anchor="ctr">
            <a:noAutofit/>
          </a:bodyPr>
          <a:lstStyle>
            <a:lvl1pPr algn="ctr">
              <a:defRPr sz="800" cap="all" baseline="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86D31A1A-6ED2-4CAE-803F-F19EDCE141B6}"/>
              </a:ext>
            </a:extLst>
          </p:cNvPr>
          <p:cNvSpPr>
            <a:spLocks noGrp="1"/>
          </p:cNvSpPr>
          <p:nvPr>
            <p:ph type="sldNum" sz="quarter" idx="4"/>
          </p:nvPr>
        </p:nvSpPr>
        <p:spPr>
          <a:xfrm>
            <a:off x="373859" y="6497248"/>
            <a:ext cx="608806" cy="195814"/>
          </a:xfrm>
          <a:prstGeom prst="rect">
            <a:avLst/>
          </a:prstGeom>
        </p:spPr>
        <p:txBody>
          <a:bodyPr vert="horz" lIns="36000" tIns="36000" rIns="36000" bIns="36000" rtlCol="0" anchor="ctr">
            <a:noAutofit/>
          </a:bodyPr>
          <a:lstStyle>
            <a:lvl1pPr algn="l">
              <a:defRPr sz="800" cap="all" baseline="0">
                <a:solidFill>
                  <a:schemeClr val="tx1">
                    <a:tint val="75000"/>
                  </a:schemeClr>
                </a:solidFill>
              </a:defRPr>
            </a:lvl1pPr>
          </a:lstStyle>
          <a:p>
            <a:fld id="{49BF5B91-A62E-4C31-AA38-E16327CBB0CE}" type="slidenum">
              <a:rPr lang="en-GB" smtClean="0"/>
              <a:pPr/>
              <a:t>‹#›</a:t>
            </a:fld>
            <a:endParaRPr lang="en-GB" dirty="0"/>
          </a:p>
        </p:txBody>
      </p:sp>
      <p:sp>
        <p:nvSpPr>
          <p:cNvPr id="177" name="Freeform 126">
            <a:extLst>
              <a:ext uri="{FF2B5EF4-FFF2-40B4-BE49-F238E27FC236}">
                <a16:creationId xmlns:a16="http://schemas.microsoft.com/office/drawing/2014/main" id="{4DFD4358-8F33-4BDC-84B0-10B163EF174B}"/>
              </a:ext>
            </a:extLst>
          </p:cNvPr>
          <p:cNvSpPr>
            <a:spLocks/>
          </p:cNvSpPr>
          <p:nvPr userDrawn="1"/>
        </p:nvSpPr>
        <p:spPr bwMode="auto">
          <a:xfrm>
            <a:off x="0" y="0"/>
            <a:ext cx="455613" cy="6858000"/>
          </a:xfrm>
          <a:custGeom>
            <a:avLst/>
            <a:gdLst>
              <a:gd name="T0" fmla="*/ 192 w 287"/>
              <a:gd name="T1" fmla="*/ 4320 h 4320"/>
              <a:gd name="T2" fmla="*/ 0 w 287"/>
              <a:gd name="T3" fmla="*/ 4320 h 4320"/>
              <a:gd name="T4" fmla="*/ 0 w 287"/>
              <a:gd name="T5" fmla="*/ 0 h 4320"/>
              <a:gd name="T6" fmla="*/ 192 w 287"/>
              <a:gd name="T7" fmla="*/ 0 h 4320"/>
              <a:gd name="T8" fmla="*/ 192 w 287"/>
              <a:gd name="T9" fmla="*/ 378 h 4320"/>
              <a:gd name="T10" fmla="*/ 287 w 287"/>
              <a:gd name="T11" fmla="*/ 476 h 4320"/>
              <a:gd name="T12" fmla="*/ 192 w 287"/>
              <a:gd name="T13" fmla="*/ 573 h 4320"/>
              <a:gd name="T14" fmla="*/ 192 w 287"/>
              <a:gd name="T15" fmla="*/ 4320 h 43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7" h="4320">
                <a:moveTo>
                  <a:pt x="192" y="4320"/>
                </a:moveTo>
                <a:lnTo>
                  <a:pt x="0" y="4320"/>
                </a:lnTo>
                <a:lnTo>
                  <a:pt x="0" y="0"/>
                </a:lnTo>
                <a:lnTo>
                  <a:pt x="192" y="0"/>
                </a:lnTo>
                <a:lnTo>
                  <a:pt x="192" y="378"/>
                </a:lnTo>
                <a:lnTo>
                  <a:pt x="287" y="476"/>
                </a:lnTo>
                <a:lnTo>
                  <a:pt x="192" y="573"/>
                </a:lnTo>
                <a:lnTo>
                  <a:pt x="192" y="4320"/>
                </a:ln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GB">
              <a:solidFill>
                <a:schemeClr val="accent6"/>
              </a:solidFill>
            </a:endParaRPr>
          </a:p>
        </p:txBody>
      </p:sp>
      <p:grpSp>
        <p:nvGrpSpPr>
          <p:cNvPr id="183" name="Group 174">
            <a:extLst>
              <a:ext uri="{FF2B5EF4-FFF2-40B4-BE49-F238E27FC236}">
                <a16:creationId xmlns:a16="http://schemas.microsoft.com/office/drawing/2014/main" id="{F047C8D8-242E-4E6A-BE6A-BF3AF56CB786}"/>
              </a:ext>
            </a:extLst>
          </p:cNvPr>
          <p:cNvGrpSpPr>
            <a:grpSpLocks noChangeAspect="1"/>
          </p:cNvGrpSpPr>
          <p:nvPr userDrawn="1"/>
        </p:nvGrpSpPr>
        <p:grpSpPr bwMode="auto">
          <a:xfrm>
            <a:off x="10510053" y="5957888"/>
            <a:ext cx="1660517" cy="755881"/>
            <a:chOff x="0" y="412"/>
            <a:chExt cx="7680" cy="3496"/>
          </a:xfrm>
        </p:grpSpPr>
        <p:sp>
          <p:nvSpPr>
            <p:cNvPr id="184" name="AutoShape 173">
              <a:extLst>
                <a:ext uri="{FF2B5EF4-FFF2-40B4-BE49-F238E27FC236}">
                  <a16:creationId xmlns:a16="http://schemas.microsoft.com/office/drawing/2014/main" id="{B6B76E5A-FBC0-4A13-9B94-7DC0CC5CD456}"/>
                </a:ext>
              </a:extLst>
            </p:cNvPr>
            <p:cNvSpPr>
              <a:spLocks noChangeAspect="1" noChangeArrowheads="1" noTextEdit="1"/>
            </p:cNvSpPr>
            <p:nvPr userDrawn="1"/>
          </p:nvSpPr>
          <p:spPr bwMode="auto">
            <a:xfrm>
              <a:off x="0" y="412"/>
              <a:ext cx="7680" cy="3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5" name="Freeform 175">
              <a:extLst>
                <a:ext uri="{FF2B5EF4-FFF2-40B4-BE49-F238E27FC236}">
                  <a16:creationId xmlns:a16="http://schemas.microsoft.com/office/drawing/2014/main" id="{B9468520-2987-4E79-81E6-8D9A2E178A9B}"/>
                </a:ext>
              </a:extLst>
            </p:cNvPr>
            <p:cNvSpPr>
              <a:spLocks noEditPoints="1"/>
            </p:cNvSpPr>
            <p:nvPr userDrawn="1"/>
          </p:nvSpPr>
          <p:spPr bwMode="auto">
            <a:xfrm>
              <a:off x="2673" y="2484"/>
              <a:ext cx="2213" cy="719"/>
            </a:xfrm>
            <a:custGeom>
              <a:avLst/>
              <a:gdLst>
                <a:gd name="T0" fmla="*/ 511 w 1532"/>
                <a:gd name="T1" fmla="*/ 44 h 497"/>
                <a:gd name="T2" fmla="*/ 571 w 1532"/>
                <a:gd name="T3" fmla="*/ 0 h 497"/>
                <a:gd name="T4" fmla="*/ 606 w 1532"/>
                <a:gd name="T5" fmla="*/ 43 h 497"/>
                <a:gd name="T6" fmla="*/ 606 w 1532"/>
                <a:gd name="T7" fmla="*/ 64 h 497"/>
                <a:gd name="T8" fmla="*/ 557 w 1532"/>
                <a:gd name="T9" fmla="*/ 435 h 497"/>
                <a:gd name="T10" fmla="*/ 555 w 1532"/>
                <a:gd name="T11" fmla="*/ 446 h 497"/>
                <a:gd name="T12" fmla="*/ 510 w 1532"/>
                <a:gd name="T13" fmla="*/ 497 h 497"/>
                <a:gd name="T14" fmla="*/ 470 w 1532"/>
                <a:gd name="T15" fmla="*/ 456 h 497"/>
                <a:gd name="T16" fmla="*/ 472 w 1532"/>
                <a:gd name="T17" fmla="*/ 433 h 497"/>
                <a:gd name="T18" fmla="*/ 513 w 1532"/>
                <a:gd name="T19" fmla="*/ 165 h 497"/>
                <a:gd name="T20" fmla="*/ 331 w 1532"/>
                <a:gd name="T21" fmla="*/ 427 h 497"/>
                <a:gd name="T22" fmla="*/ 279 w 1532"/>
                <a:gd name="T23" fmla="*/ 470 h 497"/>
                <a:gd name="T24" fmla="*/ 240 w 1532"/>
                <a:gd name="T25" fmla="*/ 421 h 497"/>
                <a:gd name="T26" fmla="*/ 198 w 1532"/>
                <a:gd name="T27" fmla="*/ 163 h 497"/>
                <a:gd name="T28" fmla="*/ 82 w 1532"/>
                <a:gd name="T29" fmla="*/ 450 h 497"/>
                <a:gd name="T30" fmla="*/ 36 w 1532"/>
                <a:gd name="T31" fmla="*/ 497 h 497"/>
                <a:gd name="T32" fmla="*/ 0 w 1532"/>
                <a:gd name="T33" fmla="*/ 463 h 497"/>
                <a:gd name="T34" fmla="*/ 11 w 1532"/>
                <a:gd name="T35" fmla="*/ 422 h 497"/>
                <a:gd name="T36" fmla="*/ 160 w 1532"/>
                <a:gd name="T37" fmla="*/ 56 h 497"/>
                <a:gd name="T38" fmla="*/ 170 w 1532"/>
                <a:gd name="T39" fmla="*/ 36 h 497"/>
                <a:gd name="T40" fmla="*/ 216 w 1532"/>
                <a:gd name="T41" fmla="*/ 0 h 497"/>
                <a:gd name="T42" fmla="*/ 261 w 1532"/>
                <a:gd name="T43" fmla="*/ 51 h 497"/>
                <a:gd name="T44" fmla="*/ 308 w 1532"/>
                <a:gd name="T45" fmla="*/ 330 h 497"/>
                <a:gd name="T46" fmla="*/ 511 w 1532"/>
                <a:gd name="T47" fmla="*/ 44 h 497"/>
                <a:gd name="T48" fmla="*/ 796 w 1532"/>
                <a:gd name="T49" fmla="*/ 83 h 497"/>
                <a:gd name="T50" fmla="*/ 896 w 1532"/>
                <a:gd name="T51" fmla="*/ 83 h 497"/>
                <a:gd name="T52" fmla="*/ 1008 w 1532"/>
                <a:gd name="T53" fmla="*/ 186 h 497"/>
                <a:gd name="T54" fmla="*/ 886 w 1532"/>
                <a:gd name="T55" fmla="*/ 379 h 497"/>
                <a:gd name="T56" fmla="*/ 758 w 1532"/>
                <a:gd name="T57" fmla="*/ 417 h 497"/>
                <a:gd name="T58" fmla="*/ 726 w 1532"/>
                <a:gd name="T59" fmla="*/ 414 h 497"/>
                <a:gd name="T60" fmla="*/ 796 w 1532"/>
                <a:gd name="T61" fmla="*/ 83 h 497"/>
                <a:gd name="T62" fmla="*/ 795 w 1532"/>
                <a:gd name="T63" fmla="*/ 7 h 497"/>
                <a:gd name="T64" fmla="*/ 720 w 1532"/>
                <a:gd name="T65" fmla="*/ 62 h 497"/>
                <a:gd name="T66" fmla="*/ 718 w 1532"/>
                <a:gd name="T67" fmla="*/ 70 h 497"/>
                <a:gd name="T68" fmla="*/ 640 w 1532"/>
                <a:gd name="T69" fmla="*/ 425 h 497"/>
                <a:gd name="T70" fmla="*/ 637 w 1532"/>
                <a:gd name="T71" fmla="*/ 453 h 497"/>
                <a:gd name="T72" fmla="*/ 734 w 1532"/>
                <a:gd name="T73" fmla="*/ 495 h 497"/>
                <a:gd name="T74" fmla="*/ 970 w 1532"/>
                <a:gd name="T75" fmla="*/ 422 h 497"/>
                <a:gd name="T76" fmla="*/ 1096 w 1532"/>
                <a:gd name="T77" fmla="*/ 186 h 497"/>
                <a:gd name="T78" fmla="*/ 909 w 1532"/>
                <a:gd name="T79" fmla="*/ 7 h 497"/>
                <a:gd name="T80" fmla="*/ 795 w 1532"/>
                <a:gd name="T81" fmla="*/ 7 h 497"/>
                <a:gd name="T82" fmla="*/ 1289 w 1532"/>
                <a:gd name="T83" fmla="*/ 83 h 497"/>
                <a:gd name="T84" fmla="*/ 1477 w 1532"/>
                <a:gd name="T85" fmla="*/ 83 h 497"/>
                <a:gd name="T86" fmla="*/ 1510 w 1532"/>
                <a:gd name="T87" fmla="*/ 79 h 497"/>
                <a:gd name="T88" fmla="*/ 1532 w 1532"/>
                <a:gd name="T89" fmla="*/ 42 h 497"/>
                <a:gd name="T90" fmla="*/ 1485 w 1532"/>
                <a:gd name="T91" fmla="*/ 7 h 497"/>
                <a:gd name="T92" fmla="*/ 1279 w 1532"/>
                <a:gd name="T93" fmla="*/ 7 h 497"/>
                <a:gd name="T94" fmla="*/ 1205 w 1532"/>
                <a:gd name="T95" fmla="*/ 72 h 497"/>
                <a:gd name="T96" fmla="*/ 1127 w 1532"/>
                <a:gd name="T97" fmla="*/ 428 h 497"/>
                <a:gd name="T98" fmla="*/ 1124 w 1532"/>
                <a:gd name="T99" fmla="*/ 459 h 497"/>
                <a:gd name="T100" fmla="*/ 1163 w 1532"/>
                <a:gd name="T101" fmla="*/ 497 h 497"/>
                <a:gd name="T102" fmla="*/ 1211 w 1532"/>
                <a:gd name="T103" fmla="*/ 438 h 497"/>
                <a:gd name="T104" fmla="*/ 1250 w 1532"/>
                <a:gd name="T105" fmla="*/ 261 h 497"/>
                <a:gd name="T106" fmla="*/ 1412 w 1532"/>
                <a:gd name="T107" fmla="*/ 261 h 497"/>
                <a:gd name="T108" fmla="*/ 1455 w 1532"/>
                <a:gd name="T109" fmla="*/ 253 h 497"/>
                <a:gd name="T110" fmla="*/ 1472 w 1532"/>
                <a:gd name="T111" fmla="*/ 218 h 497"/>
                <a:gd name="T112" fmla="*/ 1458 w 1532"/>
                <a:gd name="T113" fmla="*/ 192 h 497"/>
                <a:gd name="T114" fmla="*/ 1419 w 1532"/>
                <a:gd name="T115" fmla="*/ 185 h 497"/>
                <a:gd name="T116" fmla="*/ 1267 w 1532"/>
                <a:gd name="T117" fmla="*/ 185 h 497"/>
                <a:gd name="T118" fmla="*/ 1289 w 1532"/>
                <a:gd name="T119" fmla="*/ 83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32" h="497">
                  <a:moveTo>
                    <a:pt x="511" y="44"/>
                  </a:moveTo>
                  <a:cubicBezTo>
                    <a:pt x="533" y="14"/>
                    <a:pt x="552" y="0"/>
                    <a:pt x="571" y="0"/>
                  </a:cubicBezTo>
                  <a:cubicBezTo>
                    <a:pt x="594" y="0"/>
                    <a:pt x="606" y="15"/>
                    <a:pt x="606" y="43"/>
                  </a:cubicBezTo>
                  <a:cubicBezTo>
                    <a:pt x="606" y="50"/>
                    <a:pt x="606" y="59"/>
                    <a:pt x="606" y="64"/>
                  </a:cubicBezTo>
                  <a:cubicBezTo>
                    <a:pt x="557" y="435"/>
                    <a:pt x="557" y="435"/>
                    <a:pt x="557" y="435"/>
                  </a:cubicBezTo>
                  <a:cubicBezTo>
                    <a:pt x="555" y="446"/>
                    <a:pt x="555" y="446"/>
                    <a:pt x="555" y="446"/>
                  </a:cubicBezTo>
                  <a:cubicBezTo>
                    <a:pt x="551" y="481"/>
                    <a:pt x="537" y="497"/>
                    <a:pt x="510" y="497"/>
                  </a:cubicBezTo>
                  <a:cubicBezTo>
                    <a:pt x="485" y="497"/>
                    <a:pt x="470" y="482"/>
                    <a:pt x="470" y="456"/>
                  </a:cubicBezTo>
                  <a:cubicBezTo>
                    <a:pt x="470" y="449"/>
                    <a:pt x="471" y="441"/>
                    <a:pt x="472" y="433"/>
                  </a:cubicBezTo>
                  <a:cubicBezTo>
                    <a:pt x="513" y="165"/>
                    <a:pt x="513" y="165"/>
                    <a:pt x="513" y="165"/>
                  </a:cubicBezTo>
                  <a:cubicBezTo>
                    <a:pt x="331" y="427"/>
                    <a:pt x="331" y="427"/>
                    <a:pt x="331" y="427"/>
                  </a:cubicBezTo>
                  <a:cubicBezTo>
                    <a:pt x="306" y="462"/>
                    <a:pt x="297" y="470"/>
                    <a:pt x="279" y="470"/>
                  </a:cubicBezTo>
                  <a:cubicBezTo>
                    <a:pt x="257" y="470"/>
                    <a:pt x="245" y="454"/>
                    <a:pt x="240" y="421"/>
                  </a:cubicBezTo>
                  <a:cubicBezTo>
                    <a:pt x="198" y="163"/>
                    <a:pt x="198" y="163"/>
                    <a:pt x="198" y="163"/>
                  </a:cubicBezTo>
                  <a:cubicBezTo>
                    <a:pt x="82" y="450"/>
                    <a:pt x="82" y="450"/>
                    <a:pt x="82" y="450"/>
                  </a:cubicBezTo>
                  <a:cubicBezTo>
                    <a:pt x="67" y="486"/>
                    <a:pt x="56" y="497"/>
                    <a:pt x="36" y="497"/>
                  </a:cubicBezTo>
                  <a:cubicBezTo>
                    <a:pt x="15" y="497"/>
                    <a:pt x="0" y="482"/>
                    <a:pt x="0" y="463"/>
                  </a:cubicBezTo>
                  <a:cubicBezTo>
                    <a:pt x="0" y="453"/>
                    <a:pt x="4" y="439"/>
                    <a:pt x="11" y="422"/>
                  </a:cubicBezTo>
                  <a:cubicBezTo>
                    <a:pt x="160" y="56"/>
                    <a:pt x="160" y="56"/>
                    <a:pt x="160" y="56"/>
                  </a:cubicBezTo>
                  <a:cubicBezTo>
                    <a:pt x="163" y="51"/>
                    <a:pt x="164" y="48"/>
                    <a:pt x="170" y="36"/>
                  </a:cubicBezTo>
                  <a:cubicBezTo>
                    <a:pt x="185" y="8"/>
                    <a:pt x="196" y="0"/>
                    <a:pt x="216" y="0"/>
                  </a:cubicBezTo>
                  <a:cubicBezTo>
                    <a:pt x="240" y="0"/>
                    <a:pt x="254" y="16"/>
                    <a:pt x="261" y="51"/>
                  </a:cubicBezTo>
                  <a:cubicBezTo>
                    <a:pt x="308" y="330"/>
                    <a:pt x="308" y="330"/>
                    <a:pt x="308" y="330"/>
                  </a:cubicBezTo>
                  <a:lnTo>
                    <a:pt x="511" y="44"/>
                  </a:lnTo>
                  <a:close/>
                  <a:moveTo>
                    <a:pt x="796" y="83"/>
                  </a:moveTo>
                  <a:cubicBezTo>
                    <a:pt x="896" y="83"/>
                    <a:pt x="896" y="83"/>
                    <a:pt x="896" y="83"/>
                  </a:cubicBezTo>
                  <a:cubicBezTo>
                    <a:pt x="969" y="83"/>
                    <a:pt x="1008" y="118"/>
                    <a:pt x="1008" y="186"/>
                  </a:cubicBezTo>
                  <a:cubicBezTo>
                    <a:pt x="1008" y="260"/>
                    <a:pt x="959" y="337"/>
                    <a:pt x="886" y="379"/>
                  </a:cubicBezTo>
                  <a:cubicBezTo>
                    <a:pt x="845" y="402"/>
                    <a:pt x="798" y="417"/>
                    <a:pt x="758" y="417"/>
                  </a:cubicBezTo>
                  <a:cubicBezTo>
                    <a:pt x="748" y="417"/>
                    <a:pt x="741" y="416"/>
                    <a:pt x="726" y="414"/>
                  </a:cubicBezTo>
                  <a:lnTo>
                    <a:pt x="796" y="83"/>
                  </a:lnTo>
                  <a:close/>
                  <a:moveTo>
                    <a:pt x="795" y="7"/>
                  </a:moveTo>
                  <a:cubicBezTo>
                    <a:pt x="743" y="7"/>
                    <a:pt x="731" y="17"/>
                    <a:pt x="720" y="62"/>
                  </a:cubicBezTo>
                  <a:cubicBezTo>
                    <a:pt x="718" y="70"/>
                    <a:pt x="718" y="70"/>
                    <a:pt x="718" y="70"/>
                  </a:cubicBezTo>
                  <a:cubicBezTo>
                    <a:pt x="640" y="425"/>
                    <a:pt x="640" y="425"/>
                    <a:pt x="640" y="425"/>
                  </a:cubicBezTo>
                  <a:cubicBezTo>
                    <a:pt x="638" y="436"/>
                    <a:pt x="637" y="447"/>
                    <a:pt x="637" y="453"/>
                  </a:cubicBezTo>
                  <a:cubicBezTo>
                    <a:pt x="637" y="484"/>
                    <a:pt x="663" y="495"/>
                    <a:pt x="734" y="495"/>
                  </a:cubicBezTo>
                  <a:cubicBezTo>
                    <a:pt x="824" y="495"/>
                    <a:pt x="906" y="470"/>
                    <a:pt x="970" y="422"/>
                  </a:cubicBezTo>
                  <a:cubicBezTo>
                    <a:pt x="1047" y="364"/>
                    <a:pt x="1096" y="275"/>
                    <a:pt x="1096" y="186"/>
                  </a:cubicBezTo>
                  <a:cubicBezTo>
                    <a:pt x="1096" y="75"/>
                    <a:pt x="1025" y="7"/>
                    <a:pt x="909" y="7"/>
                  </a:cubicBezTo>
                  <a:lnTo>
                    <a:pt x="795" y="7"/>
                  </a:lnTo>
                  <a:close/>
                  <a:moveTo>
                    <a:pt x="1289" y="83"/>
                  </a:moveTo>
                  <a:cubicBezTo>
                    <a:pt x="1477" y="83"/>
                    <a:pt x="1477" y="83"/>
                    <a:pt x="1477" y="83"/>
                  </a:cubicBezTo>
                  <a:cubicBezTo>
                    <a:pt x="1495" y="83"/>
                    <a:pt x="1501" y="83"/>
                    <a:pt x="1510" y="79"/>
                  </a:cubicBezTo>
                  <a:cubicBezTo>
                    <a:pt x="1523" y="73"/>
                    <a:pt x="1532" y="58"/>
                    <a:pt x="1532" y="42"/>
                  </a:cubicBezTo>
                  <a:cubicBezTo>
                    <a:pt x="1532" y="18"/>
                    <a:pt x="1518" y="7"/>
                    <a:pt x="1485" y="7"/>
                  </a:cubicBezTo>
                  <a:cubicBezTo>
                    <a:pt x="1279" y="7"/>
                    <a:pt x="1279" y="7"/>
                    <a:pt x="1279" y="7"/>
                  </a:cubicBezTo>
                  <a:cubicBezTo>
                    <a:pt x="1228" y="7"/>
                    <a:pt x="1217" y="18"/>
                    <a:pt x="1205" y="72"/>
                  </a:cubicBezTo>
                  <a:cubicBezTo>
                    <a:pt x="1127" y="428"/>
                    <a:pt x="1127" y="428"/>
                    <a:pt x="1127" y="428"/>
                  </a:cubicBezTo>
                  <a:cubicBezTo>
                    <a:pt x="1125" y="443"/>
                    <a:pt x="1124" y="451"/>
                    <a:pt x="1124" y="459"/>
                  </a:cubicBezTo>
                  <a:cubicBezTo>
                    <a:pt x="1124" y="481"/>
                    <a:pt x="1140" y="497"/>
                    <a:pt x="1163" y="497"/>
                  </a:cubicBezTo>
                  <a:cubicBezTo>
                    <a:pt x="1189" y="497"/>
                    <a:pt x="1203" y="481"/>
                    <a:pt x="1211" y="438"/>
                  </a:cubicBezTo>
                  <a:cubicBezTo>
                    <a:pt x="1250" y="261"/>
                    <a:pt x="1250" y="261"/>
                    <a:pt x="1250" y="261"/>
                  </a:cubicBezTo>
                  <a:cubicBezTo>
                    <a:pt x="1412" y="261"/>
                    <a:pt x="1412" y="261"/>
                    <a:pt x="1412" y="261"/>
                  </a:cubicBezTo>
                  <a:cubicBezTo>
                    <a:pt x="1437" y="261"/>
                    <a:pt x="1446" y="259"/>
                    <a:pt x="1455" y="253"/>
                  </a:cubicBezTo>
                  <a:cubicBezTo>
                    <a:pt x="1465" y="245"/>
                    <a:pt x="1472" y="232"/>
                    <a:pt x="1472" y="218"/>
                  </a:cubicBezTo>
                  <a:cubicBezTo>
                    <a:pt x="1472" y="207"/>
                    <a:pt x="1467" y="197"/>
                    <a:pt x="1458" y="192"/>
                  </a:cubicBezTo>
                  <a:cubicBezTo>
                    <a:pt x="1450" y="186"/>
                    <a:pt x="1444" y="185"/>
                    <a:pt x="1419" y="185"/>
                  </a:cubicBezTo>
                  <a:cubicBezTo>
                    <a:pt x="1267" y="185"/>
                    <a:pt x="1267" y="185"/>
                    <a:pt x="1267" y="185"/>
                  </a:cubicBezTo>
                  <a:lnTo>
                    <a:pt x="1289" y="83"/>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6" name="Freeform 176">
              <a:extLst>
                <a:ext uri="{FF2B5EF4-FFF2-40B4-BE49-F238E27FC236}">
                  <a16:creationId xmlns:a16="http://schemas.microsoft.com/office/drawing/2014/main" id="{7993FA0E-38FB-432E-895A-557E5128B03A}"/>
                </a:ext>
              </a:extLst>
            </p:cNvPr>
            <p:cNvSpPr>
              <a:spLocks noEditPoints="1"/>
            </p:cNvSpPr>
            <p:nvPr userDrawn="1"/>
          </p:nvSpPr>
          <p:spPr bwMode="auto">
            <a:xfrm>
              <a:off x="868" y="967"/>
              <a:ext cx="6114" cy="2862"/>
            </a:xfrm>
            <a:custGeom>
              <a:avLst/>
              <a:gdLst>
                <a:gd name="T0" fmla="*/ 1114 w 4232"/>
                <a:gd name="T1" fmla="*/ 0 h 1979"/>
                <a:gd name="T2" fmla="*/ 1245 w 4232"/>
                <a:gd name="T3" fmla="*/ 1090 h 1979"/>
                <a:gd name="T4" fmla="*/ 1066 w 4232"/>
                <a:gd name="T5" fmla="*/ 1167 h 1979"/>
                <a:gd name="T6" fmla="*/ 1167 w 4232"/>
                <a:gd name="T7" fmla="*/ 1335 h 1979"/>
                <a:gd name="T8" fmla="*/ 842 w 4232"/>
                <a:gd name="T9" fmla="*/ 1409 h 1979"/>
                <a:gd name="T10" fmla="*/ 1012 w 4232"/>
                <a:gd name="T11" fmla="*/ 166 h 1979"/>
                <a:gd name="T12" fmla="*/ 1213 w 4232"/>
                <a:gd name="T13" fmla="*/ 748 h 1979"/>
                <a:gd name="T14" fmla="*/ 1209 w 4232"/>
                <a:gd name="T15" fmla="*/ 782 h 1979"/>
                <a:gd name="T16" fmla="*/ 880 w 4232"/>
                <a:gd name="T17" fmla="*/ 588 h 1979"/>
                <a:gd name="T18" fmla="*/ 1174 w 4232"/>
                <a:gd name="T19" fmla="*/ 552 h 1979"/>
                <a:gd name="T20" fmla="*/ 751 w 4232"/>
                <a:gd name="T21" fmla="*/ 297 h 1979"/>
                <a:gd name="T22" fmla="*/ 711 w 4232"/>
                <a:gd name="T23" fmla="*/ 597 h 1979"/>
                <a:gd name="T24" fmla="*/ 634 w 4232"/>
                <a:gd name="T25" fmla="*/ 953 h 1979"/>
                <a:gd name="T26" fmla="*/ 519 w 4232"/>
                <a:gd name="T27" fmla="*/ 492 h 1979"/>
                <a:gd name="T28" fmla="*/ 448 w 4232"/>
                <a:gd name="T29" fmla="*/ 848 h 1979"/>
                <a:gd name="T30" fmla="*/ 347 w 4232"/>
                <a:gd name="T31" fmla="*/ 822 h 1979"/>
                <a:gd name="T32" fmla="*/ 541 w 4232"/>
                <a:gd name="T33" fmla="*/ 1240 h 1979"/>
                <a:gd name="T34" fmla="*/ 514 w 4232"/>
                <a:gd name="T35" fmla="*/ 446 h 1979"/>
                <a:gd name="T36" fmla="*/ 205 w 4232"/>
                <a:gd name="T37" fmla="*/ 591 h 1979"/>
                <a:gd name="T38" fmla="*/ 394 w 4232"/>
                <a:gd name="T39" fmla="*/ 598 h 1979"/>
                <a:gd name="T40" fmla="*/ 176 w 4232"/>
                <a:gd name="T41" fmla="*/ 957 h 1979"/>
                <a:gd name="T42" fmla="*/ 309 w 4232"/>
                <a:gd name="T43" fmla="*/ 781 h 1979"/>
                <a:gd name="T44" fmla="*/ 275 w 4232"/>
                <a:gd name="T45" fmla="*/ 1141 h 1979"/>
                <a:gd name="T46" fmla="*/ 325 w 4232"/>
                <a:gd name="T47" fmla="*/ 1370 h 1979"/>
                <a:gd name="T48" fmla="*/ 342 w 4232"/>
                <a:gd name="T49" fmla="*/ 1341 h 1979"/>
                <a:gd name="T50" fmla="*/ 794 w 4232"/>
                <a:gd name="T51" fmla="*/ 1368 h 1979"/>
                <a:gd name="T52" fmla="*/ 529 w 4232"/>
                <a:gd name="T53" fmla="*/ 1499 h 1979"/>
                <a:gd name="T54" fmla="*/ 762 w 4232"/>
                <a:gd name="T55" fmla="*/ 1056 h 1979"/>
                <a:gd name="T56" fmla="*/ 894 w 4232"/>
                <a:gd name="T57" fmla="*/ 1313 h 1979"/>
                <a:gd name="T58" fmla="*/ 1157 w 4232"/>
                <a:gd name="T59" fmla="*/ 775 h 1979"/>
                <a:gd name="T60" fmla="*/ 687 w 4232"/>
                <a:gd name="T61" fmla="*/ 975 h 1979"/>
                <a:gd name="T62" fmla="*/ 1119 w 4232"/>
                <a:gd name="T63" fmla="*/ 943 h 1979"/>
                <a:gd name="T64" fmla="*/ 1413 w 4232"/>
                <a:gd name="T65" fmla="*/ 1787 h 1979"/>
                <a:gd name="T66" fmla="*/ 1457 w 4232"/>
                <a:gd name="T67" fmla="*/ 1754 h 1979"/>
                <a:gd name="T68" fmla="*/ 1537 w 4232"/>
                <a:gd name="T69" fmla="*/ 1774 h 1979"/>
                <a:gd name="T70" fmla="*/ 1572 w 4232"/>
                <a:gd name="T71" fmla="*/ 1832 h 1979"/>
                <a:gd name="T72" fmla="*/ 1793 w 4232"/>
                <a:gd name="T73" fmla="*/ 1754 h 1979"/>
                <a:gd name="T74" fmla="*/ 1819 w 4232"/>
                <a:gd name="T75" fmla="*/ 1822 h 1979"/>
                <a:gd name="T76" fmla="*/ 1919 w 4232"/>
                <a:gd name="T77" fmla="*/ 1910 h 1979"/>
                <a:gd name="T78" fmla="*/ 1992 w 4232"/>
                <a:gd name="T79" fmla="*/ 1910 h 1979"/>
                <a:gd name="T80" fmla="*/ 2269 w 4232"/>
                <a:gd name="T81" fmla="*/ 1799 h 1979"/>
                <a:gd name="T82" fmla="*/ 2128 w 4232"/>
                <a:gd name="T83" fmla="*/ 1835 h 1979"/>
                <a:gd name="T84" fmla="*/ 2242 w 4232"/>
                <a:gd name="T85" fmla="*/ 1845 h 1979"/>
                <a:gd name="T86" fmla="*/ 2446 w 4232"/>
                <a:gd name="T87" fmla="*/ 1694 h 1979"/>
                <a:gd name="T88" fmla="*/ 2444 w 4232"/>
                <a:gd name="T89" fmla="*/ 1713 h 1979"/>
                <a:gd name="T90" fmla="*/ 2626 w 4232"/>
                <a:gd name="T91" fmla="*/ 1805 h 1979"/>
                <a:gd name="T92" fmla="*/ 2958 w 4232"/>
                <a:gd name="T93" fmla="*/ 1832 h 1979"/>
                <a:gd name="T94" fmla="*/ 2993 w 4232"/>
                <a:gd name="T95" fmla="*/ 1799 h 1979"/>
                <a:gd name="T96" fmla="*/ 3216 w 4232"/>
                <a:gd name="T97" fmla="*/ 1821 h 1979"/>
                <a:gd name="T98" fmla="*/ 3156 w 4232"/>
                <a:gd name="T99" fmla="*/ 1902 h 1979"/>
                <a:gd name="T100" fmla="*/ 3290 w 4232"/>
                <a:gd name="T101" fmla="*/ 1757 h 1979"/>
                <a:gd name="T102" fmla="*/ 3492 w 4232"/>
                <a:gd name="T103" fmla="*/ 1686 h 1979"/>
                <a:gd name="T104" fmla="*/ 3585 w 4232"/>
                <a:gd name="T105" fmla="*/ 1913 h 1979"/>
                <a:gd name="T106" fmla="*/ 3752 w 4232"/>
                <a:gd name="T107" fmla="*/ 1910 h 1979"/>
                <a:gd name="T108" fmla="*/ 3691 w 4232"/>
                <a:gd name="T109" fmla="*/ 1754 h 1979"/>
                <a:gd name="T110" fmla="*/ 3819 w 4232"/>
                <a:gd name="T111" fmla="*/ 1783 h 1979"/>
                <a:gd name="T112" fmla="*/ 3923 w 4232"/>
                <a:gd name="T113" fmla="*/ 1910 h 1979"/>
                <a:gd name="T114" fmla="*/ 4038 w 4232"/>
                <a:gd name="T115" fmla="*/ 1891 h 1979"/>
                <a:gd name="T116" fmla="*/ 4147 w 4232"/>
                <a:gd name="T117" fmla="*/ 1905 h 19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32" h="1979">
                  <a:moveTo>
                    <a:pt x="449" y="1517"/>
                  </a:moveTo>
                  <a:cubicBezTo>
                    <a:pt x="504" y="1532"/>
                    <a:pt x="504" y="1532"/>
                    <a:pt x="504" y="1532"/>
                  </a:cubicBezTo>
                  <a:cubicBezTo>
                    <a:pt x="442" y="1737"/>
                    <a:pt x="442" y="1737"/>
                    <a:pt x="442" y="1737"/>
                  </a:cubicBezTo>
                  <a:cubicBezTo>
                    <a:pt x="371" y="1694"/>
                    <a:pt x="371" y="1694"/>
                    <a:pt x="371" y="1694"/>
                  </a:cubicBezTo>
                  <a:lnTo>
                    <a:pt x="449" y="1517"/>
                  </a:lnTo>
                  <a:close/>
                  <a:moveTo>
                    <a:pt x="1441" y="800"/>
                  </a:moveTo>
                  <a:cubicBezTo>
                    <a:pt x="1437" y="800"/>
                    <a:pt x="1437" y="800"/>
                    <a:pt x="1437" y="800"/>
                  </a:cubicBezTo>
                  <a:cubicBezTo>
                    <a:pt x="1438" y="800"/>
                    <a:pt x="1438" y="800"/>
                    <a:pt x="1438" y="800"/>
                  </a:cubicBezTo>
                  <a:lnTo>
                    <a:pt x="1441" y="800"/>
                  </a:lnTo>
                  <a:close/>
                  <a:moveTo>
                    <a:pt x="1162" y="17"/>
                  </a:moveTo>
                  <a:cubicBezTo>
                    <a:pt x="1114" y="0"/>
                    <a:pt x="1114" y="0"/>
                    <a:pt x="1114" y="0"/>
                  </a:cubicBezTo>
                  <a:cubicBezTo>
                    <a:pt x="1039" y="173"/>
                    <a:pt x="1039" y="173"/>
                    <a:pt x="1039" y="173"/>
                  </a:cubicBezTo>
                  <a:cubicBezTo>
                    <a:pt x="1082" y="202"/>
                    <a:pt x="1082" y="202"/>
                    <a:pt x="1082" y="202"/>
                  </a:cubicBezTo>
                  <a:lnTo>
                    <a:pt x="1162" y="17"/>
                  </a:lnTo>
                  <a:close/>
                  <a:moveTo>
                    <a:pt x="1117" y="1088"/>
                  </a:moveTo>
                  <a:cubicBezTo>
                    <a:pt x="1115" y="1091"/>
                    <a:pt x="1115" y="1091"/>
                    <a:pt x="1115" y="1091"/>
                  </a:cubicBezTo>
                  <a:cubicBezTo>
                    <a:pt x="1120" y="1092"/>
                    <a:pt x="1120" y="1092"/>
                    <a:pt x="1120" y="1092"/>
                  </a:cubicBezTo>
                  <a:cubicBezTo>
                    <a:pt x="1146" y="1095"/>
                    <a:pt x="1146" y="1095"/>
                    <a:pt x="1146" y="1095"/>
                  </a:cubicBezTo>
                  <a:cubicBezTo>
                    <a:pt x="1173" y="1096"/>
                    <a:pt x="1173" y="1096"/>
                    <a:pt x="1173" y="1096"/>
                  </a:cubicBezTo>
                  <a:cubicBezTo>
                    <a:pt x="1202" y="1095"/>
                    <a:pt x="1202" y="1095"/>
                    <a:pt x="1202" y="1095"/>
                  </a:cubicBezTo>
                  <a:cubicBezTo>
                    <a:pt x="1240" y="1090"/>
                    <a:pt x="1240" y="1090"/>
                    <a:pt x="1240" y="1090"/>
                  </a:cubicBezTo>
                  <a:cubicBezTo>
                    <a:pt x="1245" y="1090"/>
                    <a:pt x="1245" y="1090"/>
                    <a:pt x="1245" y="1090"/>
                  </a:cubicBezTo>
                  <a:cubicBezTo>
                    <a:pt x="1256" y="1092"/>
                    <a:pt x="1256" y="1092"/>
                    <a:pt x="1256" y="1092"/>
                  </a:cubicBezTo>
                  <a:cubicBezTo>
                    <a:pt x="1288" y="1101"/>
                    <a:pt x="1288" y="1101"/>
                    <a:pt x="1288" y="1101"/>
                  </a:cubicBezTo>
                  <a:cubicBezTo>
                    <a:pt x="1294" y="1104"/>
                    <a:pt x="1294" y="1104"/>
                    <a:pt x="1294" y="1104"/>
                  </a:cubicBezTo>
                  <a:cubicBezTo>
                    <a:pt x="1294" y="1104"/>
                    <a:pt x="1294" y="1104"/>
                    <a:pt x="1294" y="1104"/>
                  </a:cubicBezTo>
                  <a:cubicBezTo>
                    <a:pt x="1273" y="1110"/>
                    <a:pt x="1273" y="1110"/>
                    <a:pt x="1273" y="1110"/>
                  </a:cubicBezTo>
                  <a:cubicBezTo>
                    <a:pt x="1253" y="1112"/>
                    <a:pt x="1253" y="1112"/>
                    <a:pt x="1253" y="1112"/>
                  </a:cubicBezTo>
                  <a:cubicBezTo>
                    <a:pt x="1210" y="1115"/>
                    <a:pt x="1210" y="1115"/>
                    <a:pt x="1210" y="1115"/>
                  </a:cubicBezTo>
                  <a:cubicBezTo>
                    <a:pt x="1143" y="1117"/>
                    <a:pt x="1143" y="1117"/>
                    <a:pt x="1143" y="1117"/>
                  </a:cubicBezTo>
                  <a:cubicBezTo>
                    <a:pt x="1100" y="1116"/>
                    <a:pt x="1100" y="1116"/>
                    <a:pt x="1100" y="1116"/>
                  </a:cubicBezTo>
                  <a:cubicBezTo>
                    <a:pt x="1093" y="1129"/>
                    <a:pt x="1093" y="1129"/>
                    <a:pt x="1093" y="1129"/>
                  </a:cubicBezTo>
                  <a:cubicBezTo>
                    <a:pt x="1066" y="1167"/>
                    <a:pt x="1066" y="1167"/>
                    <a:pt x="1066" y="1167"/>
                  </a:cubicBezTo>
                  <a:cubicBezTo>
                    <a:pt x="1039" y="1203"/>
                    <a:pt x="1039" y="1203"/>
                    <a:pt x="1039" y="1203"/>
                  </a:cubicBezTo>
                  <a:cubicBezTo>
                    <a:pt x="997" y="1254"/>
                    <a:pt x="997" y="1254"/>
                    <a:pt x="997" y="1254"/>
                  </a:cubicBezTo>
                  <a:cubicBezTo>
                    <a:pt x="931" y="1326"/>
                    <a:pt x="931" y="1326"/>
                    <a:pt x="931" y="1326"/>
                  </a:cubicBezTo>
                  <a:cubicBezTo>
                    <a:pt x="904" y="1352"/>
                    <a:pt x="904" y="1352"/>
                    <a:pt x="904" y="1352"/>
                  </a:cubicBezTo>
                  <a:cubicBezTo>
                    <a:pt x="913" y="1353"/>
                    <a:pt x="913" y="1353"/>
                    <a:pt x="913" y="1353"/>
                  </a:cubicBezTo>
                  <a:cubicBezTo>
                    <a:pt x="947" y="1354"/>
                    <a:pt x="947" y="1354"/>
                    <a:pt x="947" y="1354"/>
                  </a:cubicBezTo>
                  <a:cubicBezTo>
                    <a:pt x="982" y="1352"/>
                    <a:pt x="982" y="1352"/>
                    <a:pt x="982" y="1352"/>
                  </a:cubicBezTo>
                  <a:cubicBezTo>
                    <a:pt x="1059" y="1346"/>
                    <a:pt x="1059" y="1346"/>
                    <a:pt x="1059" y="1346"/>
                  </a:cubicBezTo>
                  <a:cubicBezTo>
                    <a:pt x="1129" y="1339"/>
                    <a:pt x="1129" y="1339"/>
                    <a:pt x="1129" y="1339"/>
                  </a:cubicBezTo>
                  <a:cubicBezTo>
                    <a:pt x="1164" y="1333"/>
                    <a:pt x="1164" y="1333"/>
                    <a:pt x="1164" y="1333"/>
                  </a:cubicBezTo>
                  <a:cubicBezTo>
                    <a:pt x="1167" y="1335"/>
                    <a:pt x="1167" y="1335"/>
                    <a:pt x="1167" y="1335"/>
                  </a:cubicBezTo>
                  <a:cubicBezTo>
                    <a:pt x="1168" y="1336"/>
                    <a:pt x="1168" y="1336"/>
                    <a:pt x="1168" y="1336"/>
                  </a:cubicBezTo>
                  <a:cubicBezTo>
                    <a:pt x="1166" y="1339"/>
                    <a:pt x="1166" y="1339"/>
                    <a:pt x="1166" y="1339"/>
                  </a:cubicBezTo>
                  <a:cubicBezTo>
                    <a:pt x="1159" y="1343"/>
                    <a:pt x="1159" y="1343"/>
                    <a:pt x="1159" y="1343"/>
                  </a:cubicBezTo>
                  <a:cubicBezTo>
                    <a:pt x="1133" y="1352"/>
                    <a:pt x="1133" y="1352"/>
                    <a:pt x="1133" y="1352"/>
                  </a:cubicBezTo>
                  <a:cubicBezTo>
                    <a:pt x="1080" y="1366"/>
                    <a:pt x="1080" y="1366"/>
                    <a:pt x="1080" y="1366"/>
                  </a:cubicBezTo>
                  <a:cubicBezTo>
                    <a:pt x="1038" y="1374"/>
                    <a:pt x="1038" y="1374"/>
                    <a:pt x="1038" y="1374"/>
                  </a:cubicBezTo>
                  <a:cubicBezTo>
                    <a:pt x="1008" y="1377"/>
                    <a:pt x="1008" y="1377"/>
                    <a:pt x="1008" y="1377"/>
                  </a:cubicBezTo>
                  <a:cubicBezTo>
                    <a:pt x="975" y="1379"/>
                    <a:pt x="975" y="1379"/>
                    <a:pt x="975" y="1379"/>
                  </a:cubicBezTo>
                  <a:cubicBezTo>
                    <a:pt x="924" y="1378"/>
                    <a:pt x="924" y="1378"/>
                    <a:pt x="924" y="1378"/>
                  </a:cubicBezTo>
                  <a:cubicBezTo>
                    <a:pt x="879" y="1376"/>
                    <a:pt x="879" y="1376"/>
                    <a:pt x="879" y="1376"/>
                  </a:cubicBezTo>
                  <a:cubicBezTo>
                    <a:pt x="842" y="1409"/>
                    <a:pt x="842" y="1409"/>
                    <a:pt x="842" y="1409"/>
                  </a:cubicBezTo>
                  <a:cubicBezTo>
                    <a:pt x="771" y="1470"/>
                    <a:pt x="771" y="1470"/>
                    <a:pt x="771" y="1470"/>
                  </a:cubicBezTo>
                  <a:cubicBezTo>
                    <a:pt x="718" y="1512"/>
                    <a:pt x="718" y="1512"/>
                    <a:pt x="718" y="1512"/>
                  </a:cubicBezTo>
                  <a:cubicBezTo>
                    <a:pt x="690" y="1532"/>
                    <a:pt x="690" y="1532"/>
                    <a:pt x="690" y="1532"/>
                  </a:cubicBezTo>
                  <a:cubicBezTo>
                    <a:pt x="670" y="1541"/>
                    <a:pt x="670" y="1541"/>
                    <a:pt x="670" y="1541"/>
                  </a:cubicBezTo>
                  <a:cubicBezTo>
                    <a:pt x="842" y="1570"/>
                    <a:pt x="985" y="1518"/>
                    <a:pt x="1020" y="1520"/>
                  </a:cubicBezTo>
                  <a:cubicBezTo>
                    <a:pt x="980" y="1535"/>
                    <a:pt x="908" y="1566"/>
                    <a:pt x="815" y="1574"/>
                  </a:cubicBezTo>
                  <a:cubicBezTo>
                    <a:pt x="613" y="1580"/>
                    <a:pt x="469" y="1522"/>
                    <a:pt x="339" y="1444"/>
                  </a:cubicBezTo>
                  <a:cubicBezTo>
                    <a:pt x="204" y="1363"/>
                    <a:pt x="116" y="1147"/>
                    <a:pt x="109" y="1125"/>
                  </a:cubicBezTo>
                  <a:cubicBezTo>
                    <a:pt x="0" y="864"/>
                    <a:pt x="100" y="634"/>
                    <a:pt x="111" y="579"/>
                  </a:cubicBezTo>
                  <a:cubicBezTo>
                    <a:pt x="208" y="378"/>
                    <a:pt x="358" y="271"/>
                    <a:pt x="442" y="223"/>
                  </a:cubicBezTo>
                  <a:cubicBezTo>
                    <a:pt x="541" y="163"/>
                    <a:pt x="762" y="105"/>
                    <a:pt x="1012" y="166"/>
                  </a:cubicBezTo>
                  <a:cubicBezTo>
                    <a:pt x="1342" y="343"/>
                    <a:pt x="1489" y="516"/>
                    <a:pt x="1500" y="903"/>
                  </a:cubicBezTo>
                  <a:cubicBezTo>
                    <a:pt x="1500" y="903"/>
                    <a:pt x="1489" y="899"/>
                    <a:pt x="1471" y="875"/>
                  </a:cubicBezTo>
                  <a:cubicBezTo>
                    <a:pt x="1463" y="700"/>
                    <a:pt x="1390" y="493"/>
                    <a:pt x="1182" y="326"/>
                  </a:cubicBezTo>
                  <a:cubicBezTo>
                    <a:pt x="1184" y="335"/>
                    <a:pt x="1184" y="335"/>
                    <a:pt x="1184" y="335"/>
                  </a:cubicBezTo>
                  <a:cubicBezTo>
                    <a:pt x="1196" y="416"/>
                    <a:pt x="1196" y="416"/>
                    <a:pt x="1196" y="416"/>
                  </a:cubicBezTo>
                  <a:cubicBezTo>
                    <a:pt x="1206" y="496"/>
                    <a:pt x="1206" y="496"/>
                    <a:pt x="1206" y="496"/>
                  </a:cubicBezTo>
                  <a:cubicBezTo>
                    <a:pt x="1210" y="532"/>
                    <a:pt x="1210" y="532"/>
                    <a:pt x="1210" y="532"/>
                  </a:cubicBezTo>
                  <a:cubicBezTo>
                    <a:pt x="1215" y="605"/>
                    <a:pt x="1215" y="605"/>
                    <a:pt x="1215" y="605"/>
                  </a:cubicBezTo>
                  <a:cubicBezTo>
                    <a:pt x="1216" y="660"/>
                    <a:pt x="1216" y="660"/>
                    <a:pt x="1216" y="660"/>
                  </a:cubicBezTo>
                  <a:cubicBezTo>
                    <a:pt x="1215" y="714"/>
                    <a:pt x="1215" y="714"/>
                    <a:pt x="1215" y="714"/>
                  </a:cubicBezTo>
                  <a:cubicBezTo>
                    <a:pt x="1213" y="748"/>
                    <a:pt x="1213" y="748"/>
                    <a:pt x="1213" y="748"/>
                  </a:cubicBezTo>
                  <a:cubicBezTo>
                    <a:pt x="1212" y="750"/>
                    <a:pt x="1212" y="750"/>
                    <a:pt x="1212" y="750"/>
                  </a:cubicBezTo>
                  <a:cubicBezTo>
                    <a:pt x="1221" y="751"/>
                    <a:pt x="1221" y="751"/>
                    <a:pt x="1221" y="751"/>
                  </a:cubicBezTo>
                  <a:cubicBezTo>
                    <a:pt x="1394" y="772"/>
                    <a:pt x="1394" y="772"/>
                    <a:pt x="1394" y="772"/>
                  </a:cubicBezTo>
                  <a:cubicBezTo>
                    <a:pt x="1402" y="775"/>
                    <a:pt x="1402" y="775"/>
                    <a:pt x="1402" y="775"/>
                  </a:cubicBezTo>
                  <a:cubicBezTo>
                    <a:pt x="1412" y="782"/>
                    <a:pt x="1412" y="782"/>
                    <a:pt x="1412" y="782"/>
                  </a:cubicBezTo>
                  <a:cubicBezTo>
                    <a:pt x="1423" y="793"/>
                    <a:pt x="1423" y="793"/>
                    <a:pt x="1423" y="793"/>
                  </a:cubicBezTo>
                  <a:cubicBezTo>
                    <a:pt x="1432" y="799"/>
                    <a:pt x="1432" y="799"/>
                    <a:pt x="1432" y="799"/>
                  </a:cubicBezTo>
                  <a:cubicBezTo>
                    <a:pt x="1437" y="800"/>
                    <a:pt x="1437" y="800"/>
                    <a:pt x="1437" y="800"/>
                  </a:cubicBezTo>
                  <a:cubicBezTo>
                    <a:pt x="1404" y="798"/>
                    <a:pt x="1404" y="798"/>
                    <a:pt x="1404" y="798"/>
                  </a:cubicBezTo>
                  <a:cubicBezTo>
                    <a:pt x="1295" y="790"/>
                    <a:pt x="1295" y="790"/>
                    <a:pt x="1295" y="790"/>
                  </a:cubicBezTo>
                  <a:cubicBezTo>
                    <a:pt x="1209" y="782"/>
                    <a:pt x="1209" y="782"/>
                    <a:pt x="1209" y="782"/>
                  </a:cubicBezTo>
                  <a:cubicBezTo>
                    <a:pt x="1206" y="805"/>
                    <a:pt x="1206" y="805"/>
                    <a:pt x="1206" y="805"/>
                  </a:cubicBezTo>
                  <a:cubicBezTo>
                    <a:pt x="1195" y="863"/>
                    <a:pt x="1195" y="863"/>
                    <a:pt x="1195" y="863"/>
                  </a:cubicBezTo>
                  <a:cubicBezTo>
                    <a:pt x="1182" y="920"/>
                    <a:pt x="1182" y="920"/>
                    <a:pt x="1182" y="920"/>
                  </a:cubicBezTo>
                  <a:cubicBezTo>
                    <a:pt x="1166" y="976"/>
                    <a:pt x="1166" y="976"/>
                    <a:pt x="1166" y="976"/>
                  </a:cubicBezTo>
                  <a:cubicBezTo>
                    <a:pt x="1153" y="1011"/>
                    <a:pt x="1153" y="1011"/>
                    <a:pt x="1153" y="1011"/>
                  </a:cubicBezTo>
                  <a:cubicBezTo>
                    <a:pt x="1139" y="1045"/>
                    <a:pt x="1139" y="1045"/>
                    <a:pt x="1139" y="1045"/>
                  </a:cubicBezTo>
                  <a:lnTo>
                    <a:pt x="1117" y="1088"/>
                  </a:lnTo>
                  <a:close/>
                  <a:moveTo>
                    <a:pt x="1022" y="323"/>
                  </a:moveTo>
                  <a:cubicBezTo>
                    <a:pt x="982" y="403"/>
                    <a:pt x="982" y="403"/>
                    <a:pt x="982" y="403"/>
                  </a:cubicBezTo>
                  <a:cubicBezTo>
                    <a:pt x="924" y="510"/>
                    <a:pt x="924" y="510"/>
                    <a:pt x="924" y="510"/>
                  </a:cubicBezTo>
                  <a:cubicBezTo>
                    <a:pt x="880" y="588"/>
                    <a:pt x="880" y="588"/>
                    <a:pt x="880" y="588"/>
                  </a:cubicBezTo>
                  <a:cubicBezTo>
                    <a:pt x="840" y="656"/>
                    <a:pt x="840" y="656"/>
                    <a:pt x="840" y="656"/>
                  </a:cubicBezTo>
                  <a:cubicBezTo>
                    <a:pt x="876" y="671"/>
                    <a:pt x="876" y="671"/>
                    <a:pt x="876" y="671"/>
                  </a:cubicBezTo>
                  <a:cubicBezTo>
                    <a:pt x="927" y="689"/>
                    <a:pt x="927" y="689"/>
                    <a:pt x="927" y="689"/>
                  </a:cubicBezTo>
                  <a:cubicBezTo>
                    <a:pt x="975" y="703"/>
                    <a:pt x="975" y="703"/>
                    <a:pt x="975" y="703"/>
                  </a:cubicBezTo>
                  <a:cubicBezTo>
                    <a:pt x="1008" y="711"/>
                    <a:pt x="1008" y="711"/>
                    <a:pt x="1008" y="711"/>
                  </a:cubicBezTo>
                  <a:cubicBezTo>
                    <a:pt x="1153" y="741"/>
                    <a:pt x="1153" y="741"/>
                    <a:pt x="1153" y="741"/>
                  </a:cubicBezTo>
                  <a:cubicBezTo>
                    <a:pt x="1162" y="742"/>
                    <a:pt x="1162" y="742"/>
                    <a:pt x="1162" y="742"/>
                  </a:cubicBezTo>
                  <a:cubicBezTo>
                    <a:pt x="1167" y="696"/>
                    <a:pt x="1167" y="696"/>
                    <a:pt x="1167" y="696"/>
                  </a:cubicBezTo>
                  <a:cubicBezTo>
                    <a:pt x="1170" y="661"/>
                    <a:pt x="1170" y="661"/>
                    <a:pt x="1170" y="661"/>
                  </a:cubicBezTo>
                  <a:cubicBezTo>
                    <a:pt x="1172" y="625"/>
                    <a:pt x="1172" y="625"/>
                    <a:pt x="1172" y="625"/>
                  </a:cubicBezTo>
                  <a:cubicBezTo>
                    <a:pt x="1174" y="552"/>
                    <a:pt x="1174" y="552"/>
                    <a:pt x="1174" y="552"/>
                  </a:cubicBezTo>
                  <a:cubicBezTo>
                    <a:pt x="1174" y="499"/>
                    <a:pt x="1174" y="499"/>
                    <a:pt x="1174" y="499"/>
                  </a:cubicBezTo>
                  <a:cubicBezTo>
                    <a:pt x="1172" y="432"/>
                    <a:pt x="1172" y="432"/>
                    <a:pt x="1172" y="432"/>
                  </a:cubicBezTo>
                  <a:cubicBezTo>
                    <a:pt x="1168" y="339"/>
                    <a:pt x="1168" y="339"/>
                    <a:pt x="1168" y="339"/>
                  </a:cubicBezTo>
                  <a:cubicBezTo>
                    <a:pt x="1166" y="314"/>
                    <a:pt x="1166" y="314"/>
                    <a:pt x="1166" y="314"/>
                  </a:cubicBezTo>
                  <a:cubicBezTo>
                    <a:pt x="1141" y="295"/>
                    <a:pt x="1116" y="277"/>
                    <a:pt x="1088" y="259"/>
                  </a:cubicBezTo>
                  <a:cubicBezTo>
                    <a:pt x="1077" y="256"/>
                    <a:pt x="1066" y="252"/>
                    <a:pt x="1056" y="249"/>
                  </a:cubicBezTo>
                  <a:lnTo>
                    <a:pt x="1022" y="323"/>
                  </a:lnTo>
                  <a:close/>
                  <a:moveTo>
                    <a:pt x="893" y="215"/>
                  </a:moveTo>
                  <a:cubicBezTo>
                    <a:pt x="871" y="226"/>
                    <a:pt x="871" y="226"/>
                    <a:pt x="871" y="226"/>
                  </a:cubicBezTo>
                  <a:cubicBezTo>
                    <a:pt x="809" y="261"/>
                    <a:pt x="809" y="261"/>
                    <a:pt x="809" y="261"/>
                  </a:cubicBezTo>
                  <a:cubicBezTo>
                    <a:pt x="751" y="297"/>
                    <a:pt x="751" y="297"/>
                    <a:pt x="751" y="297"/>
                  </a:cubicBezTo>
                  <a:cubicBezTo>
                    <a:pt x="704" y="328"/>
                    <a:pt x="704" y="328"/>
                    <a:pt x="704" y="328"/>
                  </a:cubicBezTo>
                  <a:cubicBezTo>
                    <a:pt x="656" y="362"/>
                    <a:pt x="656" y="362"/>
                    <a:pt x="656" y="362"/>
                  </a:cubicBezTo>
                  <a:cubicBezTo>
                    <a:pt x="611" y="398"/>
                    <a:pt x="611" y="398"/>
                    <a:pt x="611" y="398"/>
                  </a:cubicBezTo>
                  <a:cubicBezTo>
                    <a:pt x="569" y="436"/>
                    <a:pt x="569" y="436"/>
                    <a:pt x="569" y="436"/>
                  </a:cubicBezTo>
                  <a:cubicBezTo>
                    <a:pt x="544" y="462"/>
                    <a:pt x="544" y="462"/>
                    <a:pt x="544" y="462"/>
                  </a:cubicBezTo>
                  <a:cubicBezTo>
                    <a:pt x="538" y="469"/>
                    <a:pt x="538" y="469"/>
                    <a:pt x="538" y="469"/>
                  </a:cubicBezTo>
                  <a:cubicBezTo>
                    <a:pt x="553" y="484"/>
                    <a:pt x="553" y="484"/>
                    <a:pt x="553" y="484"/>
                  </a:cubicBezTo>
                  <a:cubicBezTo>
                    <a:pt x="587" y="514"/>
                    <a:pt x="587" y="514"/>
                    <a:pt x="587" y="514"/>
                  </a:cubicBezTo>
                  <a:cubicBezTo>
                    <a:pt x="627" y="544"/>
                    <a:pt x="627" y="544"/>
                    <a:pt x="627" y="544"/>
                  </a:cubicBezTo>
                  <a:cubicBezTo>
                    <a:pt x="668" y="572"/>
                    <a:pt x="668" y="572"/>
                    <a:pt x="668" y="572"/>
                  </a:cubicBezTo>
                  <a:cubicBezTo>
                    <a:pt x="711" y="597"/>
                    <a:pt x="711" y="597"/>
                    <a:pt x="711" y="597"/>
                  </a:cubicBezTo>
                  <a:cubicBezTo>
                    <a:pt x="772" y="627"/>
                    <a:pt x="772" y="627"/>
                    <a:pt x="772" y="627"/>
                  </a:cubicBezTo>
                  <a:cubicBezTo>
                    <a:pt x="781" y="631"/>
                    <a:pt x="781" y="631"/>
                    <a:pt x="781" y="631"/>
                  </a:cubicBezTo>
                  <a:cubicBezTo>
                    <a:pt x="781" y="630"/>
                    <a:pt x="781" y="630"/>
                    <a:pt x="781" y="630"/>
                  </a:cubicBezTo>
                  <a:cubicBezTo>
                    <a:pt x="813" y="580"/>
                    <a:pt x="813" y="580"/>
                    <a:pt x="813" y="580"/>
                  </a:cubicBezTo>
                  <a:cubicBezTo>
                    <a:pt x="875" y="478"/>
                    <a:pt x="875" y="478"/>
                    <a:pt x="875" y="478"/>
                  </a:cubicBezTo>
                  <a:cubicBezTo>
                    <a:pt x="966" y="322"/>
                    <a:pt x="966" y="322"/>
                    <a:pt x="966" y="322"/>
                  </a:cubicBezTo>
                  <a:cubicBezTo>
                    <a:pt x="1013" y="246"/>
                    <a:pt x="1013" y="246"/>
                    <a:pt x="1013" y="246"/>
                  </a:cubicBezTo>
                  <a:cubicBezTo>
                    <a:pt x="1017" y="239"/>
                    <a:pt x="1017" y="239"/>
                    <a:pt x="1017" y="239"/>
                  </a:cubicBezTo>
                  <a:cubicBezTo>
                    <a:pt x="974" y="228"/>
                    <a:pt x="933" y="219"/>
                    <a:pt x="893" y="215"/>
                  </a:cubicBezTo>
                  <a:close/>
                  <a:moveTo>
                    <a:pt x="625" y="949"/>
                  </a:moveTo>
                  <a:cubicBezTo>
                    <a:pt x="634" y="953"/>
                    <a:pt x="634" y="953"/>
                    <a:pt x="634" y="953"/>
                  </a:cubicBezTo>
                  <a:cubicBezTo>
                    <a:pt x="643" y="931"/>
                    <a:pt x="643" y="931"/>
                    <a:pt x="643" y="931"/>
                  </a:cubicBezTo>
                  <a:cubicBezTo>
                    <a:pt x="665" y="880"/>
                    <a:pt x="665" y="880"/>
                    <a:pt x="665" y="880"/>
                  </a:cubicBezTo>
                  <a:cubicBezTo>
                    <a:pt x="734" y="730"/>
                    <a:pt x="734" y="730"/>
                    <a:pt x="734" y="730"/>
                  </a:cubicBezTo>
                  <a:cubicBezTo>
                    <a:pt x="763" y="669"/>
                    <a:pt x="763" y="669"/>
                    <a:pt x="763" y="669"/>
                  </a:cubicBezTo>
                  <a:cubicBezTo>
                    <a:pt x="733" y="654"/>
                    <a:pt x="733" y="654"/>
                    <a:pt x="733" y="654"/>
                  </a:cubicBezTo>
                  <a:cubicBezTo>
                    <a:pt x="699" y="635"/>
                    <a:pt x="699" y="635"/>
                    <a:pt x="699" y="635"/>
                  </a:cubicBezTo>
                  <a:cubicBezTo>
                    <a:pt x="650" y="603"/>
                    <a:pt x="650" y="603"/>
                    <a:pt x="650" y="603"/>
                  </a:cubicBezTo>
                  <a:cubicBezTo>
                    <a:pt x="602" y="570"/>
                    <a:pt x="602" y="570"/>
                    <a:pt x="602" y="570"/>
                  </a:cubicBezTo>
                  <a:cubicBezTo>
                    <a:pt x="572" y="547"/>
                    <a:pt x="572" y="547"/>
                    <a:pt x="572" y="547"/>
                  </a:cubicBezTo>
                  <a:cubicBezTo>
                    <a:pt x="538" y="512"/>
                    <a:pt x="538" y="512"/>
                    <a:pt x="538" y="512"/>
                  </a:cubicBezTo>
                  <a:cubicBezTo>
                    <a:pt x="519" y="492"/>
                    <a:pt x="519" y="492"/>
                    <a:pt x="519" y="492"/>
                  </a:cubicBezTo>
                  <a:cubicBezTo>
                    <a:pt x="492" y="530"/>
                    <a:pt x="492" y="530"/>
                    <a:pt x="492" y="530"/>
                  </a:cubicBezTo>
                  <a:cubicBezTo>
                    <a:pt x="461" y="575"/>
                    <a:pt x="461" y="575"/>
                    <a:pt x="461" y="575"/>
                  </a:cubicBezTo>
                  <a:cubicBezTo>
                    <a:pt x="441" y="606"/>
                    <a:pt x="441" y="606"/>
                    <a:pt x="441" y="606"/>
                  </a:cubicBezTo>
                  <a:cubicBezTo>
                    <a:pt x="422" y="638"/>
                    <a:pt x="422" y="638"/>
                    <a:pt x="422" y="638"/>
                  </a:cubicBezTo>
                  <a:cubicBezTo>
                    <a:pt x="396" y="688"/>
                    <a:pt x="396" y="688"/>
                    <a:pt x="396" y="688"/>
                  </a:cubicBezTo>
                  <a:cubicBezTo>
                    <a:pt x="381" y="722"/>
                    <a:pt x="381" y="722"/>
                    <a:pt x="381" y="722"/>
                  </a:cubicBezTo>
                  <a:cubicBezTo>
                    <a:pt x="367" y="760"/>
                    <a:pt x="367" y="760"/>
                    <a:pt x="367" y="760"/>
                  </a:cubicBezTo>
                  <a:cubicBezTo>
                    <a:pt x="361" y="776"/>
                    <a:pt x="361" y="776"/>
                    <a:pt x="361" y="776"/>
                  </a:cubicBezTo>
                  <a:cubicBezTo>
                    <a:pt x="362" y="777"/>
                    <a:pt x="362" y="777"/>
                    <a:pt x="362" y="777"/>
                  </a:cubicBezTo>
                  <a:cubicBezTo>
                    <a:pt x="413" y="820"/>
                    <a:pt x="413" y="820"/>
                    <a:pt x="413" y="820"/>
                  </a:cubicBezTo>
                  <a:cubicBezTo>
                    <a:pt x="448" y="848"/>
                    <a:pt x="448" y="848"/>
                    <a:pt x="448" y="848"/>
                  </a:cubicBezTo>
                  <a:cubicBezTo>
                    <a:pt x="481" y="873"/>
                    <a:pt x="481" y="873"/>
                    <a:pt x="481" y="873"/>
                  </a:cubicBezTo>
                  <a:cubicBezTo>
                    <a:pt x="514" y="893"/>
                    <a:pt x="514" y="893"/>
                    <a:pt x="514" y="893"/>
                  </a:cubicBezTo>
                  <a:cubicBezTo>
                    <a:pt x="561" y="920"/>
                    <a:pt x="561" y="920"/>
                    <a:pt x="561" y="920"/>
                  </a:cubicBezTo>
                  <a:lnTo>
                    <a:pt x="625" y="949"/>
                  </a:lnTo>
                  <a:close/>
                  <a:moveTo>
                    <a:pt x="594" y="989"/>
                  </a:moveTo>
                  <a:cubicBezTo>
                    <a:pt x="558" y="968"/>
                    <a:pt x="558" y="968"/>
                    <a:pt x="558" y="968"/>
                  </a:cubicBezTo>
                  <a:cubicBezTo>
                    <a:pt x="501" y="932"/>
                    <a:pt x="501" y="932"/>
                    <a:pt x="501" y="932"/>
                  </a:cubicBezTo>
                  <a:cubicBezTo>
                    <a:pt x="427" y="880"/>
                    <a:pt x="427" y="880"/>
                    <a:pt x="427" y="880"/>
                  </a:cubicBezTo>
                  <a:cubicBezTo>
                    <a:pt x="359" y="830"/>
                    <a:pt x="359" y="830"/>
                    <a:pt x="359" y="830"/>
                  </a:cubicBezTo>
                  <a:cubicBezTo>
                    <a:pt x="348" y="819"/>
                    <a:pt x="348" y="819"/>
                    <a:pt x="348" y="819"/>
                  </a:cubicBezTo>
                  <a:cubicBezTo>
                    <a:pt x="347" y="822"/>
                    <a:pt x="347" y="822"/>
                    <a:pt x="347" y="822"/>
                  </a:cubicBezTo>
                  <a:cubicBezTo>
                    <a:pt x="336" y="863"/>
                    <a:pt x="336" y="863"/>
                    <a:pt x="336" y="863"/>
                  </a:cubicBezTo>
                  <a:cubicBezTo>
                    <a:pt x="327" y="905"/>
                    <a:pt x="327" y="905"/>
                    <a:pt x="327" y="905"/>
                  </a:cubicBezTo>
                  <a:cubicBezTo>
                    <a:pt x="317" y="967"/>
                    <a:pt x="317" y="967"/>
                    <a:pt x="317" y="967"/>
                  </a:cubicBezTo>
                  <a:cubicBezTo>
                    <a:pt x="310" y="1029"/>
                    <a:pt x="310" y="1029"/>
                    <a:pt x="310" y="1029"/>
                  </a:cubicBezTo>
                  <a:cubicBezTo>
                    <a:pt x="307" y="1070"/>
                    <a:pt x="307" y="1070"/>
                    <a:pt x="307" y="1070"/>
                  </a:cubicBezTo>
                  <a:cubicBezTo>
                    <a:pt x="306" y="1078"/>
                    <a:pt x="306" y="1078"/>
                    <a:pt x="306" y="1078"/>
                  </a:cubicBezTo>
                  <a:cubicBezTo>
                    <a:pt x="315" y="1084"/>
                    <a:pt x="315" y="1084"/>
                    <a:pt x="315" y="1084"/>
                  </a:cubicBezTo>
                  <a:cubicBezTo>
                    <a:pt x="392" y="1140"/>
                    <a:pt x="392" y="1140"/>
                    <a:pt x="392" y="1140"/>
                  </a:cubicBezTo>
                  <a:cubicBezTo>
                    <a:pt x="467" y="1194"/>
                    <a:pt x="467" y="1194"/>
                    <a:pt x="467" y="1194"/>
                  </a:cubicBezTo>
                  <a:cubicBezTo>
                    <a:pt x="505" y="1219"/>
                    <a:pt x="505" y="1219"/>
                    <a:pt x="505" y="1219"/>
                  </a:cubicBezTo>
                  <a:cubicBezTo>
                    <a:pt x="541" y="1240"/>
                    <a:pt x="541" y="1240"/>
                    <a:pt x="541" y="1240"/>
                  </a:cubicBezTo>
                  <a:cubicBezTo>
                    <a:pt x="553" y="1197"/>
                    <a:pt x="553" y="1197"/>
                    <a:pt x="553" y="1197"/>
                  </a:cubicBezTo>
                  <a:cubicBezTo>
                    <a:pt x="597" y="1052"/>
                    <a:pt x="597" y="1052"/>
                    <a:pt x="597" y="1052"/>
                  </a:cubicBezTo>
                  <a:cubicBezTo>
                    <a:pt x="613" y="1008"/>
                    <a:pt x="613" y="1008"/>
                    <a:pt x="613" y="1008"/>
                  </a:cubicBezTo>
                  <a:cubicBezTo>
                    <a:pt x="616" y="999"/>
                    <a:pt x="616" y="999"/>
                    <a:pt x="616" y="999"/>
                  </a:cubicBezTo>
                  <a:lnTo>
                    <a:pt x="594" y="989"/>
                  </a:lnTo>
                  <a:close/>
                  <a:moveTo>
                    <a:pt x="420" y="331"/>
                  </a:moveTo>
                  <a:cubicBezTo>
                    <a:pt x="422" y="333"/>
                    <a:pt x="422" y="333"/>
                    <a:pt x="422" y="333"/>
                  </a:cubicBezTo>
                  <a:cubicBezTo>
                    <a:pt x="448" y="370"/>
                    <a:pt x="448" y="370"/>
                    <a:pt x="448" y="370"/>
                  </a:cubicBezTo>
                  <a:cubicBezTo>
                    <a:pt x="480" y="409"/>
                    <a:pt x="480" y="409"/>
                    <a:pt x="480" y="409"/>
                  </a:cubicBezTo>
                  <a:cubicBezTo>
                    <a:pt x="513" y="445"/>
                    <a:pt x="513" y="445"/>
                    <a:pt x="513" y="445"/>
                  </a:cubicBezTo>
                  <a:cubicBezTo>
                    <a:pt x="514" y="446"/>
                    <a:pt x="514" y="446"/>
                    <a:pt x="514" y="446"/>
                  </a:cubicBezTo>
                  <a:cubicBezTo>
                    <a:pt x="522" y="437"/>
                    <a:pt x="522" y="437"/>
                    <a:pt x="522" y="437"/>
                  </a:cubicBezTo>
                  <a:cubicBezTo>
                    <a:pt x="551" y="412"/>
                    <a:pt x="551" y="412"/>
                    <a:pt x="551" y="412"/>
                  </a:cubicBezTo>
                  <a:cubicBezTo>
                    <a:pt x="583" y="386"/>
                    <a:pt x="583" y="386"/>
                    <a:pt x="583" y="386"/>
                  </a:cubicBezTo>
                  <a:cubicBezTo>
                    <a:pt x="634" y="350"/>
                    <a:pt x="634" y="350"/>
                    <a:pt x="634" y="350"/>
                  </a:cubicBezTo>
                  <a:cubicBezTo>
                    <a:pt x="687" y="315"/>
                    <a:pt x="687" y="315"/>
                    <a:pt x="687" y="315"/>
                  </a:cubicBezTo>
                  <a:cubicBezTo>
                    <a:pt x="740" y="284"/>
                    <a:pt x="740" y="284"/>
                    <a:pt x="740" y="284"/>
                  </a:cubicBezTo>
                  <a:cubicBezTo>
                    <a:pt x="806" y="248"/>
                    <a:pt x="806" y="248"/>
                    <a:pt x="806" y="248"/>
                  </a:cubicBezTo>
                  <a:cubicBezTo>
                    <a:pt x="874" y="213"/>
                    <a:pt x="874" y="213"/>
                    <a:pt x="874" y="213"/>
                  </a:cubicBezTo>
                  <a:cubicBezTo>
                    <a:pt x="711" y="197"/>
                    <a:pt x="571" y="232"/>
                    <a:pt x="441" y="310"/>
                  </a:cubicBezTo>
                  <a:cubicBezTo>
                    <a:pt x="435" y="317"/>
                    <a:pt x="428" y="324"/>
                    <a:pt x="420" y="331"/>
                  </a:cubicBezTo>
                  <a:close/>
                  <a:moveTo>
                    <a:pt x="205" y="591"/>
                  </a:moveTo>
                  <a:cubicBezTo>
                    <a:pt x="214" y="606"/>
                    <a:pt x="214" y="606"/>
                    <a:pt x="214" y="606"/>
                  </a:cubicBezTo>
                  <a:cubicBezTo>
                    <a:pt x="229" y="630"/>
                    <a:pt x="229" y="630"/>
                    <a:pt x="229" y="630"/>
                  </a:cubicBezTo>
                  <a:cubicBezTo>
                    <a:pt x="258" y="668"/>
                    <a:pt x="258" y="668"/>
                    <a:pt x="258" y="668"/>
                  </a:cubicBezTo>
                  <a:cubicBezTo>
                    <a:pt x="286" y="701"/>
                    <a:pt x="286" y="701"/>
                    <a:pt x="286" y="701"/>
                  </a:cubicBezTo>
                  <a:cubicBezTo>
                    <a:pt x="321" y="737"/>
                    <a:pt x="321" y="737"/>
                    <a:pt x="321" y="737"/>
                  </a:cubicBezTo>
                  <a:cubicBezTo>
                    <a:pt x="322" y="739"/>
                    <a:pt x="322" y="739"/>
                    <a:pt x="322" y="739"/>
                  </a:cubicBezTo>
                  <a:cubicBezTo>
                    <a:pt x="326" y="728"/>
                    <a:pt x="326" y="728"/>
                    <a:pt x="326" y="728"/>
                  </a:cubicBezTo>
                  <a:cubicBezTo>
                    <a:pt x="339" y="695"/>
                    <a:pt x="339" y="695"/>
                    <a:pt x="339" y="695"/>
                  </a:cubicBezTo>
                  <a:cubicBezTo>
                    <a:pt x="347" y="678"/>
                    <a:pt x="347" y="678"/>
                    <a:pt x="347" y="678"/>
                  </a:cubicBezTo>
                  <a:cubicBezTo>
                    <a:pt x="365" y="646"/>
                    <a:pt x="365" y="646"/>
                    <a:pt x="365" y="646"/>
                  </a:cubicBezTo>
                  <a:cubicBezTo>
                    <a:pt x="394" y="598"/>
                    <a:pt x="394" y="598"/>
                    <a:pt x="394" y="598"/>
                  </a:cubicBezTo>
                  <a:cubicBezTo>
                    <a:pt x="416" y="567"/>
                    <a:pt x="416" y="567"/>
                    <a:pt x="416" y="567"/>
                  </a:cubicBezTo>
                  <a:cubicBezTo>
                    <a:pt x="462" y="506"/>
                    <a:pt x="462" y="506"/>
                    <a:pt x="462" y="506"/>
                  </a:cubicBezTo>
                  <a:cubicBezTo>
                    <a:pt x="495" y="466"/>
                    <a:pt x="495" y="466"/>
                    <a:pt x="495" y="466"/>
                  </a:cubicBezTo>
                  <a:cubicBezTo>
                    <a:pt x="480" y="450"/>
                    <a:pt x="480" y="450"/>
                    <a:pt x="480" y="450"/>
                  </a:cubicBezTo>
                  <a:cubicBezTo>
                    <a:pt x="435" y="398"/>
                    <a:pt x="435" y="398"/>
                    <a:pt x="435" y="398"/>
                  </a:cubicBezTo>
                  <a:cubicBezTo>
                    <a:pt x="398" y="351"/>
                    <a:pt x="398" y="351"/>
                    <a:pt x="398" y="351"/>
                  </a:cubicBezTo>
                  <a:cubicBezTo>
                    <a:pt x="342" y="401"/>
                    <a:pt x="274" y="460"/>
                    <a:pt x="205" y="591"/>
                  </a:cubicBezTo>
                  <a:close/>
                  <a:moveTo>
                    <a:pt x="140" y="890"/>
                  </a:moveTo>
                  <a:cubicBezTo>
                    <a:pt x="143" y="897"/>
                    <a:pt x="143" y="897"/>
                    <a:pt x="143" y="897"/>
                  </a:cubicBezTo>
                  <a:cubicBezTo>
                    <a:pt x="157" y="927"/>
                    <a:pt x="157" y="927"/>
                    <a:pt x="157" y="927"/>
                  </a:cubicBezTo>
                  <a:cubicBezTo>
                    <a:pt x="176" y="957"/>
                    <a:pt x="176" y="957"/>
                    <a:pt x="176" y="957"/>
                  </a:cubicBezTo>
                  <a:cubicBezTo>
                    <a:pt x="194" y="982"/>
                    <a:pt x="194" y="982"/>
                    <a:pt x="194" y="982"/>
                  </a:cubicBezTo>
                  <a:cubicBezTo>
                    <a:pt x="218" y="1008"/>
                    <a:pt x="218" y="1008"/>
                    <a:pt x="218" y="1008"/>
                  </a:cubicBezTo>
                  <a:cubicBezTo>
                    <a:pt x="246" y="1035"/>
                    <a:pt x="246" y="1035"/>
                    <a:pt x="246" y="1035"/>
                  </a:cubicBezTo>
                  <a:cubicBezTo>
                    <a:pt x="268" y="1052"/>
                    <a:pt x="268" y="1052"/>
                    <a:pt x="268" y="1052"/>
                  </a:cubicBezTo>
                  <a:cubicBezTo>
                    <a:pt x="271" y="1055"/>
                    <a:pt x="271" y="1055"/>
                    <a:pt x="271" y="1055"/>
                  </a:cubicBezTo>
                  <a:cubicBezTo>
                    <a:pt x="274" y="999"/>
                    <a:pt x="274" y="999"/>
                    <a:pt x="274" y="999"/>
                  </a:cubicBezTo>
                  <a:cubicBezTo>
                    <a:pt x="280" y="935"/>
                    <a:pt x="280" y="935"/>
                    <a:pt x="280" y="935"/>
                  </a:cubicBezTo>
                  <a:cubicBezTo>
                    <a:pt x="286" y="890"/>
                    <a:pt x="286" y="890"/>
                    <a:pt x="286" y="890"/>
                  </a:cubicBezTo>
                  <a:cubicBezTo>
                    <a:pt x="294" y="844"/>
                    <a:pt x="294" y="844"/>
                    <a:pt x="294" y="844"/>
                  </a:cubicBezTo>
                  <a:cubicBezTo>
                    <a:pt x="299" y="821"/>
                    <a:pt x="299" y="821"/>
                    <a:pt x="299" y="821"/>
                  </a:cubicBezTo>
                  <a:cubicBezTo>
                    <a:pt x="309" y="781"/>
                    <a:pt x="309" y="781"/>
                    <a:pt x="309" y="781"/>
                  </a:cubicBezTo>
                  <a:cubicBezTo>
                    <a:pt x="308" y="780"/>
                    <a:pt x="308" y="780"/>
                    <a:pt x="308" y="780"/>
                  </a:cubicBezTo>
                  <a:cubicBezTo>
                    <a:pt x="276" y="746"/>
                    <a:pt x="276" y="746"/>
                    <a:pt x="276" y="746"/>
                  </a:cubicBezTo>
                  <a:cubicBezTo>
                    <a:pt x="250" y="715"/>
                    <a:pt x="250" y="715"/>
                    <a:pt x="250" y="715"/>
                  </a:cubicBezTo>
                  <a:cubicBezTo>
                    <a:pt x="222" y="680"/>
                    <a:pt x="222" y="680"/>
                    <a:pt x="222" y="680"/>
                  </a:cubicBezTo>
                  <a:cubicBezTo>
                    <a:pt x="195" y="638"/>
                    <a:pt x="195" y="638"/>
                    <a:pt x="195" y="638"/>
                  </a:cubicBezTo>
                  <a:cubicBezTo>
                    <a:pt x="188" y="626"/>
                    <a:pt x="188" y="626"/>
                    <a:pt x="188" y="626"/>
                  </a:cubicBezTo>
                  <a:cubicBezTo>
                    <a:pt x="164" y="683"/>
                    <a:pt x="142" y="785"/>
                    <a:pt x="140" y="890"/>
                  </a:cubicBezTo>
                  <a:close/>
                  <a:moveTo>
                    <a:pt x="325" y="1370"/>
                  </a:moveTo>
                  <a:cubicBezTo>
                    <a:pt x="300" y="1264"/>
                    <a:pt x="300" y="1264"/>
                    <a:pt x="300" y="1264"/>
                  </a:cubicBezTo>
                  <a:cubicBezTo>
                    <a:pt x="285" y="1196"/>
                    <a:pt x="285" y="1196"/>
                    <a:pt x="285" y="1196"/>
                  </a:cubicBezTo>
                  <a:cubicBezTo>
                    <a:pt x="275" y="1141"/>
                    <a:pt x="275" y="1141"/>
                    <a:pt x="275" y="1141"/>
                  </a:cubicBezTo>
                  <a:cubicBezTo>
                    <a:pt x="271" y="1101"/>
                    <a:pt x="271" y="1101"/>
                    <a:pt x="271" y="1101"/>
                  </a:cubicBezTo>
                  <a:cubicBezTo>
                    <a:pt x="270" y="1087"/>
                    <a:pt x="270" y="1087"/>
                    <a:pt x="270" y="1087"/>
                  </a:cubicBezTo>
                  <a:cubicBezTo>
                    <a:pt x="252" y="1071"/>
                    <a:pt x="252" y="1071"/>
                    <a:pt x="252" y="1071"/>
                  </a:cubicBezTo>
                  <a:cubicBezTo>
                    <a:pt x="217" y="1036"/>
                    <a:pt x="217" y="1036"/>
                    <a:pt x="217" y="1036"/>
                  </a:cubicBezTo>
                  <a:cubicBezTo>
                    <a:pt x="197" y="1014"/>
                    <a:pt x="197" y="1014"/>
                    <a:pt x="197" y="1014"/>
                  </a:cubicBezTo>
                  <a:cubicBezTo>
                    <a:pt x="177" y="989"/>
                    <a:pt x="177" y="989"/>
                    <a:pt x="177" y="989"/>
                  </a:cubicBezTo>
                  <a:cubicBezTo>
                    <a:pt x="164" y="968"/>
                    <a:pt x="164" y="968"/>
                    <a:pt x="164" y="968"/>
                  </a:cubicBezTo>
                  <a:cubicBezTo>
                    <a:pt x="143" y="926"/>
                    <a:pt x="143" y="926"/>
                    <a:pt x="143" y="926"/>
                  </a:cubicBezTo>
                  <a:cubicBezTo>
                    <a:pt x="140" y="922"/>
                    <a:pt x="140" y="922"/>
                    <a:pt x="140" y="922"/>
                  </a:cubicBezTo>
                  <a:cubicBezTo>
                    <a:pt x="142" y="984"/>
                    <a:pt x="151" y="1045"/>
                    <a:pt x="173" y="1096"/>
                  </a:cubicBezTo>
                  <a:cubicBezTo>
                    <a:pt x="201" y="1197"/>
                    <a:pt x="252" y="1295"/>
                    <a:pt x="325" y="1370"/>
                  </a:cubicBezTo>
                  <a:close/>
                  <a:moveTo>
                    <a:pt x="509" y="1350"/>
                  </a:moveTo>
                  <a:cubicBezTo>
                    <a:pt x="530" y="1277"/>
                    <a:pt x="530" y="1277"/>
                    <a:pt x="530" y="1277"/>
                  </a:cubicBezTo>
                  <a:cubicBezTo>
                    <a:pt x="520" y="1271"/>
                    <a:pt x="520" y="1271"/>
                    <a:pt x="520" y="1271"/>
                  </a:cubicBezTo>
                  <a:cubicBezTo>
                    <a:pt x="486" y="1252"/>
                    <a:pt x="486" y="1252"/>
                    <a:pt x="486" y="1252"/>
                  </a:cubicBezTo>
                  <a:cubicBezTo>
                    <a:pt x="452" y="1230"/>
                    <a:pt x="452" y="1230"/>
                    <a:pt x="452" y="1230"/>
                  </a:cubicBezTo>
                  <a:cubicBezTo>
                    <a:pt x="418" y="1205"/>
                    <a:pt x="418" y="1205"/>
                    <a:pt x="418" y="1205"/>
                  </a:cubicBezTo>
                  <a:cubicBezTo>
                    <a:pt x="306" y="1116"/>
                    <a:pt x="306" y="1116"/>
                    <a:pt x="306" y="1116"/>
                  </a:cubicBezTo>
                  <a:cubicBezTo>
                    <a:pt x="308" y="1152"/>
                    <a:pt x="308" y="1152"/>
                    <a:pt x="308" y="1152"/>
                  </a:cubicBezTo>
                  <a:cubicBezTo>
                    <a:pt x="310" y="1172"/>
                    <a:pt x="310" y="1172"/>
                    <a:pt x="310" y="1172"/>
                  </a:cubicBezTo>
                  <a:cubicBezTo>
                    <a:pt x="316" y="1210"/>
                    <a:pt x="316" y="1210"/>
                    <a:pt x="316" y="1210"/>
                  </a:cubicBezTo>
                  <a:cubicBezTo>
                    <a:pt x="342" y="1341"/>
                    <a:pt x="342" y="1341"/>
                    <a:pt x="342" y="1341"/>
                  </a:cubicBezTo>
                  <a:cubicBezTo>
                    <a:pt x="349" y="1384"/>
                    <a:pt x="349" y="1384"/>
                    <a:pt x="349" y="1384"/>
                  </a:cubicBezTo>
                  <a:cubicBezTo>
                    <a:pt x="349" y="1394"/>
                    <a:pt x="349" y="1394"/>
                    <a:pt x="349" y="1394"/>
                  </a:cubicBezTo>
                  <a:cubicBezTo>
                    <a:pt x="388" y="1429"/>
                    <a:pt x="432" y="1459"/>
                    <a:pt x="481" y="1480"/>
                  </a:cubicBezTo>
                  <a:cubicBezTo>
                    <a:pt x="479" y="1477"/>
                    <a:pt x="479" y="1477"/>
                    <a:pt x="479" y="1477"/>
                  </a:cubicBezTo>
                  <a:cubicBezTo>
                    <a:pt x="480" y="1471"/>
                    <a:pt x="480" y="1471"/>
                    <a:pt x="480" y="1471"/>
                  </a:cubicBezTo>
                  <a:cubicBezTo>
                    <a:pt x="486" y="1441"/>
                    <a:pt x="486" y="1441"/>
                    <a:pt x="486" y="1441"/>
                  </a:cubicBezTo>
                  <a:lnTo>
                    <a:pt x="509" y="1350"/>
                  </a:lnTo>
                  <a:close/>
                  <a:moveTo>
                    <a:pt x="835" y="1375"/>
                  </a:moveTo>
                  <a:cubicBezTo>
                    <a:pt x="831" y="1374"/>
                    <a:pt x="831" y="1374"/>
                    <a:pt x="831" y="1374"/>
                  </a:cubicBezTo>
                  <a:cubicBezTo>
                    <a:pt x="813" y="1372"/>
                    <a:pt x="813" y="1372"/>
                    <a:pt x="813" y="1372"/>
                  </a:cubicBezTo>
                  <a:cubicBezTo>
                    <a:pt x="794" y="1368"/>
                    <a:pt x="794" y="1368"/>
                    <a:pt x="794" y="1368"/>
                  </a:cubicBezTo>
                  <a:cubicBezTo>
                    <a:pt x="757" y="1359"/>
                    <a:pt x="757" y="1359"/>
                    <a:pt x="757" y="1359"/>
                  </a:cubicBezTo>
                  <a:cubicBezTo>
                    <a:pt x="720" y="1347"/>
                    <a:pt x="720" y="1347"/>
                    <a:pt x="720" y="1347"/>
                  </a:cubicBezTo>
                  <a:cubicBezTo>
                    <a:pt x="619" y="1310"/>
                    <a:pt x="619" y="1310"/>
                    <a:pt x="619" y="1310"/>
                  </a:cubicBezTo>
                  <a:cubicBezTo>
                    <a:pt x="572" y="1293"/>
                    <a:pt x="572" y="1293"/>
                    <a:pt x="572" y="1293"/>
                  </a:cubicBezTo>
                  <a:cubicBezTo>
                    <a:pt x="568" y="1302"/>
                    <a:pt x="568" y="1302"/>
                    <a:pt x="568" y="1302"/>
                  </a:cubicBezTo>
                  <a:cubicBezTo>
                    <a:pt x="555" y="1342"/>
                    <a:pt x="555" y="1342"/>
                    <a:pt x="555" y="1342"/>
                  </a:cubicBezTo>
                  <a:cubicBezTo>
                    <a:pt x="544" y="1384"/>
                    <a:pt x="544" y="1384"/>
                    <a:pt x="544" y="1384"/>
                  </a:cubicBezTo>
                  <a:cubicBezTo>
                    <a:pt x="533" y="1431"/>
                    <a:pt x="533" y="1431"/>
                    <a:pt x="533" y="1431"/>
                  </a:cubicBezTo>
                  <a:cubicBezTo>
                    <a:pt x="522" y="1494"/>
                    <a:pt x="522" y="1494"/>
                    <a:pt x="522" y="1494"/>
                  </a:cubicBezTo>
                  <a:cubicBezTo>
                    <a:pt x="521" y="1496"/>
                    <a:pt x="521" y="1496"/>
                    <a:pt x="521" y="1496"/>
                  </a:cubicBezTo>
                  <a:cubicBezTo>
                    <a:pt x="524" y="1497"/>
                    <a:pt x="526" y="1498"/>
                    <a:pt x="529" y="1499"/>
                  </a:cubicBezTo>
                  <a:cubicBezTo>
                    <a:pt x="571" y="1518"/>
                    <a:pt x="612" y="1530"/>
                    <a:pt x="653" y="1538"/>
                  </a:cubicBezTo>
                  <a:cubicBezTo>
                    <a:pt x="810" y="1399"/>
                    <a:pt x="810" y="1399"/>
                    <a:pt x="810" y="1399"/>
                  </a:cubicBezTo>
                  <a:lnTo>
                    <a:pt x="835" y="1375"/>
                  </a:lnTo>
                  <a:close/>
                  <a:moveTo>
                    <a:pt x="1041" y="1114"/>
                  </a:moveTo>
                  <a:cubicBezTo>
                    <a:pt x="1032" y="1113"/>
                    <a:pt x="1032" y="1113"/>
                    <a:pt x="1032" y="1113"/>
                  </a:cubicBezTo>
                  <a:cubicBezTo>
                    <a:pt x="996" y="1111"/>
                    <a:pt x="996" y="1111"/>
                    <a:pt x="996" y="1111"/>
                  </a:cubicBezTo>
                  <a:cubicBezTo>
                    <a:pt x="959" y="1107"/>
                    <a:pt x="959" y="1107"/>
                    <a:pt x="959" y="1107"/>
                  </a:cubicBezTo>
                  <a:cubicBezTo>
                    <a:pt x="919" y="1100"/>
                    <a:pt x="919" y="1100"/>
                    <a:pt x="919" y="1100"/>
                  </a:cubicBezTo>
                  <a:cubicBezTo>
                    <a:pt x="876" y="1090"/>
                    <a:pt x="876" y="1090"/>
                    <a:pt x="876" y="1090"/>
                  </a:cubicBezTo>
                  <a:cubicBezTo>
                    <a:pt x="831" y="1078"/>
                    <a:pt x="831" y="1078"/>
                    <a:pt x="831" y="1078"/>
                  </a:cubicBezTo>
                  <a:cubicBezTo>
                    <a:pt x="762" y="1056"/>
                    <a:pt x="762" y="1056"/>
                    <a:pt x="762" y="1056"/>
                  </a:cubicBezTo>
                  <a:cubicBezTo>
                    <a:pt x="692" y="1031"/>
                    <a:pt x="692" y="1031"/>
                    <a:pt x="692" y="1031"/>
                  </a:cubicBezTo>
                  <a:cubicBezTo>
                    <a:pt x="668" y="1022"/>
                    <a:pt x="668" y="1022"/>
                    <a:pt x="668" y="1022"/>
                  </a:cubicBezTo>
                  <a:cubicBezTo>
                    <a:pt x="645" y="1084"/>
                    <a:pt x="645" y="1084"/>
                    <a:pt x="645" y="1084"/>
                  </a:cubicBezTo>
                  <a:cubicBezTo>
                    <a:pt x="615" y="1175"/>
                    <a:pt x="615" y="1175"/>
                    <a:pt x="615" y="1175"/>
                  </a:cubicBezTo>
                  <a:cubicBezTo>
                    <a:pt x="584" y="1259"/>
                    <a:pt x="584" y="1259"/>
                    <a:pt x="584" y="1259"/>
                  </a:cubicBezTo>
                  <a:cubicBezTo>
                    <a:pt x="704" y="1302"/>
                    <a:pt x="704" y="1302"/>
                    <a:pt x="704" y="1302"/>
                  </a:cubicBezTo>
                  <a:cubicBezTo>
                    <a:pt x="765" y="1322"/>
                    <a:pt x="765" y="1322"/>
                    <a:pt x="765" y="1322"/>
                  </a:cubicBezTo>
                  <a:cubicBezTo>
                    <a:pt x="806" y="1334"/>
                    <a:pt x="806" y="1334"/>
                    <a:pt x="806" y="1334"/>
                  </a:cubicBezTo>
                  <a:cubicBezTo>
                    <a:pt x="846" y="1343"/>
                    <a:pt x="846" y="1343"/>
                    <a:pt x="846" y="1343"/>
                  </a:cubicBezTo>
                  <a:cubicBezTo>
                    <a:pt x="863" y="1346"/>
                    <a:pt x="863" y="1346"/>
                    <a:pt x="863" y="1346"/>
                  </a:cubicBezTo>
                  <a:cubicBezTo>
                    <a:pt x="894" y="1313"/>
                    <a:pt x="894" y="1313"/>
                    <a:pt x="894" y="1313"/>
                  </a:cubicBezTo>
                  <a:cubicBezTo>
                    <a:pt x="936" y="1264"/>
                    <a:pt x="936" y="1264"/>
                    <a:pt x="936" y="1264"/>
                  </a:cubicBezTo>
                  <a:cubicBezTo>
                    <a:pt x="962" y="1231"/>
                    <a:pt x="962" y="1231"/>
                    <a:pt x="962" y="1231"/>
                  </a:cubicBezTo>
                  <a:cubicBezTo>
                    <a:pt x="999" y="1181"/>
                    <a:pt x="999" y="1181"/>
                    <a:pt x="999" y="1181"/>
                  </a:cubicBezTo>
                  <a:cubicBezTo>
                    <a:pt x="1022" y="1145"/>
                    <a:pt x="1022" y="1145"/>
                    <a:pt x="1022" y="1145"/>
                  </a:cubicBezTo>
                  <a:lnTo>
                    <a:pt x="1041" y="1114"/>
                  </a:lnTo>
                  <a:close/>
                  <a:moveTo>
                    <a:pt x="1119" y="943"/>
                  </a:moveTo>
                  <a:cubicBezTo>
                    <a:pt x="1130" y="907"/>
                    <a:pt x="1130" y="907"/>
                    <a:pt x="1130" y="907"/>
                  </a:cubicBezTo>
                  <a:cubicBezTo>
                    <a:pt x="1139" y="871"/>
                    <a:pt x="1139" y="871"/>
                    <a:pt x="1139" y="871"/>
                  </a:cubicBezTo>
                  <a:cubicBezTo>
                    <a:pt x="1147" y="834"/>
                    <a:pt x="1147" y="834"/>
                    <a:pt x="1147" y="834"/>
                  </a:cubicBezTo>
                  <a:cubicBezTo>
                    <a:pt x="1153" y="798"/>
                    <a:pt x="1153" y="798"/>
                    <a:pt x="1153" y="798"/>
                  </a:cubicBezTo>
                  <a:cubicBezTo>
                    <a:pt x="1157" y="775"/>
                    <a:pt x="1157" y="775"/>
                    <a:pt x="1157" y="775"/>
                  </a:cubicBezTo>
                  <a:cubicBezTo>
                    <a:pt x="1138" y="772"/>
                    <a:pt x="1138" y="772"/>
                    <a:pt x="1138" y="772"/>
                  </a:cubicBezTo>
                  <a:cubicBezTo>
                    <a:pt x="1062" y="758"/>
                    <a:pt x="1062" y="758"/>
                    <a:pt x="1062" y="758"/>
                  </a:cubicBezTo>
                  <a:cubicBezTo>
                    <a:pt x="991" y="742"/>
                    <a:pt x="991" y="742"/>
                    <a:pt x="991" y="742"/>
                  </a:cubicBezTo>
                  <a:cubicBezTo>
                    <a:pt x="924" y="725"/>
                    <a:pt x="924" y="725"/>
                    <a:pt x="924" y="725"/>
                  </a:cubicBezTo>
                  <a:cubicBezTo>
                    <a:pt x="873" y="710"/>
                    <a:pt x="873" y="710"/>
                    <a:pt x="873" y="710"/>
                  </a:cubicBezTo>
                  <a:cubicBezTo>
                    <a:pt x="819" y="691"/>
                    <a:pt x="819" y="691"/>
                    <a:pt x="819" y="691"/>
                  </a:cubicBezTo>
                  <a:cubicBezTo>
                    <a:pt x="811" y="704"/>
                    <a:pt x="811" y="704"/>
                    <a:pt x="811" y="704"/>
                  </a:cubicBezTo>
                  <a:cubicBezTo>
                    <a:pt x="788" y="749"/>
                    <a:pt x="788" y="749"/>
                    <a:pt x="788" y="749"/>
                  </a:cubicBezTo>
                  <a:cubicBezTo>
                    <a:pt x="756" y="814"/>
                    <a:pt x="756" y="814"/>
                    <a:pt x="756" y="814"/>
                  </a:cubicBezTo>
                  <a:cubicBezTo>
                    <a:pt x="726" y="880"/>
                    <a:pt x="726" y="880"/>
                    <a:pt x="726" y="880"/>
                  </a:cubicBezTo>
                  <a:cubicBezTo>
                    <a:pt x="687" y="975"/>
                    <a:pt x="687" y="975"/>
                    <a:pt x="687" y="975"/>
                  </a:cubicBezTo>
                  <a:cubicBezTo>
                    <a:pt x="788" y="1016"/>
                    <a:pt x="788" y="1016"/>
                    <a:pt x="788" y="1016"/>
                  </a:cubicBezTo>
                  <a:cubicBezTo>
                    <a:pt x="854" y="1039"/>
                    <a:pt x="854" y="1039"/>
                    <a:pt x="854" y="1039"/>
                  </a:cubicBezTo>
                  <a:cubicBezTo>
                    <a:pt x="899" y="1053"/>
                    <a:pt x="899" y="1053"/>
                    <a:pt x="899" y="1053"/>
                  </a:cubicBezTo>
                  <a:cubicBezTo>
                    <a:pt x="942" y="1064"/>
                    <a:pt x="942" y="1064"/>
                    <a:pt x="942" y="1064"/>
                  </a:cubicBezTo>
                  <a:cubicBezTo>
                    <a:pt x="985" y="1072"/>
                    <a:pt x="985" y="1072"/>
                    <a:pt x="985" y="1072"/>
                  </a:cubicBezTo>
                  <a:cubicBezTo>
                    <a:pt x="1039" y="1078"/>
                    <a:pt x="1039" y="1078"/>
                    <a:pt x="1039" y="1078"/>
                  </a:cubicBezTo>
                  <a:cubicBezTo>
                    <a:pt x="1059" y="1082"/>
                    <a:pt x="1059" y="1082"/>
                    <a:pt x="1059" y="1082"/>
                  </a:cubicBezTo>
                  <a:cubicBezTo>
                    <a:pt x="1065" y="1071"/>
                    <a:pt x="1065" y="1071"/>
                    <a:pt x="1065" y="1071"/>
                  </a:cubicBezTo>
                  <a:cubicBezTo>
                    <a:pt x="1084" y="1032"/>
                    <a:pt x="1084" y="1032"/>
                    <a:pt x="1084" y="1032"/>
                  </a:cubicBezTo>
                  <a:cubicBezTo>
                    <a:pt x="1100" y="995"/>
                    <a:pt x="1100" y="995"/>
                    <a:pt x="1100" y="995"/>
                  </a:cubicBezTo>
                  <a:lnTo>
                    <a:pt x="1119" y="943"/>
                  </a:lnTo>
                  <a:close/>
                  <a:moveTo>
                    <a:pt x="1210" y="1721"/>
                  </a:moveTo>
                  <a:cubicBezTo>
                    <a:pt x="1274" y="1721"/>
                    <a:pt x="1274" y="1721"/>
                    <a:pt x="1274" y="1721"/>
                  </a:cubicBezTo>
                  <a:cubicBezTo>
                    <a:pt x="1274" y="1910"/>
                    <a:pt x="1274" y="1910"/>
                    <a:pt x="1274" y="1910"/>
                  </a:cubicBezTo>
                  <a:cubicBezTo>
                    <a:pt x="1302" y="1910"/>
                    <a:pt x="1302" y="1910"/>
                    <a:pt x="1302" y="1910"/>
                  </a:cubicBezTo>
                  <a:cubicBezTo>
                    <a:pt x="1302" y="1721"/>
                    <a:pt x="1302" y="1721"/>
                    <a:pt x="1302" y="1721"/>
                  </a:cubicBezTo>
                  <a:cubicBezTo>
                    <a:pt x="1367" y="1721"/>
                    <a:pt x="1367" y="1721"/>
                    <a:pt x="1367" y="1721"/>
                  </a:cubicBezTo>
                  <a:cubicBezTo>
                    <a:pt x="1367" y="1698"/>
                    <a:pt x="1367" y="1698"/>
                    <a:pt x="1367" y="1698"/>
                  </a:cubicBezTo>
                  <a:cubicBezTo>
                    <a:pt x="1210" y="1698"/>
                    <a:pt x="1210" y="1698"/>
                    <a:pt x="1210" y="1698"/>
                  </a:cubicBezTo>
                  <a:lnTo>
                    <a:pt x="1210" y="1721"/>
                  </a:lnTo>
                  <a:close/>
                  <a:moveTo>
                    <a:pt x="1415" y="1787"/>
                  </a:moveTo>
                  <a:cubicBezTo>
                    <a:pt x="1413" y="1787"/>
                    <a:pt x="1413" y="1787"/>
                    <a:pt x="1413" y="1787"/>
                  </a:cubicBezTo>
                  <a:cubicBezTo>
                    <a:pt x="1412" y="1757"/>
                    <a:pt x="1412" y="1757"/>
                    <a:pt x="1412" y="1757"/>
                  </a:cubicBezTo>
                  <a:cubicBezTo>
                    <a:pt x="1388" y="1757"/>
                    <a:pt x="1388" y="1757"/>
                    <a:pt x="1388" y="1757"/>
                  </a:cubicBezTo>
                  <a:cubicBezTo>
                    <a:pt x="1389" y="1772"/>
                    <a:pt x="1389" y="1787"/>
                    <a:pt x="1389" y="1805"/>
                  </a:cubicBezTo>
                  <a:cubicBezTo>
                    <a:pt x="1389" y="1910"/>
                    <a:pt x="1389" y="1910"/>
                    <a:pt x="1389" y="1910"/>
                  </a:cubicBezTo>
                  <a:cubicBezTo>
                    <a:pt x="1417" y="1910"/>
                    <a:pt x="1417" y="1910"/>
                    <a:pt x="1417" y="1910"/>
                  </a:cubicBezTo>
                  <a:cubicBezTo>
                    <a:pt x="1417" y="1828"/>
                    <a:pt x="1417" y="1828"/>
                    <a:pt x="1417" y="1828"/>
                  </a:cubicBezTo>
                  <a:cubicBezTo>
                    <a:pt x="1417" y="1824"/>
                    <a:pt x="1417" y="1819"/>
                    <a:pt x="1418" y="1816"/>
                  </a:cubicBezTo>
                  <a:cubicBezTo>
                    <a:pt x="1422" y="1795"/>
                    <a:pt x="1436" y="1780"/>
                    <a:pt x="1455" y="1780"/>
                  </a:cubicBezTo>
                  <a:cubicBezTo>
                    <a:pt x="1459" y="1780"/>
                    <a:pt x="1462" y="1780"/>
                    <a:pt x="1465" y="1781"/>
                  </a:cubicBezTo>
                  <a:cubicBezTo>
                    <a:pt x="1465" y="1755"/>
                    <a:pt x="1465" y="1755"/>
                    <a:pt x="1465" y="1755"/>
                  </a:cubicBezTo>
                  <a:cubicBezTo>
                    <a:pt x="1462" y="1754"/>
                    <a:pt x="1460" y="1754"/>
                    <a:pt x="1457" y="1754"/>
                  </a:cubicBezTo>
                  <a:cubicBezTo>
                    <a:pt x="1438" y="1754"/>
                    <a:pt x="1421" y="1767"/>
                    <a:pt x="1415" y="1787"/>
                  </a:cubicBezTo>
                  <a:close/>
                  <a:moveTo>
                    <a:pt x="1599" y="1873"/>
                  </a:moveTo>
                  <a:cubicBezTo>
                    <a:pt x="1599" y="1886"/>
                    <a:pt x="1600" y="1899"/>
                    <a:pt x="1602" y="1910"/>
                  </a:cubicBezTo>
                  <a:cubicBezTo>
                    <a:pt x="1576" y="1910"/>
                    <a:pt x="1576" y="1910"/>
                    <a:pt x="1576" y="1910"/>
                  </a:cubicBezTo>
                  <a:cubicBezTo>
                    <a:pt x="1574" y="1890"/>
                    <a:pt x="1574" y="1890"/>
                    <a:pt x="1574" y="1890"/>
                  </a:cubicBezTo>
                  <a:cubicBezTo>
                    <a:pt x="1573" y="1890"/>
                    <a:pt x="1573" y="1890"/>
                    <a:pt x="1573" y="1890"/>
                  </a:cubicBezTo>
                  <a:cubicBezTo>
                    <a:pt x="1565" y="1902"/>
                    <a:pt x="1548" y="1913"/>
                    <a:pt x="1527" y="1913"/>
                  </a:cubicBezTo>
                  <a:cubicBezTo>
                    <a:pt x="1496" y="1913"/>
                    <a:pt x="1480" y="1891"/>
                    <a:pt x="1480" y="1869"/>
                  </a:cubicBezTo>
                  <a:cubicBezTo>
                    <a:pt x="1480" y="1833"/>
                    <a:pt x="1513" y="1812"/>
                    <a:pt x="1572" y="1813"/>
                  </a:cubicBezTo>
                  <a:cubicBezTo>
                    <a:pt x="1572" y="1810"/>
                    <a:pt x="1572" y="1810"/>
                    <a:pt x="1572" y="1810"/>
                  </a:cubicBezTo>
                  <a:cubicBezTo>
                    <a:pt x="1572" y="1797"/>
                    <a:pt x="1568" y="1774"/>
                    <a:pt x="1537" y="1774"/>
                  </a:cubicBezTo>
                  <a:cubicBezTo>
                    <a:pt x="1523" y="1774"/>
                    <a:pt x="1508" y="1779"/>
                    <a:pt x="1497" y="1786"/>
                  </a:cubicBezTo>
                  <a:cubicBezTo>
                    <a:pt x="1491" y="1767"/>
                    <a:pt x="1491" y="1767"/>
                    <a:pt x="1491" y="1767"/>
                  </a:cubicBezTo>
                  <a:cubicBezTo>
                    <a:pt x="1504" y="1759"/>
                    <a:pt x="1522" y="1754"/>
                    <a:pt x="1541" y="1754"/>
                  </a:cubicBezTo>
                  <a:cubicBezTo>
                    <a:pt x="1588" y="1754"/>
                    <a:pt x="1599" y="1786"/>
                    <a:pt x="1599" y="1816"/>
                  </a:cubicBezTo>
                  <a:lnTo>
                    <a:pt x="1599" y="1873"/>
                  </a:lnTo>
                  <a:close/>
                  <a:moveTo>
                    <a:pt x="1572" y="1832"/>
                  </a:moveTo>
                  <a:cubicBezTo>
                    <a:pt x="1542" y="1831"/>
                    <a:pt x="1508" y="1837"/>
                    <a:pt x="1508" y="1866"/>
                  </a:cubicBezTo>
                  <a:cubicBezTo>
                    <a:pt x="1508" y="1884"/>
                    <a:pt x="1520" y="1893"/>
                    <a:pt x="1534" y="1893"/>
                  </a:cubicBezTo>
                  <a:cubicBezTo>
                    <a:pt x="1554" y="1893"/>
                    <a:pt x="1566" y="1880"/>
                    <a:pt x="1571" y="1867"/>
                  </a:cubicBezTo>
                  <a:cubicBezTo>
                    <a:pt x="1572" y="1864"/>
                    <a:pt x="1572" y="1861"/>
                    <a:pt x="1572" y="1858"/>
                  </a:cubicBezTo>
                  <a:lnTo>
                    <a:pt x="1572" y="1832"/>
                  </a:lnTo>
                  <a:close/>
                  <a:moveTo>
                    <a:pt x="1657" y="1697"/>
                  </a:moveTo>
                  <a:cubicBezTo>
                    <a:pt x="1647" y="1697"/>
                    <a:pt x="1640" y="1705"/>
                    <a:pt x="1640" y="1715"/>
                  </a:cubicBezTo>
                  <a:cubicBezTo>
                    <a:pt x="1640" y="1724"/>
                    <a:pt x="1647" y="1732"/>
                    <a:pt x="1657" y="1732"/>
                  </a:cubicBezTo>
                  <a:cubicBezTo>
                    <a:pt x="1668" y="1732"/>
                    <a:pt x="1675" y="1724"/>
                    <a:pt x="1674" y="1715"/>
                  </a:cubicBezTo>
                  <a:cubicBezTo>
                    <a:pt x="1674" y="1705"/>
                    <a:pt x="1668" y="1697"/>
                    <a:pt x="1657" y="1697"/>
                  </a:cubicBezTo>
                  <a:close/>
                  <a:moveTo>
                    <a:pt x="1643" y="1910"/>
                  </a:moveTo>
                  <a:cubicBezTo>
                    <a:pt x="1671" y="1910"/>
                    <a:pt x="1671" y="1910"/>
                    <a:pt x="1671" y="1910"/>
                  </a:cubicBezTo>
                  <a:cubicBezTo>
                    <a:pt x="1671" y="1757"/>
                    <a:pt x="1671" y="1757"/>
                    <a:pt x="1671" y="1757"/>
                  </a:cubicBezTo>
                  <a:cubicBezTo>
                    <a:pt x="1643" y="1757"/>
                    <a:pt x="1643" y="1757"/>
                    <a:pt x="1643" y="1757"/>
                  </a:cubicBezTo>
                  <a:lnTo>
                    <a:pt x="1643" y="1910"/>
                  </a:lnTo>
                  <a:close/>
                  <a:moveTo>
                    <a:pt x="1793" y="1754"/>
                  </a:moveTo>
                  <a:cubicBezTo>
                    <a:pt x="1768" y="1754"/>
                    <a:pt x="1750" y="1768"/>
                    <a:pt x="1742" y="1783"/>
                  </a:cubicBezTo>
                  <a:cubicBezTo>
                    <a:pt x="1742" y="1783"/>
                    <a:pt x="1742" y="1783"/>
                    <a:pt x="1742" y="1783"/>
                  </a:cubicBezTo>
                  <a:cubicBezTo>
                    <a:pt x="1740" y="1757"/>
                    <a:pt x="1740" y="1757"/>
                    <a:pt x="1740" y="1757"/>
                  </a:cubicBezTo>
                  <a:cubicBezTo>
                    <a:pt x="1716" y="1757"/>
                    <a:pt x="1716" y="1757"/>
                    <a:pt x="1716" y="1757"/>
                  </a:cubicBezTo>
                  <a:cubicBezTo>
                    <a:pt x="1717" y="1770"/>
                    <a:pt x="1717" y="1783"/>
                    <a:pt x="1717" y="1799"/>
                  </a:cubicBezTo>
                  <a:cubicBezTo>
                    <a:pt x="1717" y="1910"/>
                    <a:pt x="1717" y="1910"/>
                    <a:pt x="1717" y="1910"/>
                  </a:cubicBezTo>
                  <a:cubicBezTo>
                    <a:pt x="1745" y="1910"/>
                    <a:pt x="1745" y="1910"/>
                    <a:pt x="1745" y="1910"/>
                  </a:cubicBezTo>
                  <a:cubicBezTo>
                    <a:pt x="1745" y="1818"/>
                    <a:pt x="1745" y="1818"/>
                    <a:pt x="1745" y="1818"/>
                  </a:cubicBezTo>
                  <a:cubicBezTo>
                    <a:pt x="1745" y="1813"/>
                    <a:pt x="1745" y="1809"/>
                    <a:pt x="1747" y="1805"/>
                  </a:cubicBezTo>
                  <a:cubicBezTo>
                    <a:pt x="1751" y="1790"/>
                    <a:pt x="1765" y="1777"/>
                    <a:pt x="1784" y="1777"/>
                  </a:cubicBezTo>
                  <a:cubicBezTo>
                    <a:pt x="1810" y="1777"/>
                    <a:pt x="1819" y="1797"/>
                    <a:pt x="1819" y="1822"/>
                  </a:cubicBezTo>
                  <a:cubicBezTo>
                    <a:pt x="1819" y="1910"/>
                    <a:pt x="1819" y="1910"/>
                    <a:pt x="1819" y="1910"/>
                  </a:cubicBezTo>
                  <a:cubicBezTo>
                    <a:pt x="1847" y="1910"/>
                    <a:pt x="1847" y="1910"/>
                    <a:pt x="1847" y="1910"/>
                  </a:cubicBezTo>
                  <a:cubicBezTo>
                    <a:pt x="1847" y="1819"/>
                    <a:pt x="1847" y="1819"/>
                    <a:pt x="1847" y="1819"/>
                  </a:cubicBezTo>
                  <a:cubicBezTo>
                    <a:pt x="1847" y="1766"/>
                    <a:pt x="1814" y="1754"/>
                    <a:pt x="1793" y="1754"/>
                  </a:cubicBezTo>
                  <a:close/>
                  <a:moveTo>
                    <a:pt x="1905" y="1697"/>
                  </a:moveTo>
                  <a:cubicBezTo>
                    <a:pt x="1895" y="1697"/>
                    <a:pt x="1888" y="1705"/>
                    <a:pt x="1888" y="1715"/>
                  </a:cubicBezTo>
                  <a:cubicBezTo>
                    <a:pt x="1888" y="1724"/>
                    <a:pt x="1895" y="1732"/>
                    <a:pt x="1904" y="1732"/>
                  </a:cubicBezTo>
                  <a:cubicBezTo>
                    <a:pt x="1915" y="1732"/>
                    <a:pt x="1922" y="1724"/>
                    <a:pt x="1922" y="1715"/>
                  </a:cubicBezTo>
                  <a:cubicBezTo>
                    <a:pt x="1922" y="1705"/>
                    <a:pt x="1915" y="1697"/>
                    <a:pt x="1905" y="1697"/>
                  </a:cubicBezTo>
                  <a:close/>
                  <a:moveTo>
                    <a:pt x="1891" y="1910"/>
                  </a:moveTo>
                  <a:cubicBezTo>
                    <a:pt x="1919" y="1910"/>
                    <a:pt x="1919" y="1910"/>
                    <a:pt x="1919" y="1910"/>
                  </a:cubicBezTo>
                  <a:cubicBezTo>
                    <a:pt x="1919" y="1757"/>
                    <a:pt x="1919" y="1757"/>
                    <a:pt x="1919" y="1757"/>
                  </a:cubicBezTo>
                  <a:cubicBezTo>
                    <a:pt x="1891" y="1757"/>
                    <a:pt x="1891" y="1757"/>
                    <a:pt x="1891" y="1757"/>
                  </a:cubicBezTo>
                  <a:lnTo>
                    <a:pt x="1891" y="1910"/>
                  </a:lnTo>
                  <a:close/>
                  <a:moveTo>
                    <a:pt x="2041" y="1754"/>
                  </a:moveTo>
                  <a:cubicBezTo>
                    <a:pt x="2015" y="1754"/>
                    <a:pt x="1998" y="1768"/>
                    <a:pt x="1990" y="1783"/>
                  </a:cubicBezTo>
                  <a:cubicBezTo>
                    <a:pt x="1990" y="1783"/>
                    <a:pt x="1990" y="1783"/>
                    <a:pt x="1990" y="1783"/>
                  </a:cubicBezTo>
                  <a:cubicBezTo>
                    <a:pt x="1988" y="1757"/>
                    <a:pt x="1988" y="1757"/>
                    <a:pt x="1988" y="1757"/>
                  </a:cubicBezTo>
                  <a:cubicBezTo>
                    <a:pt x="1964" y="1757"/>
                    <a:pt x="1964" y="1757"/>
                    <a:pt x="1964" y="1757"/>
                  </a:cubicBezTo>
                  <a:cubicBezTo>
                    <a:pt x="1964" y="1770"/>
                    <a:pt x="1965" y="1783"/>
                    <a:pt x="1965" y="1799"/>
                  </a:cubicBezTo>
                  <a:cubicBezTo>
                    <a:pt x="1965" y="1910"/>
                    <a:pt x="1965" y="1910"/>
                    <a:pt x="1965" y="1910"/>
                  </a:cubicBezTo>
                  <a:cubicBezTo>
                    <a:pt x="1992" y="1910"/>
                    <a:pt x="1992" y="1910"/>
                    <a:pt x="1992" y="1910"/>
                  </a:cubicBezTo>
                  <a:cubicBezTo>
                    <a:pt x="1992" y="1818"/>
                    <a:pt x="1992" y="1818"/>
                    <a:pt x="1992" y="1818"/>
                  </a:cubicBezTo>
                  <a:cubicBezTo>
                    <a:pt x="1992" y="1813"/>
                    <a:pt x="1993" y="1809"/>
                    <a:pt x="1994" y="1805"/>
                  </a:cubicBezTo>
                  <a:cubicBezTo>
                    <a:pt x="1999" y="1790"/>
                    <a:pt x="2013" y="1777"/>
                    <a:pt x="2031" y="1777"/>
                  </a:cubicBezTo>
                  <a:cubicBezTo>
                    <a:pt x="2058" y="1777"/>
                    <a:pt x="2067" y="1797"/>
                    <a:pt x="2067" y="1822"/>
                  </a:cubicBezTo>
                  <a:cubicBezTo>
                    <a:pt x="2067" y="1910"/>
                    <a:pt x="2067" y="1910"/>
                    <a:pt x="2067" y="1910"/>
                  </a:cubicBezTo>
                  <a:cubicBezTo>
                    <a:pt x="2094" y="1910"/>
                    <a:pt x="2094" y="1910"/>
                    <a:pt x="2094" y="1910"/>
                  </a:cubicBezTo>
                  <a:cubicBezTo>
                    <a:pt x="2094" y="1819"/>
                    <a:pt x="2094" y="1819"/>
                    <a:pt x="2094" y="1819"/>
                  </a:cubicBezTo>
                  <a:cubicBezTo>
                    <a:pt x="2094" y="1766"/>
                    <a:pt x="2062" y="1754"/>
                    <a:pt x="2041" y="1754"/>
                  </a:cubicBezTo>
                  <a:close/>
                  <a:moveTo>
                    <a:pt x="2246" y="1757"/>
                  </a:moveTo>
                  <a:cubicBezTo>
                    <a:pt x="2270" y="1757"/>
                    <a:pt x="2270" y="1757"/>
                    <a:pt x="2270" y="1757"/>
                  </a:cubicBezTo>
                  <a:cubicBezTo>
                    <a:pt x="2270" y="1768"/>
                    <a:pt x="2269" y="1781"/>
                    <a:pt x="2269" y="1799"/>
                  </a:cubicBezTo>
                  <a:cubicBezTo>
                    <a:pt x="2269" y="1888"/>
                    <a:pt x="2269" y="1888"/>
                    <a:pt x="2269" y="1888"/>
                  </a:cubicBezTo>
                  <a:cubicBezTo>
                    <a:pt x="2269" y="1922"/>
                    <a:pt x="2262" y="1944"/>
                    <a:pt x="2247" y="1957"/>
                  </a:cubicBezTo>
                  <a:cubicBezTo>
                    <a:pt x="2233" y="1971"/>
                    <a:pt x="2211" y="1975"/>
                    <a:pt x="2192" y="1975"/>
                  </a:cubicBezTo>
                  <a:cubicBezTo>
                    <a:pt x="2174" y="1975"/>
                    <a:pt x="2154" y="1971"/>
                    <a:pt x="2141" y="1963"/>
                  </a:cubicBezTo>
                  <a:cubicBezTo>
                    <a:pt x="2148" y="1942"/>
                    <a:pt x="2148" y="1942"/>
                    <a:pt x="2148" y="1942"/>
                  </a:cubicBezTo>
                  <a:cubicBezTo>
                    <a:pt x="2158" y="1948"/>
                    <a:pt x="2174" y="1954"/>
                    <a:pt x="2193" y="1954"/>
                  </a:cubicBezTo>
                  <a:cubicBezTo>
                    <a:pt x="2221" y="1954"/>
                    <a:pt x="2242" y="1939"/>
                    <a:pt x="2242" y="1900"/>
                  </a:cubicBezTo>
                  <a:cubicBezTo>
                    <a:pt x="2242" y="1883"/>
                    <a:pt x="2242" y="1883"/>
                    <a:pt x="2242" y="1883"/>
                  </a:cubicBezTo>
                  <a:cubicBezTo>
                    <a:pt x="2241" y="1883"/>
                    <a:pt x="2241" y="1883"/>
                    <a:pt x="2241" y="1883"/>
                  </a:cubicBezTo>
                  <a:cubicBezTo>
                    <a:pt x="2233" y="1898"/>
                    <a:pt x="2216" y="1909"/>
                    <a:pt x="2193" y="1909"/>
                  </a:cubicBezTo>
                  <a:cubicBezTo>
                    <a:pt x="2155" y="1909"/>
                    <a:pt x="2128" y="1877"/>
                    <a:pt x="2128" y="1835"/>
                  </a:cubicBezTo>
                  <a:cubicBezTo>
                    <a:pt x="2128" y="1783"/>
                    <a:pt x="2162" y="1754"/>
                    <a:pt x="2197" y="1754"/>
                  </a:cubicBezTo>
                  <a:cubicBezTo>
                    <a:pt x="2223" y="1754"/>
                    <a:pt x="2238" y="1768"/>
                    <a:pt x="2244" y="1780"/>
                  </a:cubicBezTo>
                  <a:cubicBezTo>
                    <a:pt x="2245" y="1780"/>
                    <a:pt x="2245" y="1780"/>
                    <a:pt x="2245" y="1780"/>
                  </a:cubicBezTo>
                  <a:lnTo>
                    <a:pt x="2246" y="1757"/>
                  </a:lnTo>
                  <a:close/>
                  <a:moveTo>
                    <a:pt x="2242" y="1817"/>
                  </a:moveTo>
                  <a:cubicBezTo>
                    <a:pt x="2242" y="1813"/>
                    <a:pt x="2241" y="1809"/>
                    <a:pt x="2240" y="1805"/>
                  </a:cubicBezTo>
                  <a:cubicBezTo>
                    <a:pt x="2235" y="1789"/>
                    <a:pt x="2222" y="1776"/>
                    <a:pt x="2201" y="1776"/>
                  </a:cubicBezTo>
                  <a:cubicBezTo>
                    <a:pt x="2175" y="1776"/>
                    <a:pt x="2156" y="1798"/>
                    <a:pt x="2156" y="1833"/>
                  </a:cubicBezTo>
                  <a:cubicBezTo>
                    <a:pt x="2156" y="1863"/>
                    <a:pt x="2171" y="1888"/>
                    <a:pt x="2201" y="1888"/>
                  </a:cubicBezTo>
                  <a:cubicBezTo>
                    <a:pt x="2218" y="1888"/>
                    <a:pt x="2233" y="1877"/>
                    <a:pt x="2239" y="1860"/>
                  </a:cubicBezTo>
                  <a:cubicBezTo>
                    <a:pt x="2241" y="1855"/>
                    <a:pt x="2242" y="1849"/>
                    <a:pt x="2242" y="1845"/>
                  </a:cubicBezTo>
                  <a:lnTo>
                    <a:pt x="2242" y="1817"/>
                  </a:lnTo>
                  <a:close/>
                  <a:moveTo>
                    <a:pt x="2513" y="1872"/>
                  </a:moveTo>
                  <a:cubicBezTo>
                    <a:pt x="2524" y="1884"/>
                    <a:pt x="2535" y="1896"/>
                    <a:pt x="2548" y="1910"/>
                  </a:cubicBezTo>
                  <a:cubicBezTo>
                    <a:pt x="2515" y="1910"/>
                    <a:pt x="2515" y="1910"/>
                    <a:pt x="2515" y="1910"/>
                  </a:cubicBezTo>
                  <a:cubicBezTo>
                    <a:pt x="2509" y="1904"/>
                    <a:pt x="2503" y="1898"/>
                    <a:pt x="2495" y="1889"/>
                  </a:cubicBezTo>
                  <a:cubicBezTo>
                    <a:pt x="2477" y="1906"/>
                    <a:pt x="2456" y="1913"/>
                    <a:pt x="2433" y="1913"/>
                  </a:cubicBezTo>
                  <a:cubicBezTo>
                    <a:pt x="2392" y="1913"/>
                    <a:pt x="2368" y="1885"/>
                    <a:pt x="2368" y="1854"/>
                  </a:cubicBezTo>
                  <a:cubicBezTo>
                    <a:pt x="2368" y="1825"/>
                    <a:pt x="2385" y="1805"/>
                    <a:pt x="2410" y="1792"/>
                  </a:cubicBezTo>
                  <a:cubicBezTo>
                    <a:pt x="2410" y="1791"/>
                    <a:pt x="2410" y="1791"/>
                    <a:pt x="2410" y="1791"/>
                  </a:cubicBezTo>
                  <a:cubicBezTo>
                    <a:pt x="2399" y="1777"/>
                    <a:pt x="2392" y="1761"/>
                    <a:pt x="2392" y="1746"/>
                  </a:cubicBezTo>
                  <a:cubicBezTo>
                    <a:pt x="2392" y="1721"/>
                    <a:pt x="2411" y="1694"/>
                    <a:pt x="2446" y="1694"/>
                  </a:cubicBezTo>
                  <a:cubicBezTo>
                    <a:pt x="2472" y="1694"/>
                    <a:pt x="2493" y="1712"/>
                    <a:pt x="2493" y="1739"/>
                  </a:cubicBezTo>
                  <a:cubicBezTo>
                    <a:pt x="2493" y="1761"/>
                    <a:pt x="2480" y="1779"/>
                    <a:pt x="2446" y="1796"/>
                  </a:cubicBezTo>
                  <a:cubicBezTo>
                    <a:pt x="2446" y="1797"/>
                    <a:pt x="2446" y="1797"/>
                    <a:pt x="2446" y="1797"/>
                  </a:cubicBezTo>
                  <a:cubicBezTo>
                    <a:pt x="2464" y="1817"/>
                    <a:pt x="2484" y="1841"/>
                    <a:pt x="2498" y="1856"/>
                  </a:cubicBezTo>
                  <a:cubicBezTo>
                    <a:pt x="2507" y="1841"/>
                    <a:pt x="2514" y="1821"/>
                    <a:pt x="2518" y="1794"/>
                  </a:cubicBezTo>
                  <a:cubicBezTo>
                    <a:pt x="2543" y="1794"/>
                    <a:pt x="2543" y="1794"/>
                    <a:pt x="2543" y="1794"/>
                  </a:cubicBezTo>
                  <a:cubicBezTo>
                    <a:pt x="2538" y="1827"/>
                    <a:pt x="2528" y="1854"/>
                    <a:pt x="2513" y="1872"/>
                  </a:cubicBezTo>
                  <a:close/>
                  <a:moveTo>
                    <a:pt x="2417" y="1744"/>
                  </a:moveTo>
                  <a:cubicBezTo>
                    <a:pt x="2417" y="1759"/>
                    <a:pt x="2424" y="1771"/>
                    <a:pt x="2433" y="1782"/>
                  </a:cubicBezTo>
                  <a:cubicBezTo>
                    <a:pt x="2455" y="1770"/>
                    <a:pt x="2468" y="1758"/>
                    <a:pt x="2468" y="1740"/>
                  </a:cubicBezTo>
                  <a:cubicBezTo>
                    <a:pt x="2468" y="1727"/>
                    <a:pt x="2461" y="1713"/>
                    <a:pt x="2444" y="1713"/>
                  </a:cubicBezTo>
                  <a:cubicBezTo>
                    <a:pt x="2426" y="1713"/>
                    <a:pt x="2417" y="1727"/>
                    <a:pt x="2417" y="1744"/>
                  </a:cubicBezTo>
                  <a:close/>
                  <a:moveTo>
                    <a:pt x="2482" y="1873"/>
                  </a:moveTo>
                  <a:cubicBezTo>
                    <a:pt x="2469" y="1859"/>
                    <a:pt x="2445" y="1833"/>
                    <a:pt x="2422" y="1806"/>
                  </a:cubicBezTo>
                  <a:cubicBezTo>
                    <a:pt x="2411" y="1814"/>
                    <a:pt x="2394" y="1827"/>
                    <a:pt x="2394" y="1849"/>
                  </a:cubicBezTo>
                  <a:cubicBezTo>
                    <a:pt x="2394" y="1874"/>
                    <a:pt x="2412" y="1892"/>
                    <a:pt x="2438" y="1892"/>
                  </a:cubicBezTo>
                  <a:cubicBezTo>
                    <a:pt x="2456" y="1892"/>
                    <a:pt x="2472" y="1884"/>
                    <a:pt x="2482" y="1873"/>
                  </a:cubicBezTo>
                  <a:close/>
                  <a:moveTo>
                    <a:pt x="2738" y="1717"/>
                  </a:moveTo>
                  <a:cubicBezTo>
                    <a:pt x="2756" y="1717"/>
                    <a:pt x="2770" y="1721"/>
                    <a:pt x="2781" y="1726"/>
                  </a:cubicBezTo>
                  <a:cubicBezTo>
                    <a:pt x="2787" y="1704"/>
                    <a:pt x="2787" y="1704"/>
                    <a:pt x="2787" y="1704"/>
                  </a:cubicBezTo>
                  <a:cubicBezTo>
                    <a:pt x="2780" y="1700"/>
                    <a:pt x="2763" y="1694"/>
                    <a:pt x="2737" y="1694"/>
                  </a:cubicBezTo>
                  <a:cubicBezTo>
                    <a:pt x="2671" y="1694"/>
                    <a:pt x="2626" y="1739"/>
                    <a:pt x="2626" y="1805"/>
                  </a:cubicBezTo>
                  <a:cubicBezTo>
                    <a:pt x="2626" y="1875"/>
                    <a:pt x="2671" y="1913"/>
                    <a:pt x="2731" y="1913"/>
                  </a:cubicBezTo>
                  <a:cubicBezTo>
                    <a:pt x="2757" y="1913"/>
                    <a:pt x="2777" y="1908"/>
                    <a:pt x="2787" y="1903"/>
                  </a:cubicBezTo>
                  <a:cubicBezTo>
                    <a:pt x="2781" y="1881"/>
                    <a:pt x="2781" y="1881"/>
                    <a:pt x="2781" y="1881"/>
                  </a:cubicBezTo>
                  <a:cubicBezTo>
                    <a:pt x="2770" y="1886"/>
                    <a:pt x="2753" y="1890"/>
                    <a:pt x="2737" y="1890"/>
                  </a:cubicBezTo>
                  <a:cubicBezTo>
                    <a:pt x="2685" y="1890"/>
                    <a:pt x="2655" y="1856"/>
                    <a:pt x="2655" y="1805"/>
                  </a:cubicBezTo>
                  <a:cubicBezTo>
                    <a:pt x="2655" y="1749"/>
                    <a:pt x="2688" y="1717"/>
                    <a:pt x="2738" y="1717"/>
                  </a:cubicBezTo>
                  <a:close/>
                  <a:moveTo>
                    <a:pt x="2958" y="1832"/>
                  </a:moveTo>
                  <a:cubicBezTo>
                    <a:pt x="2958" y="1888"/>
                    <a:pt x="2919" y="1913"/>
                    <a:pt x="2882" y="1913"/>
                  </a:cubicBezTo>
                  <a:cubicBezTo>
                    <a:pt x="2841" y="1913"/>
                    <a:pt x="2809" y="1883"/>
                    <a:pt x="2809" y="1835"/>
                  </a:cubicBezTo>
                  <a:cubicBezTo>
                    <a:pt x="2809" y="1784"/>
                    <a:pt x="2842" y="1754"/>
                    <a:pt x="2885" y="1754"/>
                  </a:cubicBezTo>
                  <a:cubicBezTo>
                    <a:pt x="2928" y="1754"/>
                    <a:pt x="2958" y="1786"/>
                    <a:pt x="2958" y="1832"/>
                  </a:cubicBezTo>
                  <a:close/>
                  <a:moveTo>
                    <a:pt x="2929" y="1833"/>
                  </a:moveTo>
                  <a:cubicBezTo>
                    <a:pt x="2929" y="1807"/>
                    <a:pt x="2917" y="1775"/>
                    <a:pt x="2884" y="1775"/>
                  </a:cubicBezTo>
                  <a:cubicBezTo>
                    <a:pt x="2851" y="1775"/>
                    <a:pt x="2837" y="1805"/>
                    <a:pt x="2837" y="1834"/>
                  </a:cubicBezTo>
                  <a:cubicBezTo>
                    <a:pt x="2837" y="1867"/>
                    <a:pt x="2856" y="1892"/>
                    <a:pt x="2883" y="1892"/>
                  </a:cubicBezTo>
                  <a:cubicBezTo>
                    <a:pt x="2910" y="1892"/>
                    <a:pt x="2929" y="1867"/>
                    <a:pt x="2929" y="1833"/>
                  </a:cubicBezTo>
                  <a:close/>
                  <a:moveTo>
                    <a:pt x="3068" y="1754"/>
                  </a:moveTo>
                  <a:cubicBezTo>
                    <a:pt x="3043" y="1754"/>
                    <a:pt x="3026" y="1768"/>
                    <a:pt x="3018" y="1783"/>
                  </a:cubicBezTo>
                  <a:cubicBezTo>
                    <a:pt x="3017" y="1783"/>
                    <a:pt x="3017" y="1783"/>
                    <a:pt x="3017" y="1783"/>
                  </a:cubicBezTo>
                  <a:cubicBezTo>
                    <a:pt x="3016" y="1757"/>
                    <a:pt x="3016" y="1757"/>
                    <a:pt x="3016" y="1757"/>
                  </a:cubicBezTo>
                  <a:cubicBezTo>
                    <a:pt x="2991" y="1757"/>
                    <a:pt x="2991" y="1757"/>
                    <a:pt x="2991" y="1757"/>
                  </a:cubicBezTo>
                  <a:cubicBezTo>
                    <a:pt x="2992" y="1770"/>
                    <a:pt x="2993" y="1783"/>
                    <a:pt x="2993" y="1799"/>
                  </a:cubicBezTo>
                  <a:cubicBezTo>
                    <a:pt x="2993" y="1910"/>
                    <a:pt x="2993" y="1910"/>
                    <a:pt x="2993" y="1910"/>
                  </a:cubicBezTo>
                  <a:cubicBezTo>
                    <a:pt x="3020" y="1910"/>
                    <a:pt x="3020" y="1910"/>
                    <a:pt x="3020" y="1910"/>
                  </a:cubicBezTo>
                  <a:cubicBezTo>
                    <a:pt x="3020" y="1818"/>
                    <a:pt x="3020" y="1818"/>
                    <a:pt x="3020" y="1818"/>
                  </a:cubicBezTo>
                  <a:cubicBezTo>
                    <a:pt x="3020" y="1813"/>
                    <a:pt x="3021" y="1809"/>
                    <a:pt x="3022" y="1805"/>
                  </a:cubicBezTo>
                  <a:cubicBezTo>
                    <a:pt x="3027" y="1790"/>
                    <a:pt x="3041" y="1777"/>
                    <a:pt x="3059" y="1777"/>
                  </a:cubicBezTo>
                  <a:cubicBezTo>
                    <a:pt x="3085" y="1777"/>
                    <a:pt x="3094" y="1797"/>
                    <a:pt x="3094" y="1822"/>
                  </a:cubicBezTo>
                  <a:cubicBezTo>
                    <a:pt x="3094" y="1910"/>
                    <a:pt x="3094" y="1910"/>
                    <a:pt x="3094" y="1910"/>
                  </a:cubicBezTo>
                  <a:cubicBezTo>
                    <a:pt x="3122" y="1910"/>
                    <a:pt x="3122" y="1910"/>
                    <a:pt x="3122" y="1910"/>
                  </a:cubicBezTo>
                  <a:cubicBezTo>
                    <a:pt x="3122" y="1819"/>
                    <a:pt x="3122" y="1819"/>
                    <a:pt x="3122" y="1819"/>
                  </a:cubicBezTo>
                  <a:cubicBezTo>
                    <a:pt x="3122" y="1766"/>
                    <a:pt x="3089" y="1754"/>
                    <a:pt x="3068" y="1754"/>
                  </a:cubicBezTo>
                  <a:close/>
                  <a:moveTo>
                    <a:pt x="3216" y="1821"/>
                  </a:moveTo>
                  <a:cubicBezTo>
                    <a:pt x="3196" y="1814"/>
                    <a:pt x="3187" y="1808"/>
                    <a:pt x="3187" y="1795"/>
                  </a:cubicBezTo>
                  <a:cubicBezTo>
                    <a:pt x="3187" y="1784"/>
                    <a:pt x="3196" y="1775"/>
                    <a:pt x="3212" y="1775"/>
                  </a:cubicBezTo>
                  <a:cubicBezTo>
                    <a:pt x="3227" y="1775"/>
                    <a:pt x="3238" y="1780"/>
                    <a:pt x="3244" y="1783"/>
                  </a:cubicBezTo>
                  <a:cubicBezTo>
                    <a:pt x="3250" y="1763"/>
                    <a:pt x="3250" y="1763"/>
                    <a:pt x="3250" y="1763"/>
                  </a:cubicBezTo>
                  <a:cubicBezTo>
                    <a:pt x="3242" y="1758"/>
                    <a:pt x="3228" y="1754"/>
                    <a:pt x="3213" y="1754"/>
                  </a:cubicBezTo>
                  <a:cubicBezTo>
                    <a:pt x="3180" y="1754"/>
                    <a:pt x="3161" y="1774"/>
                    <a:pt x="3161" y="1799"/>
                  </a:cubicBezTo>
                  <a:cubicBezTo>
                    <a:pt x="3161" y="1817"/>
                    <a:pt x="3173" y="1832"/>
                    <a:pt x="3201" y="1842"/>
                  </a:cubicBezTo>
                  <a:cubicBezTo>
                    <a:pt x="3221" y="1849"/>
                    <a:pt x="3229" y="1856"/>
                    <a:pt x="3229" y="1870"/>
                  </a:cubicBezTo>
                  <a:cubicBezTo>
                    <a:pt x="3229" y="1882"/>
                    <a:pt x="3220" y="1892"/>
                    <a:pt x="3200" y="1892"/>
                  </a:cubicBezTo>
                  <a:cubicBezTo>
                    <a:pt x="3186" y="1892"/>
                    <a:pt x="3171" y="1887"/>
                    <a:pt x="3163" y="1881"/>
                  </a:cubicBezTo>
                  <a:cubicBezTo>
                    <a:pt x="3156" y="1902"/>
                    <a:pt x="3156" y="1902"/>
                    <a:pt x="3156" y="1902"/>
                  </a:cubicBezTo>
                  <a:cubicBezTo>
                    <a:pt x="3167" y="1909"/>
                    <a:pt x="3182" y="1913"/>
                    <a:pt x="3199" y="1913"/>
                  </a:cubicBezTo>
                  <a:cubicBezTo>
                    <a:pt x="3235" y="1913"/>
                    <a:pt x="3256" y="1894"/>
                    <a:pt x="3256" y="1867"/>
                  </a:cubicBezTo>
                  <a:cubicBezTo>
                    <a:pt x="3256" y="1844"/>
                    <a:pt x="3242" y="1831"/>
                    <a:pt x="3216" y="1821"/>
                  </a:cubicBezTo>
                  <a:close/>
                  <a:moveTo>
                    <a:pt x="3419" y="1757"/>
                  </a:moveTo>
                  <a:cubicBezTo>
                    <a:pt x="3391" y="1757"/>
                    <a:pt x="3391" y="1757"/>
                    <a:pt x="3391" y="1757"/>
                  </a:cubicBezTo>
                  <a:cubicBezTo>
                    <a:pt x="3391" y="1851"/>
                    <a:pt x="3391" y="1851"/>
                    <a:pt x="3391" y="1851"/>
                  </a:cubicBezTo>
                  <a:cubicBezTo>
                    <a:pt x="3391" y="1856"/>
                    <a:pt x="3390" y="1861"/>
                    <a:pt x="3388" y="1865"/>
                  </a:cubicBezTo>
                  <a:cubicBezTo>
                    <a:pt x="3383" y="1877"/>
                    <a:pt x="3370" y="1890"/>
                    <a:pt x="3352" y="1890"/>
                  </a:cubicBezTo>
                  <a:cubicBezTo>
                    <a:pt x="3327" y="1890"/>
                    <a:pt x="3318" y="1871"/>
                    <a:pt x="3318" y="1842"/>
                  </a:cubicBezTo>
                  <a:cubicBezTo>
                    <a:pt x="3318" y="1757"/>
                    <a:pt x="3318" y="1757"/>
                    <a:pt x="3318" y="1757"/>
                  </a:cubicBezTo>
                  <a:cubicBezTo>
                    <a:pt x="3290" y="1757"/>
                    <a:pt x="3290" y="1757"/>
                    <a:pt x="3290" y="1757"/>
                  </a:cubicBezTo>
                  <a:cubicBezTo>
                    <a:pt x="3290" y="1846"/>
                    <a:pt x="3290" y="1846"/>
                    <a:pt x="3290" y="1846"/>
                  </a:cubicBezTo>
                  <a:cubicBezTo>
                    <a:pt x="3290" y="1900"/>
                    <a:pt x="3319" y="1913"/>
                    <a:pt x="3343" y="1913"/>
                  </a:cubicBezTo>
                  <a:cubicBezTo>
                    <a:pt x="3370" y="1913"/>
                    <a:pt x="3386" y="1897"/>
                    <a:pt x="3393" y="1885"/>
                  </a:cubicBezTo>
                  <a:cubicBezTo>
                    <a:pt x="3394" y="1885"/>
                    <a:pt x="3394" y="1885"/>
                    <a:pt x="3394" y="1885"/>
                  </a:cubicBezTo>
                  <a:cubicBezTo>
                    <a:pt x="3395" y="1910"/>
                    <a:pt x="3395" y="1910"/>
                    <a:pt x="3395" y="1910"/>
                  </a:cubicBezTo>
                  <a:cubicBezTo>
                    <a:pt x="3420" y="1910"/>
                    <a:pt x="3420" y="1910"/>
                    <a:pt x="3420" y="1910"/>
                  </a:cubicBezTo>
                  <a:cubicBezTo>
                    <a:pt x="3419" y="1898"/>
                    <a:pt x="3419" y="1884"/>
                    <a:pt x="3419" y="1868"/>
                  </a:cubicBezTo>
                  <a:lnTo>
                    <a:pt x="3419" y="1757"/>
                  </a:lnTo>
                  <a:close/>
                  <a:moveTo>
                    <a:pt x="3464" y="1910"/>
                  </a:moveTo>
                  <a:cubicBezTo>
                    <a:pt x="3492" y="1910"/>
                    <a:pt x="3492" y="1910"/>
                    <a:pt x="3492" y="1910"/>
                  </a:cubicBezTo>
                  <a:cubicBezTo>
                    <a:pt x="3492" y="1686"/>
                    <a:pt x="3492" y="1686"/>
                    <a:pt x="3492" y="1686"/>
                  </a:cubicBezTo>
                  <a:cubicBezTo>
                    <a:pt x="3464" y="1686"/>
                    <a:pt x="3464" y="1686"/>
                    <a:pt x="3464" y="1686"/>
                  </a:cubicBezTo>
                  <a:lnTo>
                    <a:pt x="3464" y="1910"/>
                  </a:lnTo>
                  <a:close/>
                  <a:moveTo>
                    <a:pt x="3572" y="1714"/>
                  </a:moveTo>
                  <a:cubicBezTo>
                    <a:pt x="3545" y="1721"/>
                    <a:pt x="3545" y="1721"/>
                    <a:pt x="3545" y="1721"/>
                  </a:cubicBezTo>
                  <a:cubicBezTo>
                    <a:pt x="3545" y="1757"/>
                    <a:pt x="3545" y="1757"/>
                    <a:pt x="3545" y="1757"/>
                  </a:cubicBezTo>
                  <a:cubicBezTo>
                    <a:pt x="3521" y="1757"/>
                    <a:pt x="3521" y="1757"/>
                    <a:pt x="3521" y="1757"/>
                  </a:cubicBezTo>
                  <a:cubicBezTo>
                    <a:pt x="3521" y="1778"/>
                    <a:pt x="3521" y="1778"/>
                    <a:pt x="3521" y="1778"/>
                  </a:cubicBezTo>
                  <a:cubicBezTo>
                    <a:pt x="3545" y="1778"/>
                    <a:pt x="3545" y="1778"/>
                    <a:pt x="3545" y="1778"/>
                  </a:cubicBezTo>
                  <a:cubicBezTo>
                    <a:pt x="3545" y="1861"/>
                    <a:pt x="3545" y="1861"/>
                    <a:pt x="3545" y="1861"/>
                  </a:cubicBezTo>
                  <a:cubicBezTo>
                    <a:pt x="3545" y="1879"/>
                    <a:pt x="3548" y="1893"/>
                    <a:pt x="3555" y="1901"/>
                  </a:cubicBezTo>
                  <a:cubicBezTo>
                    <a:pt x="3562" y="1909"/>
                    <a:pt x="3572" y="1913"/>
                    <a:pt x="3585" y="1913"/>
                  </a:cubicBezTo>
                  <a:cubicBezTo>
                    <a:pt x="3596" y="1913"/>
                    <a:pt x="3604" y="1911"/>
                    <a:pt x="3610" y="1909"/>
                  </a:cubicBezTo>
                  <a:cubicBezTo>
                    <a:pt x="3609" y="1888"/>
                    <a:pt x="3609" y="1888"/>
                    <a:pt x="3609" y="1888"/>
                  </a:cubicBezTo>
                  <a:cubicBezTo>
                    <a:pt x="3605" y="1889"/>
                    <a:pt x="3600" y="1890"/>
                    <a:pt x="3592" y="1890"/>
                  </a:cubicBezTo>
                  <a:cubicBezTo>
                    <a:pt x="3577" y="1890"/>
                    <a:pt x="3572" y="1879"/>
                    <a:pt x="3572" y="1860"/>
                  </a:cubicBezTo>
                  <a:cubicBezTo>
                    <a:pt x="3572" y="1778"/>
                    <a:pt x="3572" y="1778"/>
                    <a:pt x="3572" y="1778"/>
                  </a:cubicBezTo>
                  <a:cubicBezTo>
                    <a:pt x="3611" y="1778"/>
                    <a:pt x="3611" y="1778"/>
                    <a:pt x="3611" y="1778"/>
                  </a:cubicBezTo>
                  <a:cubicBezTo>
                    <a:pt x="3611" y="1757"/>
                    <a:pt x="3611" y="1757"/>
                    <a:pt x="3611" y="1757"/>
                  </a:cubicBezTo>
                  <a:cubicBezTo>
                    <a:pt x="3572" y="1757"/>
                    <a:pt x="3572" y="1757"/>
                    <a:pt x="3572" y="1757"/>
                  </a:cubicBezTo>
                  <a:lnTo>
                    <a:pt x="3572" y="1714"/>
                  </a:lnTo>
                  <a:close/>
                  <a:moveTo>
                    <a:pt x="3749" y="1873"/>
                  </a:moveTo>
                  <a:cubicBezTo>
                    <a:pt x="3749" y="1886"/>
                    <a:pt x="3750" y="1899"/>
                    <a:pt x="3752" y="1910"/>
                  </a:cubicBezTo>
                  <a:cubicBezTo>
                    <a:pt x="3727" y="1910"/>
                    <a:pt x="3727" y="1910"/>
                    <a:pt x="3727" y="1910"/>
                  </a:cubicBezTo>
                  <a:cubicBezTo>
                    <a:pt x="3724" y="1890"/>
                    <a:pt x="3724" y="1890"/>
                    <a:pt x="3724" y="1890"/>
                  </a:cubicBezTo>
                  <a:cubicBezTo>
                    <a:pt x="3724" y="1890"/>
                    <a:pt x="3724" y="1890"/>
                    <a:pt x="3724" y="1890"/>
                  </a:cubicBezTo>
                  <a:cubicBezTo>
                    <a:pt x="3715" y="1902"/>
                    <a:pt x="3699" y="1913"/>
                    <a:pt x="3677" y="1913"/>
                  </a:cubicBezTo>
                  <a:cubicBezTo>
                    <a:pt x="3646" y="1913"/>
                    <a:pt x="3630" y="1891"/>
                    <a:pt x="3630" y="1869"/>
                  </a:cubicBezTo>
                  <a:cubicBezTo>
                    <a:pt x="3630" y="1833"/>
                    <a:pt x="3663" y="1812"/>
                    <a:pt x="3722" y="1813"/>
                  </a:cubicBezTo>
                  <a:cubicBezTo>
                    <a:pt x="3722" y="1810"/>
                    <a:pt x="3722" y="1810"/>
                    <a:pt x="3722" y="1810"/>
                  </a:cubicBezTo>
                  <a:cubicBezTo>
                    <a:pt x="3722" y="1797"/>
                    <a:pt x="3719" y="1774"/>
                    <a:pt x="3687" y="1774"/>
                  </a:cubicBezTo>
                  <a:cubicBezTo>
                    <a:pt x="3673" y="1774"/>
                    <a:pt x="3658" y="1779"/>
                    <a:pt x="3648" y="1786"/>
                  </a:cubicBezTo>
                  <a:cubicBezTo>
                    <a:pt x="3641" y="1767"/>
                    <a:pt x="3641" y="1767"/>
                    <a:pt x="3641" y="1767"/>
                  </a:cubicBezTo>
                  <a:cubicBezTo>
                    <a:pt x="3654" y="1759"/>
                    <a:pt x="3672" y="1754"/>
                    <a:pt x="3691" y="1754"/>
                  </a:cubicBezTo>
                  <a:cubicBezTo>
                    <a:pt x="3738" y="1754"/>
                    <a:pt x="3749" y="1786"/>
                    <a:pt x="3749" y="1816"/>
                  </a:cubicBezTo>
                  <a:lnTo>
                    <a:pt x="3749" y="1873"/>
                  </a:lnTo>
                  <a:close/>
                  <a:moveTo>
                    <a:pt x="3723" y="1832"/>
                  </a:moveTo>
                  <a:cubicBezTo>
                    <a:pt x="3692" y="1831"/>
                    <a:pt x="3658" y="1837"/>
                    <a:pt x="3658" y="1866"/>
                  </a:cubicBezTo>
                  <a:cubicBezTo>
                    <a:pt x="3658" y="1884"/>
                    <a:pt x="3670" y="1893"/>
                    <a:pt x="3684" y="1893"/>
                  </a:cubicBezTo>
                  <a:cubicBezTo>
                    <a:pt x="3704" y="1893"/>
                    <a:pt x="3717" y="1880"/>
                    <a:pt x="3721" y="1867"/>
                  </a:cubicBezTo>
                  <a:cubicBezTo>
                    <a:pt x="3722" y="1864"/>
                    <a:pt x="3723" y="1861"/>
                    <a:pt x="3723" y="1858"/>
                  </a:cubicBezTo>
                  <a:lnTo>
                    <a:pt x="3723" y="1832"/>
                  </a:lnTo>
                  <a:close/>
                  <a:moveTo>
                    <a:pt x="3870" y="1754"/>
                  </a:moveTo>
                  <a:cubicBezTo>
                    <a:pt x="3844" y="1754"/>
                    <a:pt x="3827" y="1768"/>
                    <a:pt x="3819" y="1783"/>
                  </a:cubicBezTo>
                  <a:cubicBezTo>
                    <a:pt x="3819" y="1783"/>
                    <a:pt x="3819" y="1783"/>
                    <a:pt x="3819" y="1783"/>
                  </a:cubicBezTo>
                  <a:cubicBezTo>
                    <a:pt x="3817" y="1757"/>
                    <a:pt x="3817" y="1757"/>
                    <a:pt x="3817" y="1757"/>
                  </a:cubicBezTo>
                  <a:cubicBezTo>
                    <a:pt x="3792" y="1757"/>
                    <a:pt x="3792" y="1757"/>
                    <a:pt x="3792" y="1757"/>
                  </a:cubicBezTo>
                  <a:cubicBezTo>
                    <a:pt x="3793" y="1770"/>
                    <a:pt x="3794" y="1783"/>
                    <a:pt x="3794" y="1799"/>
                  </a:cubicBezTo>
                  <a:cubicBezTo>
                    <a:pt x="3794" y="1910"/>
                    <a:pt x="3794" y="1910"/>
                    <a:pt x="3794" y="1910"/>
                  </a:cubicBezTo>
                  <a:cubicBezTo>
                    <a:pt x="3821" y="1910"/>
                    <a:pt x="3821" y="1910"/>
                    <a:pt x="3821" y="1910"/>
                  </a:cubicBezTo>
                  <a:cubicBezTo>
                    <a:pt x="3821" y="1818"/>
                    <a:pt x="3821" y="1818"/>
                    <a:pt x="3821" y="1818"/>
                  </a:cubicBezTo>
                  <a:cubicBezTo>
                    <a:pt x="3821" y="1813"/>
                    <a:pt x="3822" y="1809"/>
                    <a:pt x="3823" y="1805"/>
                  </a:cubicBezTo>
                  <a:cubicBezTo>
                    <a:pt x="3828" y="1790"/>
                    <a:pt x="3842" y="1777"/>
                    <a:pt x="3860" y="1777"/>
                  </a:cubicBezTo>
                  <a:cubicBezTo>
                    <a:pt x="3887" y="1777"/>
                    <a:pt x="3896" y="1797"/>
                    <a:pt x="3896" y="1822"/>
                  </a:cubicBezTo>
                  <a:cubicBezTo>
                    <a:pt x="3896" y="1910"/>
                    <a:pt x="3896" y="1910"/>
                    <a:pt x="3896" y="1910"/>
                  </a:cubicBezTo>
                  <a:cubicBezTo>
                    <a:pt x="3923" y="1910"/>
                    <a:pt x="3923" y="1910"/>
                    <a:pt x="3923" y="1910"/>
                  </a:cubicBezTo>
                  <a:cubicBezTo>
                    <a:pt x="3923" y="1819"/>
                    <a:pt x="3923" y="1819"/>
                    <a:pt x="3923" y="1819"/>
                  </a:cubicBezTo>
                  <a:cubicBezTo>
                    <a:pt x="3923" y="1766"/>
                    <a:pt x="3891" y="1754"/>
                    <a:pt x="3870" y="1754"/>
                  </a:cubicBezTo>
                  <a:close/>
                  <a:moveTo>
                    <a:pt x="4039" y="1776"/>
                  </a:moveTo>
                  <a:cubicBezTo>
                    <a:pt x="4054" y="1776"/>
                    <a:pt x="4064" y="1780"/>
                    <a:pt x="4071" y="1783"/>
                  </a:cubicBezTo>
                  <a:cubicBezTo>
                    <a:pt x="4077" y="1762"/>
                    <a:pt x="4077" y="1762"/>
                    <a:pt x="4077" y="1762"/>
                  </a:cubicBezTo>
                  <a:cubicBezTo>
                    <a:pt x="4070" y="1758"/>
                    <a:pt x="4055" y="1754"/>
                    <a:pt x="4039" y="1754"/>
                  </a:cubicBezTo>
                  <a:cubicBezTo>
                    <a:pt x="3989" y="1754"/>
                    <a:pt x="3957" y="1788"/>
                    <a:pt x="3957" y="1835"/>
                  </a:cubicBezTo>
                  <a:cubicBezTo>
                    <a:pt x="3957" y="1882"/>
                    <a:pt x="3987" y="1913"/>
                    <a:pt x="4033" y="1913"/>
                  </a:cubicBezTo>
                  <a:cubicBezTo>
                    <a:pt x="4053" y="1913"/>
                    <a:pt x="4069" y="1908"/>
                    <a:pt x="4077" y="1904"/>
                  </a:cubicBezTo>
                  <a:cubicBezTo>
                    <a:pt x="4072" y="1883"/>
                    <a:pt x="4072" y="1883"/>
                    <a:pt x="4072" y="1883"/>
                  </a:cubicBezTo>
                  <a:cubicBezTo>
                    <a:pt x="4064" y="1887"/>
                    <a:pt x="4054" y="1891"/>
                    <a:pt x="4038" y="1891"/>
                  </a:cubicBezTo>
                  <a:cubicBezTo>
                    <a:pt x="4008" y="1891"/>
                    <a:pt x="3985" y="1869"/>
                    <a:pt x="3985" y="1834"/>
                  </a:cubicBezTo>
                  <a:cubicBezTo>
                    <a:pt x="3985" y="1802"/>
                    <a:pt x="4004" y="1776"/>
                    <a:pt x="4039" y="1776"/>
                  </a:cubicBezTo>
                  <a:close/>
                  <a:moveTo>
                    <a:pt x="4203" y="1757"/>
                  </a:moveTo>
                  <a:cubicBezTo>
                    <a:pt x="4172" y="1847"/>
                    <a:pt x="4172" y="1847"/>
                    <a:pt x="4172" y="1847"/>
                  </a:cubicBezTo>
                  <a:cubicBezTo>
                    <a:pt x="4169" y="1858"/>
                    <a:pt x="4165" y="1869"/>
                    <a:pt x="4163" y="1878"/>
                  </a:cubicBezTo>
                  <a:cubicBezTo>
                    <a:pt x="4162" y="1878"/>
                    <a:pt x="4162" y="1878"/>
                    <a:pt x="4162" y="1878"/>
                  </a:cubicBezTo>
                  <a:cubicBezTo>
                    <a:pt x="4159" y="1869"/>
                    <a:pt x="4156" y="1857"/>
                    <a:pt x="4152" y="1847"/>
                  </a:cubicBezTo>
                  <a:cubicBezTo>
                    <a:pt x="4119" y="1757"/>
                    <a:pt x="4119" y="1757"/>
                    <a:pt x="4119" y="1757"/>
                  </a:cubicBezTo>
                  <a:cubicBezTo>
                    <a:pt x="4089" y="1757"/>
                    <a:pt x="4089" y="1757"/>
                    <a:pt x="4089" y="1757"/>
                  </a:cubicBezTo>
                  <a:cubicBezTo>
                    <a:pt x="4145" y="1898"/>
                    <a:pt x="4145" y="1898"/>
                    <a:pt x="4145" y="1898"/>
                  </a:cubicBezTo>
                  <a:cubicBezTo>
                    <a:pt x="4146" y="1901"/>
                    <a:pt x="4147" y="1903"/>
                    <a:pt x="4147" y="1905"/>
                  </a:cubicBezTo>
                  <a:cubicBezTo>
                    <a:pt x="4147" y="1906"/>
                    <a:pt x="4146" y="1909"/>
                    <a:pt x="4145" y="1911"/>
                  </a:cubicBezTo>
                  <a:cubicBezTo>
                    <a:pt x="4138" y="1926"/>
                    <a:pt x="4129" y="1936"/>
                    <a:pt x="4121" y="1942"/>
                  </a:cubicBezTo>
                  <a:cubicBezTo>
                    <a:pt x="4113" y="1949"/>
                    <a:pt x="4104" y="1954"/>
                    <a:pt x="4097" y="1956"/>
                  </a:cubicBezTo>
                  <a:cubicBezTo>
                    <a:pt x="4104" y="1979"/>
                    <a:pt x="4104" y="1979"/>
                    <a:pt x="4104" y="1979"/>
                  </a:cubicBezTo>
                  <a:cubicBezTo>
                    <a:pt x="4111" y="1978"/>
                    <a:pt x="4125" y="1973"/>
                    <a:pt x="4138" y="1961"/>
                  </a:cubicBezTo>
                  <a:cubicBezTo>
                    <a:pt x="4157" y="1945"/>
                    <a:pt x="4170" y="1918"/>
                    <a:pt x="4190" y="1866"/>
                  </a:cubicBezTo>
                  <a:cubicBezTo>
                    <a:pt x="4232" y="1757"/>
                    <a:pt x="4232" y="1757"/>
                    <a:pt x="4232" y="1757"/>
                  </a:cubicBezTo>
                  <a:lnTo>
                    <a:pt x="4203" y="175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3147634622"/>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1" r:id="rId4"/>
    <p:sldLayoutId id="2147483665" r:id="rId5"/>
    <p:sldLayoutId id="2147483650" r:id="rId6"/>
    <p:sldLayoutId id="2147483662" r:id="rId7"/>
    <p:sldLayoutId id="2147483652" r:id="rId8"/>
    <p:sldLayoutId id="2147483654" r:id="rId9"/>
    <p:sldLayoutId id="2147483664" r:id="rId10"/>
    <p:sldLayoutId id="2147483663" r:id="rId11"/>
    <p:sldLayoutId id="2147483668" r:id="rId12"/>
    <p:sldLayoutId id="2147483669" r:id="rId13"/>
  </p:sldLayoutIdLst>
  <p:txStyles>
    <p:titleStyle>
      <a:lvl1pPr algn="l" defTabSz="914400" rtl="0" eaLnBrk="1" latinLnBrk="0" hangingPunct="1">
        <a:lnSpc>
          <a:spcPct val="90000"/>
        </a:lnSpc>
        <a:spcBef>
          <a:spcPct val="0"/>
        </a:spcBef>
        <a:buNone/>
        <a:defRPr sz="3200" b="1" kern="1200">
          <a:solidFill>
            <a:schemeClr val="accent1"/>
          </a:solidFill>
          <a:latin typeface="+mj-lt"/>
          <a:ea typeface="+mj-ea"/>
          <a:cs typeface="+mj-cs"/>
        </a:defRPr>
      </a:lvl1pPr>
    </p:titleStyle>
    <p:bodyStyle>
      <a:lvl1pPr marL="268288" indent="-268288" algn="l" defTabSz="914400" rtl="0" eaLnBrk="1" latinLnBrk="0" hangingPunct="1">
        <a:lnSpc>
          <a:spcPct val="90000"/>
        </a:lnSpc>
        <a:spcBef>
          <a:spcPts val="1000"/>
        </a:spcBef>
        <a:buClr>
          <a:schemeClr val="accent1"/>
        </a:buClr>
        <a:buSzPct val="115000"/>
        <a:buFont typeface="Calibri" panose="020F0502020204030204" pitchFamily="34" charset="0"/>
        <a:buChar char="●"/>
        <a:defRPr sz="2000" kern="1200">
          <a:solidFill>
            <a:schemeClr val="tx1"/>
          </a:solidFill>
          <a:latin typeface="+mn-lt"/>
          <a:ea typeface="+mn-ea"/>
          <a:cs typeface="+mn-cs"/>
        </a:defRPr>
      </a:lvl1pPr>
      <a:lvl2pPr marL="538163" indent="-269875" algn="l" defTabSz="538163" rtl="0" eaLnBrk="1" latinLnBrk="0" hangingPunct="1">
        <a:lnSpc>
          <a:spcPct val="90000"/>
        </a:lnSpc>
        <a:spcBef>
          <a:spcPts val="500"/>
        </a:spcBef>
        <a:buClr>
          <a:schemeClr val="accent1"/>
        </a:buClr>
        <a:buSzPct val="85000"/>
        <a:buFont typeface="Calibri" panose="020F0502020204030204" pitchFamily="34" charset="0"/>
        <a:buChar char="●"/>
        <a:defRPr sz="2000" kern="1200">
          <a:solidFill>
            <a:schemeClr val="tx1"/>
          </a:solidFill>
          <a:latin typeface="+mn-lt"/>
          <a:ea typeface="+mn-ea"/>
          <a:cs typeface="+mn-cs"/>
        </a:defRPr>
      </a:lvl2pPr>
      <a:lvl3pPr marL="806450" indent="-268288" algn="l" defTabSz="914400" rtl="0" eaLnBrk="1" latinLnBrk="0" hangingPunct="1">
        <a:lnSpc>
          <a:spcPct val="90000"/>
        </a:lnSpc>
        <a:spcBef>
          <a:spcPts val="500"/>
        </a:spcBef>
        <a:buClr>
          <a:schemeClr val="accent1"/>
        </a:buClr>
        <a:buSzPct val="115000"/>
        <a:buFont typeface="Calibri" panose="020F0502020204030204" pitchFamily="34" charset="0"/>
        <a:buChar char="–"/>
        <a:tabLst/>
        <a:defRPr sz="1800" kern="1200">
          <a:solidFill>
            <a:schemeClr val="tx1"/>
          </a:solidFill>
          <a:latin typeface="+mn-lt"/>
          <a:ea typeface="+mn-ea"/>
          <a:cs typeface="+mn-cs"/>
        </a:defRPr>
      </a:lvl3pPr>
      <a:lvl4pPr marL="1076325" indent="-269875" algn="l" defTabSz="914400" rtl="0" eaLnBrk="1" latinLnBrk="0" hangingPunct="1">
        <a:lnSpc>
          <a:spcPct val="90000"/>
        </a:lnSpc>
        <a:spcBef>
          <a:spcPts val="500"/>
        </a:spcBef>
        <a:buClr>
          <a:schemeClr val="accent1"/>
        </a:buClr>
        <a:buSzPct val="100000"/>
        <a:buFont typeface="Calibri" panose="020F0502020204030204" pitchFamily="34" charset="0"/>
        <a:buChar char="–"/>
        <a:defRPr sz="1800" kern="1200">
          <a:solidFill>
            <a:schemeClr val="tx1"/>
          </a:solidFill>
          <a:latin typeface="+mn-lt"/>
          <a:ea typeface="+mn-ea"/>
          <a:cs typeface="+mn-cs"/>
        </a:defRPr>
      </a:lvl4pPr>
      <a:lvl5pPr marL="1344613" indent="-268288" algn="l" defTabSz="914400" rtl="0" eaLnBrk="1" latinLnBrk="0" hangingPunct="1">
        <a:lnSpc>
          <a:spcPct val="90000"/>
        </a:lnSpc>
        <a:spcBef>
          <a:spcPts val="500"/>
        </a:spcBef>
        <a:buClr>
          <a:schemeClr val="accent1"/>
        </a:buClr>
        <a:buSzPct val="100000"/>
        <a:buFont typeface="Calibri" panose="020F050202020403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6.e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hyperlink" Target="https://www.google.be/url?sa=i&amp;rct=j&amp;q=&amp;esrc=s&amp;source=images&amp;cd=&amp;cad=rja&amp;uact=8&amp;docid=ORO5kp12s66vWM&amp;tbnid=EKUCXa4GUrzvQM:&amp;ved=0CAUQjRw&amp;url=https%3A%2F%2Fmesurerlecapitalhumain.wordpress.com%2Ftag%2Fbudget-rh%2F&amp;ei=IDZqU7zVGsKxOszKgdAI&amp;bvm=bv.66111022,d.ZWU&amp;psig=AFQjCNFGBa5ZO5z6ArUiJSWWqUiTj2jytQ&amp;ust=1399555989834969"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http://ec.europa.eu/comm/europeaid/perdiem/index_en.ht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49300" y="3036567"/>
            <a:ext cx="9144000" cy="623248"/>
          </a:xfrm>
        </p:spPr>
        <p:txBody>
          <a:bodyPr/>
          <a:lstStyle/>
          <a:p>
            <a:r>
              <a:rPr lang="en-BE" dirty="0"/>
              <a:t>L</a:t>
            </a:r>
            <a:r>
              <a:rPr lang="fr-BE" dirty="0"/>
              <a:t>a note complète</a:t>
            </a:r>
            <a:endParaRPr lang="en-GB" dirty="0"/>
          </a:p>
        </p:txBody>
      </p:sp>
      <p:sp>
        <p:nvSpPr>
          <p:cNvPr id="6" name="Subtitle 5"/>
          <p:cNvSpPr>
            <a:spLocks noGrp="1"/>
          </p:cNvSpPr>
          <p:nvPr>
            <p:ph type="subTitle" idx="1"/>
          </p:nvPr>
        </p:nvSpPr>
        <p:spPr>
          <a:xfrm>
            <a:off x="749300" y="2161977"/>
            <a:ext cx="9144000" cy="387798"/>
          </a:xfrm>
        </p:spPr>
        <p:txBody>
          <a:bodyPr/>
          <a:lstStyle/>
          <a:p>
            <a:r>
              <a:rPr lang="fr-BE" dirty="0"/>
              <a:t>Module</a:t>
            </a:r>
            <a:r>
              <a:rPr lang="en-BE" dirty="0"/>
              <a:t> </a:t>
            </a:r>
            <a:r>
              <a:rPr lang="fr-BE" dirty="0"/>
              <a:t>6</a:t>
            </a:r>
            <a:endParaRPr lang="en-GB" dirty="0"/>
          </a:p>
        </p:txBody>
      </p:sp>
    </p:spTree>
    <p:extLst>
      <p:ext uri="{BB962C8B-B14F-4D97-AF65-F5344CB8AC3E}">
        <p14:creationId xmlns:p14="http://schemas.microsoft.com/office/powerpoint/2010/main" val="286368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BA84455A-3436-484B-9B8E-B6ECF9A41A28}"/>
              </a:ext>
            </a:extLst>
          </p:cNvPr>
          <p:cNvSpPr>
            <a:spLocks noGrp="1"/>
          </p:cNvSpPr>
          <p:nvPr>
            <p:ph type="title"/>
          </p:nvPr>
        </p:nvSpPr>
        <p:spPr/>
        <p:txBody>
          <a:bodyPr/>
          <a:lstStyle/>
          <a:p>
            <a:pPr eaLnBrk="1" hangingPunct="1"/>
            <a:r>
              <a:rPr lang="en-US" altLang="en-US"/>
              <a:t>Les rubriques du budget</a:t>
            </a:r>
          </a:p>
        </p:txBody>
      </p:sp>
      <p:sp>
        <p:nvSpPr>
          <p:cNvPr id="25603" name="Content Placeholder 2">
            <a:extLst>
              <a:ext uri="{FF2B5EF4-FFF2-40B4-BE49-F238E27FC236}">
                <a16:creationId xmlns:a16="http://schemas.microsoft.com/office/drawing/2014/main" id="{A7CEDD87-F881-4651-B589-DFA1B9B845E8}"/>
              </a:ext>
            </a:extLst>
          </p:cNvPr>
          <p:cNvSpPr>
            <a:spLocks noGrp="1"/>
          </p:cNvSpPr>
          <p:nvPr>
            <p:ph sz="half" idx="1"/>
          </p:nvPr>
        </p:nvSpPr>
        <p:spPr/>
        <p:txBody>
          <a:bodyPr/>
          <a:lstStyle/>
          <a:p>
            <a:pPr eaLnBrk="1" hangingPunct="1"/>
            <a:r>
              <a:rPr lang="en-US" altLang="en-US" dirty="0" err="1">
                <a:ea typeface="ヒラギノ角ゴ Pro W3" charset="-128"/>
              </a:rPr>
              <a:t>Veuillez</a:t>
            </a:r>
            <a:r>
              <a:rPr lang="en-US" altLang="en-US" dirty="0">
                <a:ea typeface="ヒラギノ角ゴ Pro W3" charset="-128"/>
              </a:rPr>
              <a:t> </a:t>
            </a:r>
            <a:r>
              <a:rPr lang="en-US" altLang="en-US" dirty="0" err="1">
                <a:ea typeface="ヒラギノ角ゴ Pro W3" charset="-128"/>
              </a:rPr>
              <a:t>considérer</a:t>
            </a:r>
            <a:r>
              <a:rPr lang="en-US" altLang="en-US" dirty="0">
                <a:ea typeface="ヒラギノ角ゴ Pro W3" charset="-128"/>
              </a:rPr>
              <a:t> que le </a:t>
            </a:r>
            <a:r>
              <a:rPr lang="en-US" altLang="en-US" dirty="0" err="1">
                <a:ea typeface="ヒラギノ角ゴ Pro W3" charset="-128"/>
              </a:rPr>
              <a:t>besoin</a:t>
            </a:r>
            <a:r>
              <a:rPr lang="en-US" altLang="en-US" dirty="0">
                <a:ea typeface="ヒラギノ角ゴ Pro W3" charset="-128"/>
              </a:rPr>
              <a:t> </a:t>
            </a:r>
            <a:r>
              <a:rPr lang="en-US" altLang="en-US" dirty="0" err="1">
                <a:ea typeface="ヒラギノ角ゴ Pro W3" charset="-128"/>
              </a:rPr>
              <a:t>d'équipement</a:t>
            </a:r>
            <a:r>
              <a:rPr lang="en-US" altLang="en-US" dirty="0">
                <a:ea typeface="ヒラギノ角ゴ Pro W3" charset="-128"/>
              </a:rPr>
              <a:t> et de </a:t>
            </a:r>
            <a:r>
              <a:rPr lang="en-US" altLang="en-US" dirty="0" err="1">
                <a:ea typeface="ヒラギノ角ゴ Pro W3" charset="-128"/>
              </a:rPr>
              <a:t>fournitures</a:t>
            </a:r>
            <a:r>
              <a:rPr lang="en-US" altLang="en-US" dirty="0">
                <a:ea typeface="ヒラギノ角ゴ Pro W3" charset="-128"/>
              </a:rPr>
              <a:t> doit </a:t>
            </a:r>
            <a:r>
              <a:rPr lang="en-US" altLang="en-US" dirty="0" err="1">
                <a:ea typeface="ヒラギノ角ゴ Pro W3" charset="-128"/>
              </a:rPr>
              <a:t>être</a:t>
            </a:r>
            <a:r>
              <a:rPr lang="en-US" altLang="en-US" dirty="0">
                <a:ea typeface="ヒラギノ角ゴ Pro W3" charset="-128"/>
              </a:rPr>
              <a:t> </a:t>
            </a:r>
            <a:r>
              <a:rPr lang="en-US" altLang="en-US" dirty="0" err="1">
                <a:ea typeface="ヒラギノ角ゴ Pro W3" charset="-128"/>
              </a:rPr>
              <a:t>justifié</a:t>
            </a:r>
            <a:r>
              <a:rPr lang="en-US" altLang="en-US" dirty="0">
                <a:ea typeface="ヒラギノ角ゴ Pro W3" charset="-128"/>
              </a:rPr>
              <a:t> dans la proposition !</a:t>
            </a:r>
          </a:p>
          <a:p>
            <a:pPr eaLnBrk="1" hangingPunct="1"/>
            <a:endParaRPr lang="en-US" altLang="en-US" dirty="0">
              <a:ea typeface="ヒラギノ角ゴ Pro W3" charset="-128"/>
            </a:endParaRPr>
          </a:p>
          <a:p>
            <a:pPr eaLnBrk="1" hangingPunct="1"/>
            <a:endParaRPr lang="en-US" altLang="en-US" dirty="0"/>
          </a:p>
        </p:txBody>
      </p:sp>
      <p:sp>
        <p:nvSpPr>
          <p:cNvPr id="25604" name="Content Placeholder 3">
            <a:extLst>
              <a:ext uri="{FF2B5EF4-FFF2-40B4-BE49-F238E27FC236}">
                <a16:creationId xmlns:a16="http://schemas.microsoft.com/office/drawing/2014/main" id="{5C3AA152-D5DC-415A-8DA4-D180B44206CA}"/>
              </a:ext>
            </a:extLst>
          </p:cNvPr>
          <p:cNvSpPr>
            <a:spLocks noGrp="1"/>
          </p:cNvSpPr>
          <p:nvPr>
            <p:ph sz="half" idx="2"/>
          </p:nvPr>
        </p:nvSpPr>
        <p:spPr/>
        <p:txBody>
          <a:bodyPr/>
          <a:lstStyle/>
          <a:p>
            <a:pPr eaLnBrk="1" hangingPunct="1"/>
            <a:r>
              <a:rPr lang="en-US" altLang="en-US" dirty="0" err="1"/>
              <a:t>Vous</a:t>
            </a:r>
            <a:r>
              <a:rPr lang="en-US" altLang="en-US" dirty="0"/>
              <a:t> </a:t>
            </a:r>
            <a:r>
              <a:rPr lang="en-US" altLang="en-US" dirty="0" err="1"/>
              <a:t>pouvez</a:t>
            </a:r>
            <a:r>
              <a:rPr lang="en-US" altLang="en-US" dirty="0"/>
              <a:t> </a:t>
            </a:r>
            <a:r>
              <a:rPr lang="en-US" altLang="en-US" dirty="0" err="1"/>
              <a:t>couvrir</a:t>
            </a:r>
            <a:r>
              <a:rPr lang="en-US" altLang="en-US" dirty="0"/>
              <a:t> le </a:t>
            </a:r>
            <a:r>
              <a:rPr lang="en-US" altLang="en-US" dirty="0" err="1"/>
              <a:t>loyer</a:t>
            </a:r>
            <a:r>
              <a:rPr lang="en-US" altLang="en-US" dirty="0"/>
              <a:t> du bureau sur le "terrain", </a:t>
            </a:r>
            <a:r>
              <a:rPr lang="en-US" altLang="en-US" dirty="0" err="1"/>
              <a:t>ce</a:t>
            </a:r>
            <a:r>
              <a:rPr lang="en-US" altLang="en-US" dirty="0"/>
              <a:t> qui </a:t>
            </a:r>
            <a:r>
              <a:rPr lang="en-US" altLang="en-US" dirty="0" err="1"/>
              <a:t>signifie</a:t>
            </a:r>
            <a:r>
              <a:rPr lang="en-US" altLang="en-US" dirty="0"/>
              <a:t> </a:t>
            </a:r>
            <a:r>
              <a:rPr lang="en-US" altLang="en-US" dirty="0" err="1"/>
              <a:t>qu'il</a:t>
            </a:r>
            <a:r>
              <a:rPr lang="en-US" altLang="en-US" dirty="0"/>
              <a:t> </a:t>
            </a:r>
            <a:r>
              <a:rPr lang="en-US" altLang="en-US" dirty="0" err="1"/>
              <a:t>s'agit</a:t>
            </a:r>
            <a:r>
              <a:rPr lang="en-US" altLang="en-US" dirty="0"/>
              <a:t> d'un </a:t>
            </a:r>
            <a:r>
              <a:rPr lang="en-US" altLang="en-US" dirty="0" err="1"/>
              <a:t>coût</a:t>
            </a:r>
            <a:r>
              <a:rPr lang="en-US" altLang="en-US" dirty="0"/>
              <a:t> direct </a:t>
            </a:r>
            <a:r>
              <a:rPr lang="en-US" altLang="en-US" dirty="0" err="1"/>
              <a:t>lié</a:t>
            </a:r>
            <a:r>
              <a:rPr lang="en-US" altLang="en-US" dirty="0"/>
              <a:t> au </a:t>
            </a:r>
            <a:r>
              <a:rPr lang="en-US" altLang="en-US" dirty="0" err="1"/>
              <a:t>projet</a:t>
            </a:r>
            <a:r>
              <a:rPr lang="en-US" altLang="en-US" dirty="0"/>
              <a:t>.</a:t>
            </a:r>
          </a:p>
          <a:p>
            <a:pPr lvl="1" eaLnBrk="1" hangingPunct="1"/>
            <a:r>
              <a:rPr lang="en-US" altLang="en-US" dirty="0"/>
              <a:t>Question : Si </a:t>
            </a:r>
            <a:r>
              <a:rPr lang="en-US" altLang="en-US" dirty="0" err="1"/>
              <a:t>une</a:t>
            </a:r>
            <a:r>
              <a:rPr lang="en-US" altLang="en-US" dirty="0"/>
              <a:t> ONG </a:t>
            </a:r>
            <a:r>
              <a:rPr lang="en-US" altLang="en-US" dirty="0" err="1"/>
              <a:t>est</a:t>
            </a:r>
            <a:r>
              <a:rPr lang="en-US" altLang="en-US" dirty="0"/>
              <a:t> </a:t>
            </a:r>
            <a:r>
              <a:rPr lang="en-US" altLang="en-US" dirty="0" err="1"/>
              <a:t>basée</a:t>
            </a:r>
            <a:r>
              <a:rPr lang="en-US" altLang="en-US" dirty="0"/>
              <a:t> </a:t>
            </a:r>
            <a:r>
              <a:rPr lang="en-US" altLang="en-US" dirty="0" err="1"/>
              <a:t>en</a:t>
            </a:r>
            <a:r>
              <a:rPr lang="en-US" altLang="en-US" dirty="0"/>
              <a:t> Belgique, il </a:t>
            </a:r>
            <a:r>
              <a:rPr lang="en-US" altLang="en-US" dirty="0" err="1"/>
              <a:t>existe</a:t>
            </a:r>
            <a:r>
              <a:rPr lang="en-US" altLang="en-US" dirty="0"/>
              <a:t> un bureau national à Freetown et un bureau local à </a:t>
            </a:r>
            <a:r>
              <a:rPr lang="en-US" altLang="en-US" dirty="0" err="1"/>
              <a:t>Koidu</a:t>
            </a:r>
            <a:r>
              <a:rPr lang="en-US" altLang="en-US" dirty="0"/>
              <a:t>. Le </a:t>
            </a:r>
            <a:r>
              <a:rPr lang="en-US" altLang="en-US" dirty="0" err="1"/>
              <a:t>projet</a:t>
            </a:r>
            <a:r>
              <a:rPr lang="en-US" altLang="en-US" dirty="0"/>
              <a:t> </a:t>
            </a:r>
            <a:r>
              <a:rPr lang="en-US" altLang="en-US" dirty="0" err="1"/>
              <a:t>est</a:t>
            </a:r>
            <a:r>
              <a:rPr lang="en-US" altLang="en-US" dirty="0"/>
              <a:t> </a:t>
            </a:r>
            <a:r>
              <a:rPr lang="en-US" altLang="en-US" dirty="0" err="1"/>
              <a:t>financé</a:t>
            </a:r>
            <a:r>
              <a:rPr lang="en-US" altLang="en-US" dirty="0"/>
              <a:t> par </a:t>
            </a:r>
            <a:r>
              <a:rPr lang="en-US" altLang="en-US" dirty="0" err="1"/>
              <a:t>l'UE</a:t>
            </a:r>
            <a:r>
              <a:rPr lang="en-US" altLang="en-US" dirty="0"/>
              <a:t> et les </a:t>
            </a:r>
            <a:r>
              <a:rPr lang="en-US" altLang="en-US" dirty="0" err="1"/>
              <a:t>activités</a:t>
            </a:r>
            <a:r>
              <a:rPr lang="en-US" altLang="en-US" dirty="0"/>
              <a:t> </a:t>
            </a:r>
            <a:r>
              <a:rPr lang="en-US" altLang="en-US" dirty="0" err="1"/>
              <a:t>sont</a:t>
            </a:r>
            <a:r>
              <a:rPr lang="en-US" altLang="en-US" dirty="0"/>
              <a:t> </a:t>
            </a:r>
            <a:r>
              <a:rPr lang="en-US" altLang="en-US" dirty="0" err="1"/>
              <a:t>basées</a:t>
            </a:r>
            <a:r>
              <a:rPr lang="en-US" altLang="en-US" dirty="0"/>
              <a:t> à </a:t>
            </a:r>
            <a:r>
              <a:rPr lang="en-US" altLang="en-US" dirty="0" err="1"/>
              <a:t>Koidu</a:t>
            </a:r>
            <a:r>
              <a:rPr lang="en-US" altLang="en-US" dirty="0"/>
              <a:t>. </a:t>
            </a:r>
            <a:r>
              <a:rPr lang="en-US" altLang="en-US" dirty="0" err="1"/>
              <a:t>Quels</a:t>
            </a:r>
            <a:r>
              <a:rPr lang="en-US" altLang="en-US" dirty="0"/>
              <a:t> </a:t>
            </a:r>
            <a:r>
              <a:rPr lang="en-US" altLang="en-US" dirty="0" err="1"/>
              <a:t>coûts</a:t>
            </a:r>
            <a:r>
              <a:rPr lang="en-US" altLang="en-US" dirty="0"/>
              <a:t> </a:t>
            </a:r>
            <a:r>
              <a:rPr lang="en-US" altLang="en-US" dirty="0" err="1"/>
              <a:t>peuvent</a:t>
            </a:r>
            <a:r>
              <a:rPr lang="en-US" altLang="en-US" dirty="0"/>
              <a:t> </a:t>
            </a:r>
            <a:r>
              <a:rPr lang="en-US" altLang="en-US" dirty="0" err="1"/>
              <a:t>être</a:t>
            </a:r>
            <a:r>
              <a:rPr lang="en-US" altLang="en-US" dirty="0"/>
              <a:t> </a:t>
            </a:r>
            <a:r>
              <a:rPr lang="en-US" altLang="en-US" dirty="0" err="1"/>
              <a:t>couverts</a:t>
            </a:r>
            <a:r>
              <a:rPr lang="en-US" altLang="en-US" dirty="0"/>
              <a:t> par </a:t>
            </a:r>
            <a:r>
              <a:rPr lang="en-US" altLang="en-US" dirty="0" err="1"/>
              <a:t>cette</a:t>
            </a:r>
            <a:r>
              <a:rPr lang="en-US" altLang="en-US" dirty="0"/>
              <a:t> </a:t>
            </a:r>
            <a:r>
              <a:rPr lang="en-US" altLang="en-US" dirty="0" err="1"/>
              <a:t>ligne</a:t>
            </a:r>
            <a:r>
              <a:rPr lang="en-US" altLang="en-US" dirty="0"/>
              <a:t> </a:t>
            </a:r>
            <a:r>
              <a:rPr lang="en-US" altLang="en-US" dirty="0" err="1"/>
              <a:t>budgétaire</a:t>
            </a:r>
            <a:r>
              <a:rPr lang="en-US" altLang="en-US" dirty="0"/>
              <a:t> ?</a:t>
            </a:r>
          </a:p>
        </p:txBody>
      </p:sp>
      <p:sp>
        <p:nvSpPr>
          <p:cNvPr id="5" name="Footer Placeholder 4">
            <a:extLst>
              <a:ext uri="{FF2B5EF4-FFF2-40B4-BE49-F238E27FC236}">
                <a16:creationId xmlns:a16="http://schemas.microsoft.com/office/drawing/2014/main" id="{111DFACE-BDB2-42CA-BBDD-7CC4B03AB367}"/>
              </a:ext>
            </a:extLst>
          </p:cNvPr>
          <p:cNvSpPr>
            <a:spLocks noGrp="1"/>
          </p:cNvSpPr>
          <p:nvPr>
            <p:ph type="ftr" sz="quarter" idx="11"/>
          </p:nvPr>
        </p:nvSpPr>
        <p:spPr>
          <a:prstGeom prst="rect">
            <a:avLst/>
          </a:prstGeom>
        </p:spPr>
        <p:txBody>
          <a:bodyPr vert="horz" lIns="36000" tIns="36000" rIns="36000" bIns="36000" rtlCol="0" anchor="ctr">
            <a:noAutofit/>
          </a:bodyPr>
          <a:lstStyle>
            <a:defPPr>
              <a:defRPr lang="da-DK"/>
            </a:defPPr>
            <a:lvl1pPr algn="ctr" rtl="0" eaLnBrk="0" fontAlgn="base" hangingPunct="0">
              <a:spcBef>
                <a:spcPct val="0"/>
              </a:spcBef>
              <a:spcAft>
                <a:spcPct val="0"/>
              </a:spcAft>
              <a:defRPr sz="600" kern="1200" cap="all" baseline="0">
                <a:solidFill>
                  <a:schemeClr val="tx1">
                    <a:tint val="75000"/>
                  </a:schemeClr>
                </a:solidFill>
                <a:latin typeface="Arial" panose="020B0604020202020204" pitchFamily="34" charset="0"/>
                <a:ea typeface="ヒラギノ角ゴ Pro W3"/>
                <a:cs typeface="ヒラギノ角ゴ Pro W3"/>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5pPr>
            <a:lvl6pPr marL="2286000" algn="l" defTabSz="914400" rtl="0" eaLnBrk="1" latinLnBrk="0" hangingPunct="1">
              <a:defRPr kern="1200">
                <a:solidFill>
                  <a:schemeClr val="tx1"/>
                </a:solidFill>
                <a:latin typeface="Arial" panose="020B0604020202020204" pitchFamily="34" charset="0"/>
                <a:ea typeface="ヒラギノ角ゴ Pro W3" charset="-128"/>
                <a:cs typeface="+mn-cs"/>
              </a:defRPr>
            </a:lvl6pPr>
            <a:lvl7pPr marL="2743200" algn="l" defTabSz="914400" rtl="0" eaLnBrk="1" latinLnBrk="0" hangingPunct="1">
              <a:defRPr kern="1200">
                <a:solidFill>
                  <a:schemeClr val="tx1"/>
                </a:solidFill>
                <a:latin typeface="Arial" panose="020B0604020202020204" pitchFamily="34" charset="0"/>
                <a:ea typeface="ヒラギノ角ゴ Pro W3" charset="-128"/>
                <a:cs typeface="+mn-cs"/>
              </a:defRPr>
            </a:lvl7pPr>
            <a:lvl8pPr marL="3200400" algn="l" defTabSz="914400" rtl="0" eaLnBrk="1" latinLnBrk="0" hangingPunct="1">
              <a:defRPr kern="1200">
                <a:solidFill>
                  <a:schemeClr val="tx1"/>
                </a:solidFill>
                <a:latin typeface="Arial" panose="020B0604020202020204" pitchFamily="34" charset="0"/>
                <a:ea typeface="ヒラギノ角ゴ Pro W3" charset="-128"/>
                <a:cs typeface="+mn-cs"/>
              </a:defRPr>
            </a:lvl8pPr>
            <a:lvl9pPr marL="3657600" algn="l" defTabSz="914400" rtl="0" eaLnBrk="1" latinLnBrk="0" hangingPunct="1">
              <a:defRPr kern="1200">
                <a:solidFill>
                  <a:schemeClr val="tx1"/>
                </a:solidFill>
                <a:latin typeface="Arial" panose="020B0604020202020204" pitchFamily="34" charset="0"/>
                <a:ea typeface="ヒラギノ角ゴ Pro W3" charset="-128"/>
                <a:cs typeface="+mn-cs"/>
              </a:defRPr>
            </a:lvl9pPr>
          </a:lstStyle>
          <a:p>
            <a:pPr>
              <a:defRPr/>
            </a:pPr>
            <a:endParaRPr lang="en-GB"/>
          </a:p>
        </p:txBody>
      </p:sp>
      <p:sp>
        <p:nvSpPr>
          <p:cNvPr id="6" name="Slide Number Placeholder 5">
            <a:extLst>
              <a:ext uri="{FF2B5EF4-FFF2-40B4-BE49-F238E27FC236}">
                <a16:creationId xmlns:a16="http://schemas.microsoft.com/office/drawing/2014/main" id="{3CEB40A5-4C60-49C1-A1C1-799806C32D1A}"/>
              </a:ext>
            </a:extLst>
          </p:cNvPr>
          <p:cNvSpPr>
            <a:spLocks noGrp="1"/>
          </p:cNvSpPr>
          <p:nvPr>
            <p:ph type="sldNum" sz="quarter" idx="12"/>
          </p:nvPr>
        </p:nvSpPr>
        <p:spPr>
          <a:prstGeom prst="rect">
            <a:avLst/>
          </a:prstGeom>
        </p:spPr>
        <p:txBody>
          <a:bodyPr vert="horz" wrap="square" lIns="36000" tIns="36000" rIns="36000" bIns="36000" numCol="1" anchor="ctr" anchorCtr="0" compatLnSpc="1">
            <a:prstTxWarp prst="textNoShape">
              <a:avLst/>
            </a:prstTxWarp>
            <a:noAutofit/>
          </a:bodyPr>
          <a:lstStyle>
            <a:defPPr>
              <a:defRPr lang="da-DK"/>
            </a:defPPr>
            <a:lvl1pPr algn="l" rtl="0" eaLnBrk="0" fontAlgn="base" hangingPunct="0">
              <a:spcBef>
                <a:spcPct val="0"/>
              </a:spcBef>
              <a:spcAft>
                <a:spcPct val="0"/>
              </a:spcAft>
              <a:defRPr sz="600" kern="1200">
                <a:solidFill>
                  <a:srgbClr val="898989"/>
                </a:solidFill>
                <a:latin typeface="Arial" panose="020B0604020202020204" pitchFamily="34" charset="0"/>
                <a:ea typeface="ヒラギノ角ゴ Pro W3"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5pPr>
            <a:lvl6pPr marL="2286000" algn="l" defTabSz="914400" rtl="0" eaLnBrk="1" latinLnBrk="0" hangingPunct="1">
              <a:defRPr kern="1200">
                <a:solidFill>
                  <a:schemeClr val="tx1"/>
                </a:solidFill>
                <a:latin typeface="Arial" panose="020B0604020202020204" pitchFamily="34" charset="0"/>
                <a:ea typeface="ヒラギノ角ゴ Pro W3" charset="-128"/>
                <a:cs typeface="+mn-cs"/>
              </a:defRPr>
            </a:lvl6pPr>
            <a:lvl7pPr marL="2743200" algn="l" defTabSz="914400" rtl="0" eaLnBrk="1" latinLnBrk="0" hangingPunct="1">
              <a:defRPr kern="1200">
                <a:solidFill>
                  <a:schemeClr val="tx1"/>
                </a:solidFill>
                <a:latin typeface="Arial" panose="020B0604020202020204" pitchFamily="34" charset="0"/>
                <a:ea typeface="ヒラギノ角ゴ Pro W3" charset="-128"/>
                <a:cs typeface="+mn-cs"/>
              </a:defRPr>
            </a:lvl7pPr>
            <a:lvl8pPr marL="3200400" algn="l" defTabSz="914400" rtl="0" eaLnBrk="1" latinLnBrk="0" hangingPunct="1">
              <a:defRPr kern="1200">
                <a:solidFill>
                  <a:schemeClr val="tx1"/>
                </a:solidFill>
                <a:latin typeface="Arial" panose="020B0604020202020204" pitchFamily="34" charset="0"/>
                <a:ea typeface="ヒラギノ角ゴ Pro W3" charset="-128"/>
                <a:cs typeface="+mn-cs"/>
              </a:defRPr>
            </a:lvl8pPr>
            <a:lvl9pPr marL="3657600" algn="l" defTabSz="914400" rtl="0" eaLnBrk="1" latinLnBrk="0" hangingPunct="1">
              <a:defRPr kern="1200">
                <a:solidFill>
                  <a:schemeClr val="tx1"/>
                </a:solidFill>
                <a:latin typeface="Arial" panose="020B0604020202020204" pitchFamily="34" charset="0"/>
                <a:ea typeface="ヒラギノ角ゴ Pro W3" charset="-128"/>
                <a:cs typeface="+mn-cs"/>
              </a:defRPr>
            </a:lvl9pPr>
          </a:lstStyle>
          <a:p>
            <a:fld id="{8020ACF3-C7D1-4672-A030-42376CA10013}" type="slidenum">
              <a:rPr lang="en-GB" altLang="en-BE" smtClean="0"/>
              <a:t>10</a:t>
            </a:fld>
            <a:endParaRPr lang="en-GB" altLang="en-BE">
              <a:solidFill>
                <a:srgbClr val="898989"/>
              </a:solidFill>
            </a:endParaRPr>
          </a:p>
        </p:txBody>
      </p:sp>
      <p:sp>
        <p:nvSpPr>
          <p:cNvPr id="25607" name="Text Placeholder 6">
            <a:extLst>
              <a:ext uri="{FF2B5EF4-FFF2-40B4-BE49-F238E27FC236}">
                <a16:creationId xmlns:a16="http://schemas.microsoft.com/office/drawing/2014/main" id="{BBF4A361-BBDB-47D3-9E39-344DC71E141B}"/>
              </a:ext>
            </a:extLst>
          </p:cNvPr>
          <p:cNvSpPr>
            <a:spLocks noGrp="1"/>
          </p:cNvSpPr>
          <p:nvPr>
            <p:ph type="body" sz="quarter" idx="13"/>
          </p:nvPr>
        </p:nvSpPr>
        <p:spPr/>
        <p:txBody>
          <a:bodyPr/>
          <a:lstStyle/>
          <a:p>
            <a:pPr eaLnBrk="1" hangingPunct="1"/>
            <a:r>
              <a:rPr lang="en-US" altLang="en-US"/>
              <a:t>3-Equipement et fournitures</a:t>
            </a:r>
          </a:p>
        </p:txBody>
      </p:sp>
      <p:sp>
        <p:nvSpPr>
          <p:cNvPr id="25608" name="Text Placeholder 7">
            <a:extLst>
              <a:ext uri="{FF2B5EF4-FFF2-40B4-BE49-F238E27FC236}">
                <a16:creationId xmlns:a16="http://schemas.microsoft.com/office/drawing/2014/main" id="{FE81A858-A817-4539-9DBE-77E06A0AF1FE}"/>
              </a:ext>
            </a:extLst>
          </p:cNvPr>
          <p:cNvSpPr>
            <a:spLocks noGrp="1"/>
          </p:cNvSpPr>
          <p:nvPr>
            <p:ph type="body" sz="quarter" idx="14"/>
          </p:nvPr>
        </p:nvSpPr>
        <p:spPr/>
        <p:txBody>
          <a:bodyPr/>
          <a:lstStyle/>
          <a:p>
            <a:pPr eaLnBrk="1" hangingPunct="1"/>
            <a:r>
              <a:rPr lang="en-US" altLang="en-US"/>
              <a:t>4-Bureau local, coûts d'action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5">
            <a:extLst>
              <a:ext uri="{FF2B5EF4-FFF2-40B4-BE49-F238E27FC236}">
                <a16:creationId xmlns:a16="http://schemas.microsoft.com/office/drawing/2014/main" id="{D3D85C3C-A608-447D-8676-7FAAE9654D0D}"/>
              </a:ext>
            </a:extLst>
          </p:cNvPr>
          <p:cNvSpPr>
            <a:spLocks noGrp="1"/>
          </p:cNvSpPr>
          <p:nvPr>
            <p:ph type="title"/>
          </p:nvPr>
        </p:nvSpPr>
        <p:spPr/>
        <p:txBody>
          <a:bodyPr/>
          <a:lstStyle/>
          <a:p>
            <a:pPr eaLnBrk="1" hangingPunct="1"/>
            <a:r>
              <a:rPr lang="en-US" altLang="en-US"/>
              <a:t>Budget</a:t>
            </a:r>
          </a:p>
        </p:txBody>
      </p:sp>
      <p:sp>
        <p:nvSpPr>
          <p:cNvPr id="7" name="Content Placeholder 6">
            <a:extLst>
              <a:ext uri="{FF2B5EF4-FFF2-40B4-BE49-F238E27FC236}">
                <a16:creationId xmlns:a16="http://schemas.microsoft.com/office/drawing/2014/main" id="{5E273FAC-9BED-4789-979A-90A0D20C064A}"/>
              </a:ext>
            </a:extLst>
          </p:cNvPr>
          <p:cNvSpPr>
            <a:spLocks noGrp="1"/>
          </p:cNvSpPr>
          <p:nvPr>
            <p:ph sz="half" idx="1"/>
          </p:nvPr>
        </p:nvSpPr>
        <p:spPr/>
        <p:txBody>
          <a:bodyPr rtlCol="0">
            <a:normAutofit/>
          </a:bodyPr>
          <a:lstStyle/>
          <a:p>
            <a:pPr marL="201216" indent="-201216">
              <a:defRPr/>
            </a:pPr>
            <a:r>
              <a:rPr lang="en-US" dirty="0"/>
              <a:t>Il existe d'autres coûts qui n'entrent pas dans les rubriques précédentes et qui peuvent être inclus ici. Quelques exemples :</a:t>
            </a:r>
          </a:p>
          <a:p>
            <a:pPr marL="403622" lvl="1" indent="-202406" defTabSz="403622">
              <a:defRPr/>
            </a:pPr>
            <a:r>
              <a:rPr lang="en-US" dirty="0"/>
              <a:t>Traductions</a:t>
            </a:r>
          </a:p>
          <a:p>
            <a:pPr marL="403622" lvl="1" indent="-202406" defTabSz="403622">
              <a:defRPr/>
            </a:pPr>
            <a:r>
              <a:rPr lang="en-US" dirty="0"/>
              <a:t>Travaux de consultation</a:t>
            </a:r>
          </a:p>
          <a:p>
            <a:pPr marL="403622" lvl="1" indent="-202406" defTabSz="403622">
              <a:defRPr/>
            </a:pPr>
            <a:r>
              <a:rPr lang="en-US" dirty="0"/>
              <a:t>Audit</a:t>
            </a:r>
          </a:p>
          <a:p>
            <a:pPr marL="403622" lvl="1" indent="-202406" defTabSz="403622">
              <a:defRPr/>
            </a:pPr>
            <a:r>
              <a:rPr lang="en-US" dirty="0"/>
              <a:t>Visibilité</a:t>
            </a:r>
          </a:p>
          <a:p>
            <a:pPr marL="201216" lvl="1" indent="0" defTabSz="403622">
              <a:buNone/>
              <a:defRPr/>
            </a:pPr>
            <a:endParaRPr lang="en-US" dirty="0"/>
          </a:p>
          <a:p>
            <a:pPr marL="201216" indent="-201216">
              <a:defRPr/>
            </a:pPr>
            <a:endParaRPr lang="en-US" dirty="0"/>
          </a:p>
        </p:txBody>
      </p:sp>
      <p:sp>
        <p:nvSpPr>
          <p:cNvPr id="26628" name="Content Placeholder 7">
            <a:extLst>
              <a:ext uri="{FF2B5EF4-FFF2-40B4-BE49-F238E27FC236}">
                <a16:creationId xmlns:a16="http://schemas.microsoft.com/office/drawing/2014/main" id="{A4FF523C-7776-476F-ABC0-3EDFFEEA1E68}"/>
              </a:ext>
            </a:extLst>
          </p:cNvPr>
          <p:cNvSpPr>
            <a:spLocks noGrp="1"/>
          </p:cNvSpPr>
          <p:nvPr>
            <p:ph sz="half" idx="2"/>
          </p:nvPr>
        </p:nvSpPr>
        <p:spPr/>
        <p:txBody>
          <a:bodyPr/>
          <a:lstStyle/>
          <a:p>
            <a:pPr eaLnBrk="1" hangingPunct="1"/>
            <a:r>
              <a:rPr lang="en-US" altLang="en-US"/>
              <a:t>Dans cette ligne budgétaire, vous incluez normalement les coûts qui sont directement liés aux activités.</a:t>
            </a:r>
          </a:p>
          <a:p>
            <a:pPr eaLnBrk="1" hangingPunct="1"/>
            <a:r>
              <a:rPr lang="en-US" altLang="en-US"/>
              <a:t>Dans la feuille de justification, il est très important d'indiquer la raison pour laquelle vous avez besoin du budget.</a:t>
            </a:r>
          </a:p>
          <a:p>
            <a:pPr eaLnBrk="1" hangingPunct="1"/>
            <a:r>
              <a:rPr lang="en-US" altLang="en-US"/>
              <a:t>Il est préférable de les regrouper par résultat et de les relier clairement à la matrice du cadre logique.</a:t>
            </a:r>
          </a:p>
        </p:txBody>
      </p:sp>
      <p:sp>
        <p:nvSpPr>
          <p:cNvPr id="26630" name="Text Placeholder 8">
            <a:extLst>
              <a:ext uri="{FF2B5EF4-FFF2-40B4-BE49-F238E27FC236}">
                <a16:creationId xmlns:a16="http://schemas.microsoft.com/office/drawing/2014/main" id="{D8FB2DE9-7C54-4A12-A6B1-B4445F2BC3D6}"/>
              </a:ext>
            </a:extLst>
          </p:cNvPr>
          <p:cNvSpPr>
            <a:spLocks noGrp="1"/>
          </p:cNvSpPr>
          <p:nvPr>
            <p:ph type="body" sz="quarter" idx="13"/>
          </p:nvPr>
        </p:nvSpPr>
        <p:spPr/>
        <p:txBody>
          <a:bodyPr/>
          <a:lstStyle/>
          <a:p>
            <a:pPr eaLnBrk="1" hangingPunct="1"/>
            <a:r>
              <a:rPr lang="en-US" altLang="en-US"/>
              <a:t>5-Autres coûts et services</a:t>
            </a:r>
          </a:p>
        </p:txBody>
      </p:sp>
      <p:sp>
        <p:nvSpPr>
          <p:cNvPr id="26631" name="Text Placeholder 9">
            <a:extLst>
              <a:ext uri="{FF2B5EF4-FFF2-40B4-BE49-F238E27FC236}">
                <a16:creationId xmlns:a16="http://schemas.microsoft.com/office/drawing/2014/main" id="{1F29EB38-8885-487E-9287-73A48D8093E9}"/>
              </a:ext>
            </a:extLst>
          </p:cNvPr>
          <p:cNvSpPr>
            <a:spLocks noGrp="1"/>
          </p:cNvSpPr>
          <p:nvPr>
            <p:ph type="body" sz="quarter" idx="14"/>
          </p:nvPr>
        </p:nvSpPr>
        <p:spPr/>
        <p:txBody>
          <a:bodyPr/>
          <a:lstStyle/>
          <a:p>
            <a:pPr eaLnBrk="1" hangingPunct="1"/>
            <a:r>
              <a:rPr lang="en-US" altLang="en-US"/>
              <a:t>6-Autres</a:t>
            </a:r>
          </a:p>
        </p:txBody>
      </p:sp>
      <p:sp>
        <p:nvSpPr>
          <p:cNvPr id="5" name="Slide Number Placeholder 4">
            <a:extLst>
              <a:ext uri="{FF2B5EF4-FFF2-40B4-BE49-F238E27FC236}">
                <a16:creationId xmlns:a16="http://schemas.microsoft.com/office/drawing/2014/main" id="{552AEA8F-C233-4ED7-AEC5-EEC3BFFF9853}"/>
              </a:ext>
            </a:extLst>
          </p:cNvPr>
          <p:cNvSpPr>
            <a:spLocks noGrp="1"/>
          </p:cNvSpPr>
          <p:nvPr>
            <p:ph type="sldNum" sz="quarter" idx="4294967295"/>
          </p:nvPr>
        </p:nvSpPr>
        <p:spPr>
          <a:xfrm>
            <a:off x="0" y="6497638"/>
            <a:ext cx="455613" cy="195262"/>
          </a:xfrm>
          <a:prstGeom prst="rect">
            <a:avLst/>
          </a:prstGeom>
        </p:spPr>
        <p:txBody>
          <a:bodyPr vert="horz" wrap="square" lIns="36000" tIns="36000" rIns="36000" bIns="36000" numCol="1" anchor="ctr" anchorCtr="0" compatLnSpc="1">
            <a:prstTxWarp prst="textNoShape">
              <a:avLst/>
            </a:prstTxWarp>
            <a:noAutofit/>
          </a:bodyPr>
          <a:lstStyle>
            <a:defPPr>
              <a:defRPr lang="da-DK"/>
            </a:defPPr>
            <a:lvl1pPr algn="l" rtl="0" eaLnBrk="0" fontAlgn="base" hangingPunct="0">
              <a:spcBef>
                <a:spcPct val="0"/>
              </a:spcBef>
              <a:spcAft>
                <a:spcPct val="0"/>
              </a:spcAft>
              <a:defRPr sz="600" kern="1200">
                <a:solidFill>
                  <a:srgbClr val="898989"/>
                </a:solidFill>
                <a:latin typeface="Arial" panose="020B0604020202020204" pitchFamily="34" charset="0"/>
                <a:ea typeface="ヒラギノ角ゴ Pro W3"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5pPr>
            <a:lvl6pPr marL="2286000" algn="l" defTabSz="914400" rtl="0" eaLnBrk="1" latinLnBrk="0" hangingPunct="1">
              <a:defRPr kern="1200">
                <a:solidFill>
                  <a:schemeClr val="tx1"/>
                </a:solidFill>
                <a:latin typeface="Arial" panose="020B0604020202020204" pitchFamily="34" charset="0"/>
                <a:ea typeface="ヒラギノ角ゴ Pro W3" charset="-128"/>
                <a:cs typeface="+mn-cs"/>
              </a:defRPr>
            </a:lvl6pPr>
            <a:lvl7pPr marL="2743200" algn="l" defTabSz="914400" rtl="0" eaLnBrk="1" latinLnBrk="0" hangingPunct="1">
              <a:defRPr kern="1200">
                <a:solidFill>
                  <a:schemeClr val="tx1"/>
                </a:solidFill>
                <a:latin typeface="Arial" panose="020B0604020202020204" pitchFamily="34" charset="0"/>
                <a:ea typeface="ヒラギノ角ゴ Pro W3" charset="-128"/>
                <a:cs typeface="+mn-cs"/>
              </a:defRPr>
            </a:lvl7pPr>
            <a:lvl8pPr marL="3200400" algn="l" defTabSz="914400" rtl="0" eaLnBrk="1" latinLnBrk="0" hangingPunct="1">
              <a:defRPr kern="1200">
                <a:solidFill>
                  <a:schemeClr val="tx1"/>
                </a:solidFill>
                <a:latin typeface="Arial" panose="020B0604020202020204" pitchFamily="34" charset="0"/>
                <a:ea typeface="ヒラギノ角ゴ Pro W3" charset="-128"/>
                <a:cs typeface="+mn-cs"/>
              </a:defRPr>
            </a:lvl8pPr>
            <a:lvl9pPr marL="3657600" algn="l" defTabSz="914400" rtl="0" eaLnBrk="1" latinLnBrk="0" hangingPunct="1">
              <a:defRPr kern="1200">
                <a:solidFill>
                  <a:schemeClr val="tx1"/>
                </a:solidFill>
                <a:latin typeface="Arial" panose="020B0604020202020204" pitchFamily="34" charset="0"/>
                <a:ea typeface="ヒラギノ角ゴ Pro W3" charset="-128"/>
                <a:cs typeface="+mn-cs"/>
              </a:defRPr>
            </a:lvl9pPr>
          </a:lstStyle>
          <a:p>
            <a:fld id="{8020ACF3-C7D1-4672-A030-42376CA10013}" type="slidenum">
              <a:rPr lang="en-GB" altLang="en-BE" smtClean="0"/>
              <a:t>11</a:t>
            </a:fld>
            <a:endParaRPr lang="en-US" altLang="fr-FR">
              <a:solidFill>
                <a:srgbClr val="898989"/>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8">
            <a:extLst>
              <a:ext uri="{FF2B5EF4-FFF2-40B4-BE49-F238E27FC236}">
                <a16:creationId xmlns:a16="http://schemas.microsoft.com/office/drawing/2014/main" id="{FAAEFE2C-6E2C-47A9-A241-910EEF7B8925}"/>
              </a:ext>
            </a:extLst>
          </p:cNvPr>
          <p:cNvSpPr>
            <a:spLocks noGrp="1"/>
          </p:cNvSpPr>
          <p:nvPr>
            <p:ph type="title"/>
          </p:nvPr>
        </p:nvSpPr>
        <p:spPr/>
        <p:txBody>
          <a:bodyPr/>
          <a:lstStyle/>
          <a:p>
            <a:pPr eaLnBrk="1" hangingPunct="1"/>
            <a:r>
              <a:rPr lang="en-US" altLang="en-US"/>
              <a:t>Budget</a:t>
            </a:r>
          </a:p>
        </p:txBody>
      </p:sp>
      <p:sp>
        <p:nvSpPr>
          <p:cNvPr id="12" name="Content Placeholder 11">
            <a:extLst>
              <a:ext uri="{FF2B5EF4-FFF2-40B4-BE49-F238E27FC236}">
                <a16:creationId xmlns:a16="http://schemas.microsoft.com/office/drawing/2014/main" id="{C4D6F41D-0D30-4913-B4BB-50A54E0422D2}"/>
              </a:ext>
            </a:extLst>
          </p:cNvPr>
          <p:cNvSpPr>
            <a:spLocks noGrp="1"/>
          </p:cNvSpPr>
          <p:nvPr>
            <p:ph sz="half" idx="1"/>
          </p:nvPr>
        </p:nvSpPr>
        <p:spPr/>
        <p:txBody>
          <a:bodyPr rtlCol="0">
            <a:normAutofit/>
          </a:bodyPr>
          <a:lstStyle/>
          <a:p>
            <a:pPr marL="201216" indent="-201216">
              <a:defRPr/>
            </a:pPr>
            <a:r>
              <a:rPr lang="en-US" dirty="0"/>
              <a:t>Le total des lignes budgétaires 1 à 6</a:t>
            </a:r>
          </a:p>
          <a:p>
            <a:pPr marL="0" indent="0">
              <a:buNone/>
              <a:defRPr/>
            </a:pPr>
            <a:r>
              <a:rPr lang="en-US" sz="2400" b="1" dirty="0"/>
              <a:t>8-Frais administratifs</a:t>
            </a:r>
          </a:p>
          <a:p>
            <a:pPr marL="201216" indent="-201216">
              <a:defRPr/>
            </a:pPr>
            <a:r>
              <a:rPr lang="en-US" dirty="0"/>
              <a:t>7% de la ligne budgétaire 7. Il correspond aux coûts indirects de l'action. </a:t>
            </a:r>
          </a:p>
          <a:p>
            <a:pPr marL="403622" lvl="1" indent="-202406" defTabSz="403622">
              <a:defRPr/>
            </a:pPr>
            <a:r>
              <a:rPr lang="en-US" dirty="0"/>
              <a:t>Qu'en est-il du bureau de l'ONG basé en Belgique ?</a:t>
            </a:r>
          </a:p>
        </p:txBody>
      </p:sp>
      <p:sp>
        <p:nvSpPr>
          <p:cNvPr id="13" name="Content Placeholder 12">
            <a:extLst>
              <a:ext uri="{FF2B5EF4-FFF2-40B4-BE49-F238E27FC236}">
                <a16:creationId xmlns:a16="http://schemas.microsoft.com/office/drawing/2014/main" id="{36CC4EB0-9D7C-4327-9D69-D9F4D3CA744D}"/>
              </a:ext>
            </a:extLst>
          </p:cNvPr>
          <p:cNvSpPr>
            <a:spLocks noGrp="1"/>
          </p:cNvSpPr>
          <p:nvPr>
            <p:ph sz="half" idx="2"/>
          </p:nvPr>
        </p:nvSpPr>
        <p:spPr/>
        <p:txBody>
          <a:bodyPr rtlCol="0">
            <a:normAutofit/>
          </a:bodyPr>
          <a:lstStyle/>
          <a:p>
            <a:pPr marL="201216" indent="-201216">
              <a:defRPr/>
            </a:pPr>
            <a:r>
              <a:rPr lang="en-US" dirty="0"/>
              <a:t>Le total des lignes budgétaires 7 et 8. Il s'agit du total des coûts éligibles de l'Action.</a:t>
            </a:r>
          </a:p>
          <a:p>
            <a:pPr marL="0" indent="0">
              <a:buNone/>
              <a:defRPr/>
            </a:pPr>
            <a:r>
              <a:rPr lang="en-US" sz="2400" b="1" dirty="0"/>
              <a:t>10- Réserve pour imprévus</a:t>
            </a:r>
          </a:p>
          <a:p>
            <a:pPr marL="201216" indent="-201216">
              <a:defRPr/>
            </a:pPr>
            <a:r>
              <a:rPr lang="en-US" dirty="0"/>
              <a:t>Maximum 5% du budget du sous-total des coûts directs éligibles (ligne budgétaire 7)</a:t>
            </a:r>
          </a:p>
          <a:p>
            <a:pPr marL="0" indent="0">
              <a:buNone/>
              <a:defRPr/>
            </a:pPr>
            <a:r>
              <a:rPr lang="en-US" sz="2400" b="1" dirty="0"/>
              <a:t>11- Total des coûts éligibles</a:t>
            </a:r>
          </a:p>
          <a:p>
            <a:pPr marL="201216" indent="-201216">
              <a:defRPr/>
            </a:pPr>
            <a:r>
              <a:rPr lang="en-US" dirty="0"/>
              <a:t>Le total des lignes budgétaires 9 et 10.</a:t>
            </a:r>
          </a:p>
        </p:txBody>
      </p:sp>
      <p:sp>
        <p:nvSpPr>
          <p:cNvPr id="5" name="Footer Placeholder 4">
            <a:extLst>
              <a:ext uri="{FF2B5EF4-FFF2-40B4-BE49-F238E27FC236}">
                <a16:creationId xmlns:a16="http://schemas.microsoft.com/office/drawing/2014/main" id="{965CC177-3137-419D-9818-2E4F5722E882}"/>
              </a:ext>
            </a:extLst>
          </p:cNvPr>
          <p:cNvSpPr>
            <a:spLocks noGrp="1"/>
          </p:cNvSpPr>
          <p:nvPr>
            <p:ph type="ftr" sz="quarter" idx="11"/>
          </p:nvPr>
        </p:nvSpPr>
        <p:spPr>
          <a:prstGeom prst="rect">
            <a:avLst/>
          </a:prstGeom>
        </p:spPr>
        <p:txBody>
          <a:bodyPr vert="horz" lIns="36000" tIns="36000" rIns="36000" bIns="36000" rtlCol="0" anchor="ctr">
            <a:noAutofit/>
          </a:bodyPr>
          <a:lstStyle>
            <a:defPPr>
              <a:defRPr lang="da-DK"/>
            </a:defPPr>
            <a:lvl1pPr algn="ctr" rtl="0" eaLnBrk="0" fontAlgn="base" hangingPunct="0">
              <a:spcBef>
                <a:spcPct val="0"/>
              </a:spcBef>
              <a:spcAft>
                <a:spcPct val="0"/>
              </a:spcAft>
              <a:defRPr sz="600" kern="1200" cap="all" baseline="0">
                <a:solidFill>
                  <a:schemeClr val="tx1">
                    <a:tint val="75000"/>
                  </a:schemeClr>
                </a:solidFill>
                <a:latin typeface="Arial" panose="020B0604020202020204" pitchFamily="34" charset="0"/>
                <a:ea typeface="ヒラギノ角ゴ Pro W3"/>
                <a:cs typeface="ヒラギノ角ゴ Pro W3"/>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5pPr>
            <a:lvl6pPr marL="2286000" algn="l" defTabSz="914400" rtl="0" eaLnBrk="1" latinLnBrk="0" hangingPunct="1">
              <a:defRPr kern="1200">
                <a:solidFill>
                  <a:schemeClr val="tx1"/>
                </a:solidFill>
                <a:latin typeface="Arial" panose="020B0604020202020204" pitchFamily="34" charset="0"/>
                <a:ea typeface="ヒラギノ角ゴ Pro W3" charset="-128"/>
                <a:cs typeface="+mn-cs"/>
              </a:defRPr>
            </a:lvl6pPr>
            <a:lvl7pPr marL="2743200" algn="l" defTabSz="914400" rtl="0" eaLnBrk="1" latinLnBrk="0" hangingPunct="1">
              <a:defRPr kern="1200">
                <a:solidFill>
                  <a:schemeClr val="tx1"/>
                </a:solidFill>
                <a:latin typeface="Arial" panose="020B0604020202020204" pitchFamily="34" charset="0"/>
                <a:ea typeface="ヒラギノ角ゴ Pro W3" charset="-128"/>
                <a:cs typeface="+mn-cs"/>
              </a:defRPr>
            </a:lvl7pPr>
            <a:lvl8pPr marL="3200400" algn="l" defTabSz="914400" rtl="0" eaLnBrk="1" latinLnBrk="0" hangingPunct="1">
              <a:defRPr kern="1200">
                <a:solidFill>
                  <a:schemeClr val="tx1"/>
                </a:solidFill>
                <a:latin typeface="Arial" panose="020B0604020202020204" pitchFamily="34" charset="0"/>
                <a:ea typeface="ヒラギノ角ゴ Pro W3" charset="-128"/>
                <a:cs typeface="+mn-cs"/>
              </a:defRPr>
            </a:lvl8pPr>
            <a:lvl9pPr marL="3657600" algn="l" defTabSz="914400" rtl="0" eaLnBrk="1" latinLnBrk="0" hangingPunct="1">
              <a:defRPr kern="1200">
                <a:solidFill>
                  <a:schemeClr val="tx1"/>
                </a:solidFill>
                <a:latin typeface="Arial" panose="020B0604020202020204" pitchFamily="34" charset="0"/>
                <a:ea typeface="ヒラギノ角ゴ Pro W3" charset="-128"/>
                <a:cs typeface="+mn-cs"/>
              </a:defRPr>
            </a:lvl9pPr>
          </a:lstStyle>
          <a:p>
            <a:pPr>
              <a:defRPr/>
            </a:pPr>
            <a:endParaRPr lang="en-GB"/>
          </a:p>
        </p:txBody>
      </p:sp>
      <p:sp>
        <p:nvSpPr>
          <p:cNvPr id="6" name="Slide Number Placeholder 5">
            <a:extLst>
              <a:ext uri="{FF2B5EF4-FFF2-40B4-BE49-F238E27FC236}">
                <a16:creationId xmlns:a16="http://schemas.microsoft.com/office/drawing/2014/main" id="{6A79E040-C808-430E-A539-9B07E367BE60}"/>
              </a:ext>
            </a:extLst>
          </p:cNvPr>
          <p:cNvSpPr>
            <a:spLocks noGrp="1"/>
          </p:cNvSpPr>
          <p:nvPr>
            <p:ph type="sldNum" sz="quarter" idx="12"/>
          </p:nvPr>
        </p:nvSpPr>
        <p:spPr>
          <a:prstGeom prst="rect">
            <a:avLst/>
          </a:prstGeom>
        </p:spPr>
        <p:txBody>
          <a:bodyPr vert="horz" wrap="square" lIns="36000" tIns="36000" rIns="36000" bIns="36000" numCol="1" anchor="ctr" anchorCtr="0" compatLnSpc="1">
            <a:prstTxWarp prst="textNoShape">
              <a:avLst/>
            </a:prstTxWarp>
            <a:noAutofit/>
          </a:bodyPr>
          <a:lstStyle>
            <a:defPPr>
              <a:defRPr lang="da-DK"/>
            </a:defPPr>
            <a:lvl1pPr algn="l" rtl="0" eaLnBrk="0" fontAlgn="base" hangingPunct="0">
              <a:spcBef>
                <a:spcPct val="0"/>
              </a:spcBef>
              <a:spcAft>
                <a:spcPct val="0"/>
              </a:spcAft>
              <a:defRPr sz="600" kern="1200">
                <a:solidFill>
                  <a:srgbClr val="898989"/>
                </a:solidFill>
                <a:latin typeface="Arial" panose="020B0604020202020204" pitchFamily="34" charset="0"/>
                <a:ea typeface="ヒラギノ角ゴ Pro W3"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5pPr>
            <a:lvl6pPr marL="2286000" algn="l" defTabSz="914400" rtl="0" eaLnBrk="1" latinLnBrk="0" hangingPunct="1">
              <a:defRPr kern="1200">
                <a:solidFill>
                  <a:schemeClr val="tx1"/>
                </a:solidFill>
                <a:latin typeface="Arial" panose="020B0604020202020204" pitchFamily="34" charset="0"/>
                <a:ea typeface="ヒラギノ角ゴ Pro W3" charset="-128"/>
                <a:cs typeface="+mn-cs"/>
              </a:defRPr>
            </a:lvl6pPr>
            <a:lvl7pPr marL="2743200" algn="l" defTabSz="914400" rtl="0" eaLnBrk="1" latinLnBrk="0" hangingPunct="1">
              <a:defRPr kern="1200">
                <a:solidFill>
                  <a:schemeClr val="tx1"/>
                </a:solidFill>
                <a:latin typeface="Arial" panose="020B0604020202020204" pitchFamily="34" charset="0"/>
                <a:ea typeface="ヒラギノ角ゴ Pro W3" charset="-128"/>
                <a:cs typeface="+mn-cs"/>
              </a:defRPr>
            </a:lvl7pPr>
            <a:lvl8pPr marL="3200400" algn="l" defTabSz="914400" rtl="0" eaLnBrk="1" latinLnBrk="0" hangingPunct="1">
              <a:defRPr kern="1200">
                <a:solidFill>
                  <a:schemeClr val="tx1"/>
                </a:solidFill>
                <a:latin typeface="Arial" panose="020B0604020202020204" pitchFamily="34" charset="0"/>
                <a:ea typeface="ヒラギノ角ゴ Pro W3" charset="-128"/>
                <a:cs typeface="+mn-cs"/>
              </a:defRPr>
            </a:lvl8pPr>
            <a:lvl9pPr marL="3657600" algn="l" defTabSz="914400" rtl="0" eaLnBrk="1" latinLnBrk="0" hangingPunct="1">
              <a:defRPr kern="1200">
                <a:solidFill>
                  <a:schemeClr val="tx1"/>
                </a:solidFill>
                <a:latin typeface="Arial" panose="020B0604020202020204" pitchFamily="34" charset="0"/>
                <a:ea typeface="ヒラギノ角ゴ Pro W3" charset="-128"/>
                <a:cs typeface="+mn-cs"/>
              </a:defRPr>
            </a:lvl9pPr>
          </a:lstStyle>
          <a:p>
            <a:fld id="{8020ACF3-C7D1-4672-A030-42376CA10013}" type="slidenum">
              <a:rPr lang="en-GB" altLang="en-BE" smtClean="0"/>
              <a:t>12</a:t>
            </a:fld>
            <a:endParaRPr lang="en-GB" altLang="en-BE">
              <a:solidFill>
                <a:srgbClr val="898989"/>
              </a:solidFill>
            </a:endParaRPr>
          </a:p>
        </p:txBody>
      </p:sp>
      <p:sp>
        <p:nvSpPr>
          <p:cNvPr id="27655" name="Text Placeholder 13">
            <a:extLst>
              <a:ext uri="{FF2B5EF4-FFF2-40B4-BE49-F238E27FC236}">
                <a16:creationId xmlns:a16="http://schemas.microsoft.com/office/drawing/2014/main" id="{310E8DB9-426D-4ECE-9B4F-EE43B452725F}"/>
              </a:ext>
            </a:extLst>
          </p:cNvPr>
          <p:cNvSpPr>
            <a:spLocks noGrp="1"/>
          </p:cNvSpPr>
          <p:nvPr>
            <p:ph type="body" sz="quarter" idx="13"/>
          </p:nvPr>
        </p:nvSpPr>
        <p:spPr/>
        <p:txBody>
          <a:bodyPr/>
          <a:lstStyle/>
          <a:p>
            <a:pPr eaLnBrk="1" hangingPunct="1"/>
            <a:r>
              <a:rPr lang="en-US" altLang="en-US"/>
              <a:t>7-Sous-total des coûts directs éligibles</a:t>
            </a:r>
          </a:p>
        </p:txBody>
      </p:sp>
      <p:sp>
        <p:nvSpPr>
          <p:cNvPr id="27656" name="Text Placeholder 14">
            <a:extLst>
              <a:ext uri="{FF2B5EF4-FFF2-40B4-BE49-F238E27FC236}">
                <a16:creationId xmlns:a16="http://schemas.microsoft.com/office/drawing/2014/main" id="{9BB8A238-A205-46B4-910E-EE6A09D600F1}"/>
              </a:ext>
            </a:extLst>
          </p:cNvPr>
          <p:cNvSpPr>
            <a:spLocks noGrp="1"/>
          </p:cNvSpPr>
          <p:nvPr>
            <p:ph type="body" sz="quarter" idx="14"/>
          </p:nvPr>
        </p:nvSpPr>
        <p:spPr/>
        <p:txBody>
          <a:bodyPr/>
          <a:lstStyle/>
          <a:p>
            <a:pPr eaLnBrk="1" hangingPunct="1"/>
            <a:r>
              <a:rPr lang="en-US" altLang="en-US"/>
              <a:t>9-Total des coûts directs éligibles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14BDC9A6-9E2E-47F2-8664-6794482621E6}"/>
              </a:ext>
            </a:extLst>
          </p:cNvPr>
          <p:cNvSpPr>
            <a:spLocks noGrp="1"/>
          </p:cNvSpPr>
          <p:nvPr>
            <p:ph type="title"/>
          </p:nvPr>
        </p:nvSpPr>
        <p:spPr/>
        <p:txBody>
          <a:bodyPr/>
          <a:lstStyle/>
          <a:p>
            <a:pPr eaLnBrk="1" hangingPunct="1"/>
            <a:r>
              <a:rPr lang="en-US" altLang="en-US">
                <a:ea typeface="ヒラギノ角ゴ Pro W3" charset="-128"/>
              </a:rPr>
              <a:t>Le budget : Rubriques </a:t>
            </a:r>
          </a:p>
        </p:txBody>
      </p:sp>
      <p:sp>
        <p:nvSpPr>
          <p:cNvPr id="31747" name="Rectangle 3">
            <a:extLst>
              <a:ext uri="{FF2B5EF4-FFF2-40B4-BE49-F238E27FC236}">
                <a16:creationId xmlns:a16="http://schemas.microsoft.com/office/drawing/2014/main" id="{A3CDAA26-D3C4-431E-AEAE-956534DB1864}"/>
              </a:ext>
            </a:extLst>
          </p:cNvPr>
          <p:cNvSpPr>
            <a:spLocks noGrp="1" noChangeArrowheads="1"/>
          </p:cNvSpPr>
          <p:nvPr>
            <p:ph idx="1"/>
          </p:nvPr>
        </p:nvSpPr>
        <p:spPr>
          <a:xfrm>
            <a:off x="828868" y="1687317"/>
            <a:ext cx="10863637" cy="4260808"/>
          </a:xfrm>
        </p:spPr>
        <p:txBody>
          <a:bodyPr rtlCol="0">
            <a:normAutofit/>
          </a:bodyPr>
          <a:lstStyle/>
          <a:p>
            <a:pPr marL="201216" indent="-201216">
              <a:defRPr/>
            </a:pPr>
            <a:r>
              <a:rPr lang="en-US" altLang="en-US" sz="2200" dirty="0">
                <a:ea typeface="ヒラギノ角ゴ Pro W3"/>
                <a:cs typeface="ヒラギノ角ゴ Pro W3"/>
              </a:rPr>
              <a:t>Taxes (si acceptées)</a:t>
            </a:r>
          </a:p>
          <a:p>
            <a:pPr marL="201216" indent="-201216">
              <a:defRPr/>
            </a:pPr>
            <a:r>
              <a:rPr lang="en-US" altLang="en-US" sz="2200" dirty="0">
                <a:ea typeface="ヒラギノ角ゴ Pro W3"/>
                <a:cs typeface="ヒラギノ角ゴ Pro W3"/>
              </a:rPr>
              <a:t>Contributions en nature (si acceptées)</a:t>
            </a:r>
          </a:p>
          <a:p>
            <a:pPr marL="0" indent="0">
              <a:buNone/>
              <a:defRPr/>
            </a:pPr>
            <a:r>
              <a:rPr lang="en-US" altLang="en-US" sz="2400" b="1" dirty="0">
                <a:ea typeface="ヒラギノ角ゴ Pro W3"/>
                <a:cs typeface="ヒラギノ角ゴ Pro W3"/>
              </a:rPr>
              <a:t>13. Total des coûts acceptés de l'action</a:t>
            </a:r>
          </a:p>
          <a:p>
            <a:pPr marL="201216" indent="-201216">
              <a:defRPr/>
            </a:pPr>
            <a:r>
              <a:rPr lang="en-US" altLang="en-US" sz="2200" dirty="0">
                <a:ea typeface="ヒラギノ角ゴ Pro W3"/>
                <a:cs typeface="ヒラギノ角ゴ Pro W3"/>
              </a:rPr>
              <a:t>Ligne budgétaire 11+ 12</a:t>
            </a:r>
          </a:p>
        </p:txBody>
      </p:sp>
      <p:sp>
        <p:nvSpPr>
          <p:cNvPr id="31749" name="Slide Number Placeholder 5">
            <a:extLst>
              <a:ext uri="{FF2B5EF4-FFF2-40B4-BE49-F238E27FC236}">
                <a16:creationId xmlns:a16="http://schemas.microsoft.com/office/drawing/2014/main" id="{8587CF01-DA37-4C4E-BD01-BEBF761342B8}"/>
              </a:ext>
            </a:extLst>
          </p:cNvPr>
          <p:cNvSpPr>
            <a:spLocks noGrp="1"/>
          </p:cNvSpPr>
          <p:nvPr>
            <p:ph type="sldNum" sz="quarter" idx="12"/>
          </p:nvPr>
        </p:nvSpPr>
        <p:spPr>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 tIns="36000" rIns="36000" bIns="36000" numCol="1" anchor="ctr" anchorCtr="0" compatLnSpc="1">
            <a:prstTxWarp prst="textNoShape">
              <a:avLst/>
            </a:prstTxWarp>
            <a:noAutofit/>
          </a:bodyPr>
          <a:lstStyle>
            <a:defPPr>
              <a:defRPr lang="da-DK"/>
            </a:defPPr>
            <a:lvl1pPr algn="l" rtl="0" eaLnBrk="0" fontAlgn="base" hangingPunct="0">
              <a:spcBef>
                <a:spcPct val="0"/>
              </a:spcBef>
              <a:spcAft>
                <a:spcPct val="0"/>
              </a:spcAft>
              <a:defRPr sz="600" kern="1200">
                <a:solidFill>
                  <a:srgbClr val="898989"/>
                </a:solidFill>
                <a:latin typeface="Arial" panose="020B0604020202020204" pitchFamily="34" charset="0"/>
                <a:ea typeface="ヒラギノ角ゴ Pro W3"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5pPr>
            <a:lvl6pPr marL="2286000" algn="l" defTabSz="914400" rtl="0" eaLnBrk="1" latinLnBrk="0" hangingPunct="1">
              <a:defRPr kern="1200">
                <a:solidFill>
                  <a:schemeClr val="tx1"/>
                </a:solidFill>
                <a:latin typeface="Arial" panose="020B0604020202020204" pitchFamily="34" charset="0"/>
                <a:ea typeface="ヒラギノ角ゴ Pro W3" charset="-128"/>
                <a:cs typeface="+mn-cs"/>
              </a:defRPr>
            </a:lvl6pPr>
            <a:lvl7pPr marL="2743200" algn="l" defTabSz="914400" rtl="0" eaLnBrk="1" latinLnBrk="0" hangingPunct="1">
              <a:defRPr kern="1200">
                <a:solidFill>
                  <a:schemeClr val="tx1"/>
                </a:solidFill>
                <a:latin typeface="Arial" panose="020B0604020202020204" pitchFamily="34" charset="0"/>
                <a:ea typeface="ヒラギノ角ゴ Pro W3" charset="-128"/>
                <a:cs typeface="+mn-cs"/>
              </a:defRPr>
            </a:lvl7pPr>
            <a:lvl8pPr marL="3200400" algn="l" defTabSz="914400" rtl="0" eaLnBrk="1" latinLnBrk="0" hangingPunct="1">
              <a:defRPr kern="1200">
                <a:solidFill>
                  <a:schemeClr val="tx1"/>
                </a:solidFill>
                <a:latin typeface="Arial" panose="020B0604020202020204" pitchFamily="34" charset="0"/>
                <a:ea typeface="ヒラギノ角ゴ Pro W3" charset="-128"/>
                <a:cs typeface="+mn-cs"/>
              </a:defRPr>
            </a:lvl8pPr>
            <a:lvl9pPr marL="3657600" algn="l" defTabSz="914400" rtl="0" eaLnBrk="1" latinLnBrk="0" hangingPunct="1">
              <a:defRPr kern="1200">
                <a:solidFill>
                  <a:schemeClr val="tx1"/>
                </a:solidFill>
                <a:latin typeface="Arial" panose="020B0604020202020204" pitchFamily="34" charset="0"/>
                <a:ea typeface="ヒラギノ角ゴ Pro W3" charset="-128"/>
                <a:cs typeface="+mn-cs"/>
              </a:defRPr>
            </a:lvl9pPr>
          </a:lstStyle>
          <a:p>
            <a:fld id="{8020ACF3-C7D1-4672-A030-42376CA10013}" type="slidenum">
              <a:rPr lang="en-GB" altLang="en-BE" smtClean="0"/>
              <a:t>13</a:t>
            </a:fld>
            <a:endParaRPr lang="en-US" altLang="en-US" sz="1400">
              <a:solidFill>
                <a:srgbClr val="3300AF"/>
              </a:solidFill>
            </a:endParaRPr>
          </a:p>
        </p:txBody>
      </p:sp>
      <p:sp>
        <p:nvSpPr>
          <p:cNvPr id="28678" name="Text Placeholder 2">
            <a:extLst>
              <a:ext uri="{FF2B5EF4-FFF2-40B4-BE49-F238E27FC236}">
                <a16:creationId xmlns:a16="http://schemas.microsoft.com/office/drawing/2014/main" id="{5B17542B-3621-450D-955B-8CF8E730D980}"/>
              </a:ext>
            </a:extLst>
          </p:cNvPr>
          <p:cNvSpPr>
            <a:spLocks noGrp="1"/>
          </p:cNvSpPr>
          <p:nvPr>
            <p:ph type="body" sz="quarter" idx="13"/>
          </p:nvPr>
        </p:nvSpPr>
        <p:spPr/>
        <p:txBody>
          <a:bodyPr/>
          <a:lstStyle/>
          <a:p>
            <a:pPr eaLnBrk="1" hangingPunct="1"/>
            <a:r>
              <a:rPr lang="en-US" altLang="en-US"/>
              <a:t>12- Total des coûts acceptés de l'action</a:t>
            </a:r>
          </a:p>
        </p:txBody>
      </p:sp>
      <p:graphicFrame>
        <p:nvGraphicFramePr>
          <p:cNvPr id="5" name="Content Placeholder 4">
            <a:extLst>
              <a:ext uri="{FF2B5EF4-FFF2-40B4-BE49-F238E27FC236}">
                <a16:creationId xmlns:a16="http://schemas.microsoft.com/office/drawing/2014/main" id="{C973CB88-28B9-4A28-B0D3-794BAA45B6D3}"/>
              </a:ext>
            </a:extLst>
          </p:cNvPr>
          <p:cNvGraphicFramePr>
            <a:graphicFrameLocks noGrp="1"/>
          </p:cNvGraphicFramePr>
          <p:nvPr>
            <p:ph sz="half" idx="4294967295"/>
          </p:nvPr>
        </p:nvGraphicFramePr>
        <p:xfrm>
          <a:off x="6442869" y="1814184"/>
          <a:ext cx="3886200" cy="42608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Circular Arrow 5">
            <a:extLst>
              <a:ext uri="{FF2B5EF4-FFF2-40B4-BE49-F238E27FC236}">
                <a16:creationId xmlns:a16="http://schemas.microsoft.com/office/drawing/2014/main" id="{2DD205B1-73B1-488B-AA4B-5C008761DFF8}"/>
              </a:ext>
            </a:extLst>
          </p:cNvPr>
          <p:cNvSpPr/>
          <p:nvPr/>
        </p:nvSpPr>
        <p:spPr>
          <a:xfrm>
            <a:off x="7295812" y="2980836"/>
            <a:ext cx="720725" cy="720725"/>
          </a:xfrm>
          <a:prstGeom prst="circular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1" name="Circular Arrow 10">
            <a:extLst>
              <a:ext uri="{FF2B5EF4-FFF2-40B4-BE49-F238E27FC236}">
                <a16:creationId xmlns:a16="http://schemas.microsoft.com/office/drawing/2014/main" id="{8DE4BE9C-3FA9-4631-BC5B-F5534FFF6A05}"/>
              </a:ext>
            </a:extLst>
          </p:cNvPr>
          <p:cNvSpPr/>
          <p:nvPr/>
        </p:nvSpPr>
        <p:spPr>
          <a:xfrm>
            <a:off x="8716219" y="2980835"/>
            <a:ext cx="720725" cy="720725"/>
          </a:xfrm>
          <a:prstGeom prst="circular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7" name="Oval 6">
            <a:extLst>
              <a:ext uri="{FF2B5EF4-FFF2-40B4-BE49-F238E27FC236}">
                <a16:creationId xmlns:a16="http://schemas.microsoft.com/office/drawing/2014/main" id="{BC850109-7DA2-4DCA-8418-666908C46D1D}"/>
              </a:ext>
            </a:extLst>
          </p:cNvPr>
          <p:cNvSpPr/>
          <p:nvPr/>
        </p:nvSpPr>
        <p:spPr>
          <a:xfrm>
            <a:off x="6146007" y="1909546"/>
            <a:ext cx="4333875" cy="3816350"/>
          </a:xfrm>
          <a:prstGeom prst="ellipse">
            <a:avLst/>
          </a:prstGeom>
          <a:solidFill>
            <a:schemeClr val="tx1">
              <a:lumMod val="65000"/>
              <a:lumOff val="35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a:extLst>
              <a:ext uri="{FF2B5EF4-FFF2-40B4-BE49-F238E27FC236}">
                <a16:creationId xmlns:a16="http://schemas.microsoft.com/office/drawing/2014/main" id="{F79BCC69-1534-496B-8501-9306B5840001}"/>
              </a:ext>
            </a:extLst>
          </p:cNvPr>
          <p:cNvSpPr/>
          <p:nvPr/>
        </p:nvSpPr>
        <p:spPr>
          <a:xfrm>
            <a:off x="7175501" y="1286024"/>
            <a:ext cx="2274888" cy="10001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Le budget est composé de trois parties</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rrow: Curved Left 13"/>
          <p:cNvSpPr>
            <a:spLocks noChangeArrowheads="1"/>
          </p:cNvSpPr>
          <p:nvPr/>
        </p:nvSpPr>
        <p:spPr bwMode="auto">
          <a:xfrm rot="20913493">
            <a:off x="9768814" y="1477963"/>
            <a:ext cx="992188" cy="2901950"/>
          </a:xfrm>
          <a:prstGeom prst="curvedLeftArrow">
            <a:avLst>
              <a:gd name="adj1" fmla="val 25010"/>
              <a:gd name="adj2" fmla="val 50033"/>
              <a:gd name="adj3" fmla="val 25000"/>
            </a:avLst>
          </a:prstGeom>
          <a:gradFill rotWithShape="0">
            <a:gsLst>
              <a:gs pos="0">
                <a:schemeClr val="accent1"/>
              </a:gs>
              <a:gs pos="100000">
                <a:schemeClr val="bg1"/>
              </a:gs>
            </a:gsLst>
            <a:lin ang="2700000" scaled="1"/>
          </a:gradFill>
          <a:ln w="9525" algn="ctr">
            <a:solidFill>
              <a:schemeClr val="tx1"/>
            </a:solidFill>
            <a:round/>
            <a:headEnd/>
            <a:tailEnd/>
          </a:ln>
        </p:spPr>
        <p:txBody>
          <a:bodyPr wrap="none" anchor="ctr"/>
          <a:lstStyle>
            <a:lvl1pPr>
              <a:spcBef>
                <a:spcPct val="20000"/>
              </a:spcBef>
              <a:buChar char="•"/>
              <a:defRPr sz="3200">
                <a:solidFill>
                  <a:srgbClr val="3300AF"/>
                </a:solidFill>
                <a:latin typeface="Arial" pitchFamily="34" charset="0"/>
              </a:defRPr>
            </a:lvl1pPr>
            <a:lvl2pPr marL="742950" indent="-285750">
              <a:spcBef>
                <a:spcPct val="20000"/>
              </a:spcBef>
              <a:buChar char="–"/>
              <a:defRPr sz="2800">
                <a:solidFill>
                  <a:srgbClr val="3300AF"/>
                </a:solidFill>
                <a:latin typeface="Arial" pitchFamily="34" charset="0"/>
              </a:defRPr>
            </a:lvl2pPr>
            <a:lvl3pPr marL="1143000" indent="-228600">
              <a:spcBef>
                <a:spcPct val="20000"/>
              </a:spcBef>
              <a:buChar char="•"/>
              <a:defRPr sz="2400">
                <a:solidFill>
                  <a:srgbClr val="3300AF"/>
                </a:solidFill>
                <a:latin typeface="Arial" pitchFamily="34" charset="0"/>
              </a:defRPr>
            </a:lvl3pPr>
            <a:lvl4pPr marL="1600200" indent="-228600">
              <a:spcBef>
                <a:spcPct val="20000"/>
              </a:spcBef>
              <a:buChar char="–"/>
              <a:defRPr sz="2000">
                <a:solidFill>
                  <a:srgbClr val="3300AF"/>
                </a:solidFill>
                <a:latin typeface="Arial" pitchFamily="34" charset="0"/>
              </a:defRPr>
            </a:lvl4pPr>
            <a:lvl5pPr marL="2057400" indent="-228600">
              <a:spcBef>
                <a:spcPct val="20000"/>
              </a:spcBef>
              <a:buChar char="»"/>
              <a:defRPr sz="2000">
                <a:solidFill>
                  <a:srgbClr val="3300AF"/>
                </a:solidFill>
                <a:latin typeface="Arial" pitchFamily="34" charset="0"/>
              </a:defRPr>
            </a:lvl5pPr>
            <a:lvl6pPr marL="2514600" indent="-228600" eaLnBrk="0" fontAlgn="base" hangingPunct="0">
              <a:spcBef>
                <a:spcPct val="20000"/>
              </a:spcBef>
              <a:spcAft>
                <a:spcPct val="0"/>
              </a:spcAft>
              <a:buChar char="»"/>
              <a:defRPr sz="2000">
                <a:solidFill>
                  <a:srgbClr val="3300AF"/>
                </a:solidFill>
                <a:latin typeface="Arial" pitchFamily="34" charset="0"/>
              </a:defRPr>
            </a:lvl6pPr>
            <a:lvl7pPr marL="2971800" indent="-228600" eaLnBrk="0" fontAlgn="base" hangingPunct="0">
              <a:spcBef>
                <a:spcPct val="20000"/>
              </a:spcBef>
              <a:spcAft>
                <a:spcPct val="0"/>
              </a:spcAft>
              <a:buChar char="»"/>
              <a:defRPr sz="2000">
                <a:solidFill>
                  <a:srgbClr val="3300AF"/>
                </a:solidFill>
                <a:latin typeface="Arial" pitchFamily="34" charset="0"/>
              </a:defRPr>
            </a:lvl7pPr>
            <a:lvl8pPr marL="3429000" indent="-228600" eaLnBrk="0" fontAlgn="base" hangingPunct="0">
              <a:spcBef>
                <a:spcPct val="20000"/>
              </a:spcBef>
              <a:spcAft>
                <a:spcPct val="0"/>
              </a:spcAft>
              <a:buChar char="»"/>
              <a:defRPr sz="2000">
                <a:solidFill>
                  <a:srgbClr val="3300AF"/>
                </a:solidFill>
                <a:latin typeface="Arial" pitchFamily="34" charset="0"/>
              </a:defRPr>
            </a:lvl8pPr>
            <a:lvl9pPr marL="3886200" indent="-228600" eaLnBrk="0" fontAlgn="base" hangingPunct="0">
              <a:spcBef>
                <a:spcPct val="20000"/>
              </a:spcBef>
              <a:spcAft>
                <a:spcPct val="0"/>
              </a:spcAft>
              <a:buChar char="»"/>
              <a:defRPr sz="2000">
                <a:solidFill>
                  <a:srgbClr val="3300AF"/>
                </a:solidFill>
                <a:latin typeface="Arial" pitchFamily="34" charset="0"/>
              </a:defRPr>
            </a:lvl9pPr>
          </a:lstStyle>
          <a:p>
            <a:pPr eaLnBrk="1" hangingPunct="1">
              <a:spcBef>
                <a:spcPct val="0"/>
              </a:spcBef>
              <a:buFontTx/>
              <a:buNone/>
            </a:pPr>
            <a:endParaRPr lang="en-GB" altLang="fr-FR" sz="1800">
              <a:solidFill>
                <a:schemeClr val="tx1"/>
              </a:solidFill>
            </a:endParaRPr>
          </a:p>
        </p:txBody>
      </p:sp>
      <p:sp>
        <p:nvSpPr>
          <p:cNvPr id="11" name="Arrow: Curved Down 11"/>
          <p:cNvSpPr>
            <a:spLocks noChangeArrowheads="1"/>
          </p:cNvSpPr>
          <p:nvPr/>
        </p:nvSpPr>
        <p:spPr bwMode="auto">
          <a:xfrm rot="17183340">
            <a:off x="19789" y="2330231"/>
            <a:ext cx="2941638" cy="936625"/>
          </a:xfrm>
          <a:prstGeom prst="curvedDownArrow">
            <a:avLst>
              <a:gd name="adj1" fmla="val 25009"/>
              <a:gd name="adj2" fmla="val 49989"/>
              <a:gd name="adj3" fmla="val 25000"/>
            </a:avLst>
          </a:prstGeom>
          <a:gradFill rotWithShape="0">
            <a:gsLst>
              <a:gs pos="0">
                <a:schemeClr val="accent1"/>
              </a:gs>
              <a:gs pos="100000">
                <a:schemeClr val="bg1"/>
              </a:gs>
            </a:gsLst>
            <a:lin ang="2700000" scaled="1"/>
          </a:gradFill>
          <a:ln w="9525" algn="ctr">
            <a:solidFill>
              <a:schemeClr val="tx1"/>
            </a:solidFill>
            <a:round/>
            <a:headEnd/>
            <a:tailEnd/>
          </a:ln>
        </p:spPr>
        <p:txBody>
          <a:bodyPr wrap="none" anchor="ctr"/>
          <a:lstStyle>
            <a:lvl1pPr>
              <a:spcBef>
                <a:spcPct val="20000"/>
              </a:spcBef>
              <a:buChar char="•"/>
              <a:defRPr sz="3200">
                <a:solidFill>
                  <a:srgbClr val="3300AF"/>
                </a:solidFill>
                <a:latin typeface="Arial" pitchFamily="34" charset="0"/>
              </a:defRPr>
            </a:lvl1pPr>
            <a:lvl2pPr marL="742950" indent="-285750">
              <a:spcBef>
                <a:spcPct val="20000"/>
              </a:spcBef>
              <a:buChar char="–"/>
              <a:defRPr sz="2800">
                <a:solidFill>
                  <a:srgbClr val="3300AF"/>
                </a:solidFill>
                <a:latin typeface="Arial" pitchFamily="34" charset="0"/>
              </a:defRPr>
            </a:lvl2pPr>
            <a:lvl3pPr marL="1143000" indent="-228600">
              <a:spcBef>
                <a:spcPct val="20000"/>
              </a:spcBef>
              <a:buChar char="•"/>
              <a:defRPr sz="2400">
                <a:solidFill>
                  <a:srgbClr val="3300AF"/>
                </a:solidFill>
                <a:latin typeface="Arial" pitchFamily="34" charset="0"/>
              </a:defRPr>
            </a:lvl3pPr>
            <a:lvl4pPr marL="1600200" indent="-228600">
              <a:spcBef>
                <a:spcPct val="20000"/>
              </a:spcBef>
              <a:buChar char="–"/>
              <a:defRPr sz="2000">
                <a:solidFill>
                  <a:srgbClr val="3300AF"/>
                </a:solidFill>
                <a:latin typeface="Arial" pitchFamily="34" charset="0"/>
              </a:defRPr>
            </a:lvl4pPr>
            <a:lvl5pPr marL="2057400" indent="-228600">
              <a:spcBef>
                <a:spcPct val="20000"/>
              </a:spcBef>
              <a:buChar char="»"/>
              <a:defRPr sz="2000">
                <a:solidFill>
                  <a:srgbClr val="3300AF"/>
                </a:solidFill>
                <a:latin typeface="Arial" pitchFamily="34" charset="0"/>
              </a:defRPr>
            </a:lvl5pPr>
            <a:lvl6pPr marL="2514600" indent="-228600" eaLnBrk="0" fontAlgn="base" hangingPunct="0">
              <a:spcBef>
                <a:spcPct val="20000"/>
              </a:spcBef>
              <a:spcAft>
                <a:spcPct val="0"/>
              </a:spcAft>
              <a:buChar char="»"/>
              <a:defRPr sz="2000">
                <a:solidFill>
                  <a:srgbClr val="3300AF"/>
                </a:solidFill>
                <a:latin typeface="Arial" pitchFamily="34" charset="0"/>
              </a:defRPr>
            </a:lvl6pPr>
            <a:lvl7pPr marL="2971800" indent="-228600" eaLnBrk="0" fontAlgn="base" hangingPunct="0">
              <a:spcBef>
                <a:spcPct val="20000"/>
              </a:spcBef>
              <a:spcAft>
                <a:spcPct val="0"/>
              </a:spcAft>
              <a:buChar char="»"/>
              <a:defRPr sz="2000">
                <a:solidFill>
                  <a:srgbClr val="3300AF"/>
                </a:solidFill>
                <a:latin typeface="Arial" pitchFamily="34" charset="0"/>
              </a:defRPr>
            </a:lvl7pPr>
            <a:lvl8pPr marL="3429000" indent="-228600" eaLnBrk="0" fontAlgn="base" hangingPunct="0">
              <a:spcBef>
                <a:spcPct val="20000"/>
              </a:spcBef>
              <a:spcAft>
                <a:spcPct val="0"/>
              </a:spcAft>
              <a:buChar char="»"/>
              <a:defRPr sz="2000">
                <a:solidFill>
                  <a:srgbClr val="3300AF"/>
                </a:solidFill>
                <a:latin typeface="Arial" pitchFamily="34" charset="0"/>
              </a:defRPr>
            </a:lvl8pPr>
            <a:lvl9pPr marL="3886200" indent="-228600" eaLnBrk="0" fontAlgn="base" hangingPunct="0">
              <a:spcBef>
                <a:spcPct val="20000"/>
              </a:spcBef>
              <a:spcAft>
                <a:spcPct val="0"/>
              </a:spcAft>
              <a:buChar char="»"/>
              <a:defRPr sz="2000">
                <a:solidFill>
                  <a:srgbClr val="3300AF"/>
                </a:solidFill>
                <a:latin typeface="Arial" pitchFamily="34" charset="0"/>
              </a:defRPr>
            </a:lvl9pPr>
          </a:lstStyle>
          <a:p>
            <a:pPr eaLnBrk="1" hangingPunct="1">
              <a:spcBef>
                <a:spcPct val="0"/>
              </a:spcBef>
              <a:buFontTx/>
              <a:buNone/>
            </a:pPr>
            <a:endParaRPr lang="en-GB" altLang="fr-FR" sz="1800">
              <a:solidFill>
                <a:schemeClr val="tx1"/>
              </a:solidFill>
            </a:endParaRPr>
          </a:p>
        </p:txBody>
      </p:sp>
      <p:pic>
        <p:nvPicPr>
          <p:cNvPr id="2" name="Picture 1"/>
          <p:cNvPicPr>
            <a:picLocks noChangeAspect="1"/>
          </p:cNvPicPr>
          <p:nvPr/>
        </p:nvPicPr>
        <p:blipFill>
          <a:blip r:embed="rId3"/>
          <a:stretch>
            <a:fillRect/>
          </a:stretch>
        </p:blipFill>
        <p:spPr>
          <a:xfrm>
            <a:off x="2654300" y="660400"/>
            <a:ext cx="6108700" cy="2159000"/>
          </a:xfrm>
          <a:prstGeom prst="rect">
            <a:avLst/>
          </a:prstGeom>
        </p:spPr>
      </p:pic>
      <p:pic>
        <p:nvPicPr>
          <p:cNvPr id="3" name="Picture 2"/>
          <p:cNvPicPr>
            <a:picLocks noChangeAspect="1"/>
          </p:cNvPicPr>
          <p:nvPr/>
        </p:nvPicPr>
        <p:blipFill>
          <a:blip r:embed="rId4"/>
          <a:stretch>
            <a:fillRect/>
          </a:stretch>
        </p:blipFill>
        <p:spPr>
          <a:xfrm>
            <a:off x="1727201" y="2922768"/>
            <a:ext cx="8039100" cy="3325632"/>
          </a:xfrm>
          <a:prstGeom prst="rect">
            <a:avLst/>
          </a:prstGeom>
        </p:spPr>
      </p:pic>
    </p:spTree>
    <p:extLst>
      <p:ext uri="{BB962C8B-B14F-4D97-AF65-F5344CB8AC3E}">
        <p14:creationId xmlns:p14="http://schemas.microsoft.com/office/powerpoint/2010/main" val="3449212807"/>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5493A1FE-482B-4F90-A146-39E50A78E153}"/>
              </a:ext>
            </a:extLst>
          </p:cNvPr>
          <p:cNvSpPr>
            <a:spLocks noGrp="1"/>
          </p:cNvSpPr>
          <p:nvPr>
            <p:ph type="title"/>
          </p:nvPr>
        </p:nvSpPr>
        <p:spPr/>
        <p:txBody>
          <a:bodyPr/>
          <a:lstStyle/>
          <a:p>
            <a:r>
              <a:rPr lang="fr-FR" dirty="0"/>
              <a:t>Option de coûts simplifiés</a:t>
            </a:r>
            <a:endParaRPr lang="en-GB" altLang="fr-FR" dirty="0"/>
          </a:p>
        </p:txBody>
      </p:sp>
      <p:sp>
        <p:nvSpPr>
          <p:cNvPr id="3" name="Content Placeholder 2">
            <a:extLst>
              <a:ext uri="{FF2B5EF4-FFF2-40B4-BE49-F238E27FC236}">
                <a16:creationId xmlns:a16="http://schemas.microsoft.com/office/drawing/2014/main" id="{825E939D-7363-4D03-8117-165EBC682239}"/>
              </a:ext>
            </a:extLst>
          </p:cNvPr>
          <p:cNvSpPr>
            <a:spLocks noGrp="1"/>
          </p:cNvSpPr>
          <p:nvPr>
            <p:ph sz="half" idx="1"/>
          </p:nvPr>
        </p:nvSpPr>
        <p:spPr>
          <a:xfrm>
            <a:off x="838199" y="1373930"/>
            <a:ext cx="5181600" cy="4260808"/>
          </a:xfrm>
        </p:spPr>
        <p:txBody>
          <a:bodyPr>
            <a:normAutofit/>
          </a:bodyPr>
          <a:lstStyle/>
          <a:p>
            <a:pPr marL="538162" lvl="2" indent="0" eaLnBrk="1" hangingPunct="1">
              <a:buNone/>
              <a:defRPr/>
            </a:pPr>
            <a:endParaRPr lang="en-GB" altLang="en-US" sz="2000" dirty="0">
              <a:ea typeface="+mn-ea"/>
              <a:cs typeface="+mn-cs"/>
            </a:endParaRPr>
          </a:p>
          <a:p>
            <a:pPr>
              <a:defRPr/>
            </a:pPr>
            <a:r>
              <a:rPr lang="fr-FR" sz="2200" dirty="0"/>
              <a:t>Peuvent prendre la forme de: </a:t>
            </a:r>
            <a:r>
              <a:rPr lang="fr-FR" sz="2200" b="1" dirty="0"/>
              <a:t>coûts unitaires</a:t>
            </a:r>
            <a:r>
              <a:rPr lang="fr-FR" sz="2200" dirty="0"/>
              <a:t>, </a:t>
            </a:r>
            <a:r>
              <a:rPr lang="fr-FR" sz="2200" b="1" dirty="0"/>
              <a:t>montants forfaitaires,</a:t>
            </a:r>
            <a:r>
              <a:rPr lang="fr-FR" sz="2200" dirty="0"/>
              <a:t> </a:t>
            </a:r>
            <a:r>
              <a:rPr lang="fr-FR" sz="2200" b="1" dirty="0"/>
              <a:t>taux forfaitaires</a:t>
            </a:r>
          </a:p>
          <a:p>
            <a:pPr>
              <a:defRPr/>
            </a:pPr>
            <a:r>
              <a:rPr lang="fr-FR" sz="2200" dirty="0"/>
              <a:t>Ne doivent pas être étayés par des pièces justificatives, à l’exception de celles nécessaires pour démontrer la réalisation des conditions de remboursement fixées</a:t>
            </a:r>
          </a:p>
          <a:p>
            <a:pPr>
              <a:defRPr/>
            </a:pPr>
            <a:r>
              <a:rPr lang="fr-FR" sz="2200" dirty="0"/>
              <a:t>PRAG 6.2.1, Annexe K et CG 14.4-14.6</a:t>
            </a:r>
          </a:p>
        </p:txBody>
      </p:sp>
      <p:sp>
        <p:nvSpPr>
          <p:cNvPr id="4" name="Content Placeholder 3"/>
          <p:cNvSpPr>
            <a:spLocks noGrp="1"/>
          </p:cNvSpPr>
          <p:nvPr>
            <p:ph sz="half" idx="2"/>
          </p:nvPr>
        </p:nvSpPr>
        <p:spPr>
          <a:xfrm>
            <a:off x="5926238" y="1691099"/>
            <a:ext cx="5775599" cy="4260808"/>
          </a:xfrm>
        </p:spPr>
        <p:txBody>
          <a:bodyPr>
            <a:normAutofit fontScale="92500"/>
          </a:bodyPr>
          <a:lstStyle/>
          <a:p>
            <a:r>
              <a:rPr lang="fr-FR" sz="2200" b="1" dirty="0"/>
              <a:t>Deux types </a:t>
            </a:r>
            <a:r>
              <a:rPr lang="fr-FR" sz="2200" dirty="0"/>
              <a:t>(selon conditions pour leur autorisation):</a:t>
            </a:r>
          </a:p>
          <a:p>
            <a:pPr lvl="1">
              <a:defRPr/>
            </a:pPr>
            <a:r>
              <a:rPr lang="fr-FR" sz="2200" dirty="0"/>
              <a:t>« Coûts simplifiés basés sur les  extrants ou les résultats »</a:t>
            </a:r>
          </a:p>
          <a:p>
            <a:pPr lvl="2">
              <a:defRPr/>
            </a:pPr>
            <a:r>
              <a:rPr lang="fr-FR" sz="2200" dirty="0"/>
              <a:t>Définis de manière à lier leur paiement à la réalisation des résultats, livrables, activités, etc.</a:t>
            </a:r>
          </a:p>
          <a:p>
            <a:pPr lvl="2">
              <a:defRPr/>
            </a:pPr>
            <a:r>
              <a:rPr lang="fr-FR" sz="2200" dirty="0"/>
              <a:t>Autorisés dans les lignes directrices, acceptés par le comité d’évaluation, approuvés par l’AC, établis dans le contrat</a:t>
            </a:r>
          </a:p>
          <a:p>
            <a:pPr lvl="1">
              <a:defRPr/>
            </a:pPr>
            <a:r>
              <a:rPr lang="fr-FR" sz="2200" dirty="0"/>
              <a:t>« Coûts simplifiés récurrents »</a:t>
            </a:r>
          </a:p>
          <a:p>
            <a:pPr lvl="2">
              <a:defRPr/>
            </a:pPr>
            <a:r>
              <a:rPr lang="fr-FR" sz="2200" dirty="0"/>
              <a:t>intégrés dans les pratiques comptables du bénéficiaire</a:t>
            </a:r>
          </a:p>
          <a:p>
            <a:pPr lvl="2">
              <a:defRPr/>
            </a:pPr>
            <a:r>
              <a:rPr lang="fr-FR" sz="2200" dirty="0"/>
              <a:t>évaluation positive préalable des pratiques comptables par un auditeur externe (selon </a:t>
            </a:r>
            <a:r>
              <a:rPr lang="fr-FR" sz="2200" dirty="0" err="1"/>
              <a:t>TdR</a:t>
            </a:r>
            <a:r>
              <a:rPr lang="fr-FR" sz="2200" dirty="0"/>
              <a:t> fournis par la Commission)</a:t>
            </a:r>
          </a:p>
          <a:p>
            <a:endParaRPr lang="en-GB" dirty="0"/>
          </a:p>
        </p:txBody>
      </p:sp>
      <p:sp>
        <p:nvSpPr>
          <p:cNvPr id="6" name="Text Placeholder 5"/>
          <p:cNvSpPr>
            <a:spLocks noGrp="1"/>
          </p:cNvSpPr>
          <p:nvPr>
            <p:ph type="body" sz="quarter" idx="13"/>
          </p:nvPr>
        </p:nvSpPr>
        <p:spPr/>
        <p:txBody>
          <a:bodyPr/>
          <a:lstStyle/>
          <a:p>
            <a:r>
              <a:rPr lang="fr-BE" dirty="0"/>
              <a:t>Quoi?</a:t>
            </a:r>
            <a:endParaRPr lang="en-GB" dirty="0"/>
          </a:p>
        </p:txBody>
      </p:sp>
      <p:sp>
        <p:nvSpPr>
          <p:cNvPr id="7" name="Text Placeholder 6"/>
          <p:cNvSpPr>
            <a:spLocks noGrp="1"/>
          </p:cNvSpPr>
          <p:nvPr>
            <p:ph type="body" sz="quarter" idx="14"/>
          </p:nvPr>
        </p:nvSpPr>
        <p:spPr>
          <a:xfrm>
            <a:off x="5926238" y="1247519"/>
            <a:ext cx="5181601" cy="332400"/>
          </a:xfrm>
        </p:spPr>
        <p:txBody>
          <a:bodyPr/>
          <a:lstStyle/>
          <a:p>
            <a:r>
              <a:rPr lang="fr-BE" dirty="0"/>
              <a:t>Deux types</a:t>
            </a:r>
            <a:endParaRPr lang="en-GB" dirty="0"/>
          </a:p>
        </p:txBody>
      </p:sp>
      <p:sp>
        <p:nvSpPr>
          <p:cNvPr id="8" name="Folded Corner 7">
            <a:extLst>
              <a:ext uri="{FF2B5EF4-FFF2-40B4-BE49-F238E27FC236}">
                <a16:creationId xmlns:a16="http://schemas.microsoft.com/office/drawing/2014/main" id="{574EDF78-6D7C-4BB9-A138-C353AD8FB650}"/>
              </a:ext>
            </a:extLst>
          </p:cNvPr>
          <p:cNvSpPr/>
          <p:nvPr/>
        </p:nvSpPr>
        <p:spPr>
          <a:xfrm>
            <a:off x="1685687" y="4620135"/>
            <a:ext cx="2294873" cy="581254"/>
          </a:xfrm>
          <a:prstGeom prst="foldedCorner">
            <a:avLst/>
          </a:prstGeom>
          <a:ln/>
        </p:spPr>
        <p:style>
          <a:lnRef idx="2">
            <a:schemeClr val="accent2"/>
          </a:lnRef>
          <a:fillRef idx="1">
            <a:schemeClr val="lt1"/>
          </a:fillRef>
          <a:effectRef idx="0">
            <a:schemeClr val="accent2"/>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spcBef>
                <a:spcPct val="0"/>
              </a:spcBef>
            </a:pPr>
            <a:r>
              <a:rPr lang="en-GB" altLang="fr-FR" b="1" dirty="0">
                <a:solidFill>
                  <a:schemeClr val="tx1"/>
                </a:solidFill>
              </a:rPr>
              <a:t>Cf. PRAG 6.2.1</a:t>
            </a:r>
          </a:p>
        </p:txBody>
      </p:sp>
      <p:sp>
        <p:nvSpPr>
          <p:cNvPr id="9" name="Folded Corner 8">
            <a:extLst>
              <a:ext uri="{FF2B5EF4-FFF2-40B4-BE49-F238E27FC236}">
                <a16:creationId xmlns:a16="http://schemas.microsoft.com/office/drawing/2014/main" id="{574EDF78-6D7C-4BB9-A138-C353AD8FB650}"/>
              </a:ext>
            </a:extLst>
          </p:cNvPr>
          <p:cNvSpPr/>
          <p:nvPr/>
        </p:nvSpPr>
        <p:spPr>
          <a:xfrm>
            <a:off x="1685687" y="5344111"/>
            <a:ext cx="2294873" cy="581254"/>
          </a:xfrm>
          <a:prstGeom prst="foldedCorner">
            <a:avLst/>
          </a:prstGeom>
          <a:ln/>
        </p:spPr>
        <p:style>
          <a:lnRef idx="2">
            <a:schemeClr val="accent2"/>
          </a:lnRef>
          <a:fillRef idx="1">
            <a:schemeClr val="lt1"/>
          </a:fillRef>
          <a:effectRef idx="0">
            <a:schemeClr val="accent2"/>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spcBef>
                <a:spcPct val="0"/>
              </a:spcBef>
            </a:pPr>
            <a:r>
              <a:rPr lang="en-GB" altLang="fr-FR" b="1" dirty="0">
                <a:solidFill>
                  <a:schemeClr val="tx1"/>
                </a:solidFill>
              </a:rPr>
              <a:t>Cf. PRAG annexe K</a:t>
            </a:r>
          </a:p>
        </p:txBody>
      </p:sp>
      <p:sp>
        <p:nvSpPr>
          <p:cNvPr id="10" name="Folded Corner 9">
            <a:extLst>
              <a:ext uri="{FF2B5EF4-FFF2-40B4-BE49-F238E27FC236}">
                <a16:creationId xmlns:a16="http://schemas.microsoft.com/office/drawing/2014/main" id="{574EDF78-6D7C-4BB9-A138-C353AD8FB650}"/>
              </a:ext>
            </a:extLst>
          </p:cNvPr>
          <p:cNvSpPr/>
          <p:nvPr/>
        </p:nvSpPr>
        <p:spPr>
          <a:xfrm>
            <a:off x="1685687" y="6068087"/>
            <a:ext cx="2294873" cy="581254"/>
          </a:xfrm>
          <a:prstGeom prst="foldedCorner">
            <a:avLst/>
          </a:prstGeom>
          <a:ln/>
        </p:spPr>
        <p:style>
          <a:lnRef idx="2">
            <a:schemeClr val="accent2"/>
          </a:lnRef>
          <a:fillRef idx="1">
            <a:schemeClr val="lt1"/>
          </a:fillRef>
          <a:effectRef idx="0">
            <a:schemeClr val="accent2"/>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spcBef>
                <a:spcPct val="0"/>
              </a:spcBef>
            </a:pPr>
            <a:r>
              <a:rPr lang="en-GB" altLang="fr-FR" b="1" dirty="0">
                <a:solidFill>
                  <a:schemeClr val="tx1"/>
                </a:solidFill>
              </a:rPr>
              <a:t>Cf. CG art. 14.4-14.6</a:t>
            </a:r>
          </a:p>
        </p:txBody>
      </p:sp>
    </p:spTree>
    <p:extLst>
      <p:ext uri="{BB962C8B-B14F-4D97-AF65-F5344CB8AC3E}">
        <p14:creationId xmlns:p14="http://schemas.microsoft.com/office/powerpoint/2010/main" val="26070161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5493A1FE-482B-4F90-A146-39E50A78E153}"/>
              </a:ext>
            </a:extLst>
          </p:cNvPr>
          <p:cNvSpPr>
            <a:spLocks noGrp="1"/>
          </p:cNvSpPr>
          <p:nvPr>
            <p:ph type="title"/>
          </p:nvPr>
        </p:nvSpPr>
        <p:spPr/>
        <p:txBody>
          <a:bodyPr/>
          <a:lstStyle/>
          <a:p>
            <a:r>
              <a:rPr lang="fr-FR" dirty="0"/>
              <a:t>Option de coûts simplifiés (OCS)</a:t>
            </a:r>
            <a:endParaRPr lang="fr-FR" altLang="fr-FR" dirty="0"/>
          </a:p>
        </p:txBody>
      </p:sp>
      <p:sp>
        <p:nvSpPr>
          <p:cNvPr id="3" name="Content Placeholder 2">
            <a:extLst>
              <a:ext uri="{FF2B5EF4-FFF2-40B4-BE49-F238E27FC236}">
                <a16:creationId xmlns:a16="http://schemas.microsoft.com/office/drawing/2014/main" id="{825E939D-7363-4D03-8117-165EBC682239}"/>
              </a:ext>
            </a:extLst>
          </p:cNvPr>
          <p:cNvSpPr>
            <a:spLocks noGrp="1"/>
          </p:cNvSpPr>
          <p:nvPr>
            <p:ph idx="1"/>
          </p:nvPr>
        </p:nvSpPr>
        <p:spPr>
          <a:xfrm>
            <a:off x="838199" y="1388062"/>
            <a:ext cx="10863637" cy="4260808"/>
          </a:xfrm>
        </p:spPr>
        <p:txBody>
          <a:bodyPr>
            <a:normAutofit lnSpcReduction="10000"/>
          </a:bodyPr>
          <a:lstStyle/>
          <a:p>
            <a:pPr marL="538162" lvl="2" indent="0" eaLnBrk="1" hangingPunct="1">
              <a:buNone/>
              <a:defRPr/>
            </a:pPr>
            <a:endParaRPr lang="en-GB" altLang="en-US" sz="2000" dirty="0">
              <a:ea typeface="+mn-ea"/>
              <a:cs typeface="+mn-cs"/>
            </a:endParaRPr>
          </a:p>
          <a:p>
            <a:pPr>
              <a:defRPr/>
            </a:pPr>
            <a:r>
              <a:rPr lang="fr-FR" altLang="en-US" sz="2400" dirty="0"/>
              <a:t>Justification de leur adéquation à la nature des actions et programme de travail concernés et des risques d’irrégularités et de fraude</a:t>
            </a:r>
          </a:p>
          <a:p>
            <a:pPr>
              <a:defRPr/>
            </a:pPr>
            <a:r>
              <a:rPr lang="fr-FR" altLang="en-US" sz="2400" dirty="0"/>
              <a:t> Identification des coûts couverts par une OCS qui sont considérés éligibles ;</a:t>
            </a:r>
          </a:p>
          <a:p>
            <a:pPr>
              <a:defRPr/>
            </a:pPr>
            <a:r>
              <a:rPr lang="fr-FR" altLang="en-US" sz="2400" dirty="0"/>
              <a:t>Description des méthodes pour déterminer leurs montants </a:t>
            </a:r>
          </a:p>
          <a:p>
            <a:pPr lvl="1">
              <a:defRPr/>
            </a:pPr>
            <a:r>
              <a:rPr lang="fr-FR" altLang="en-US" sz="2400" dirty="0"/>
              <a:t>données statistiques, jugement par expert indépendant; ou</a:t>
            </a:r>
          </a:p>
          <a:p>
            <a:pPr lvl="1">
              <a:defRPr/>
            </a:pPr>
            <a:r>
              <a:rPr lang="fr-FR" altLang="en-US" sz="2400" dirty="0"/>
              <a:t>référence à des données historiques du bénéficiaire ou à ses pratiques comptables</a:t>
            </a:r>
          </a:p>
          <a:p>
            <a:pPr>
              <a:defRPr/>
            </a:pPr>
            <a:r>
              <a:rPr lang="fr-FR" altLang="en-US" sz="2400" dirty="0"/>
              <a:t> Conditions pour déclencher le paiement</a:t>
            </a:r>
          </a:p>
          <a:p>
            <a:pPr>
              <a:defRPr/>
            </a:pPr>
            <a:r>
              <a:rPr lang="fr-FR" altLang="en-US" sz="2400" dirty="0"/>
              <a:t>Pour couts simplifiés récurrents qui ne sont pas basés  sur résultats, justification des raisons pour lesquelles une approche fondée sur les résultats est impossible ou inappropriée</a:t>
            </a:r>
            <a:endParaRPr lang="fr-BE" sz="2200" dirty="0"/>
          </a:p>
          <a:p>
            <a:pPr>
              <a:defRPr/>
            </a:pPr>
            <a:endParaRPr lang="fr-BE" sz="2400" b="1" dirty="0"/>
          </a:p>
        </p:txBody>
      </p:sp>
      <p:sp>
        <p:nvSpPr>
          <p:cNvPr id="2" name="Text Placeholder 1"/>
          <p:cNvSpPr>
            <a:spLocks noGrp="1"/>
          </p:cNvSpPr>
          <p:nvPr>
            <p:ph type="body" sz="quarter" idx="13"/>
          </p:nvPr>
        </p:nvSpPr>
        <p:spPr>
          <a:xfrm>
            <a:off x="838199" y="1218786"/>
            <a:ext cx="10861999" cy="338554"/>
          </a:xfrm>
        </p:spPr>
        <p:txBody>
          <a:bodyPr/>
          <a:lstStyle/>
          <a:p>
            <a:r>
              <a:rPr lang="fr-FR" altLang="en-US" dirty="0"/>
              <a:t>Son autorisation peut être accordée si les éléments suivants sont présents:</a:t>
            </a:r>
          </a:p>
        </p:txBody>
      </p:sp>
      <p:sp>
        <p:nvSpPr>
          <p:cNvPr id="10" name="Rectangle 9"/>
          <p:cNvSpPr/>
          <p:nvPr/>
        </p:nvSpPr>
        <p:spPr>
          <a:xfrm>
            <a:off x="1057277" y="5930226"/>
            <a:ext cx="9226022" cy="765102"/>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fr-FR" dirty="0"/>
              <a:t>Si leur justification ne satisfait pas le comité d'évaluation et l’AC, le remboursement sur la base des coûts réellement encourus reste toujours possible.</a:t>
            </a:r>
          </a:p>
        </p:txBody>
      </p:sp>
      <p:sp>
        <p:nvSpPr>
          <p:cNvPr id="6" name="Folded Corner 5">
            <a:extLst>
              <a:ext uri="{FF2B5EF4-FFF2-40B4-BE49-F238E27FC236}">
                <a16:creationId xmlns:a16="http://schemas.microsoft.com/office/drawing/2014/main" id="{574EDF78-6D7C-4BB9-A138-C353AD8FB650}"/>
              </a:ext>
            </a:extLst>
          </p:cNvPr>
          <p:cNvSpPr/>
          <p:nvPr/>
        </p:nvSpPr>
        <p:spPr>
          <a:xfrm>
            <a:off x="3974325" y="5206759"/>
            <a:ext cx="2294873" cy="581254"/>
          </a:xfrm>
          <a:prstGeom prst="foldedCorner">
            <a:avLst/>
          </a:prstGeom>
          <a:ln/>
        </p:spPr>
        <p:style>
          <a:lnRef idx="2">
            <a:schemeClr val="accent2"/>
          </a:lnRef>
          <a:fillRef idx="1">
            <a:schemeClr val="lt1"/>
          </a:fillRef>
          <a:effectRef idx="0">
            <a:schemeClr val="accent2"/>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spcBef>
                <a:spcPct val="0"/>
              </a:spcBef>
            </a:pPr>
            <a:r>
              <a:rPr lang="en-GB" altLang="fr-FR" b="1" dirty="0">
                <a:solidFill>
                  <a:schemeClr val="tx1"/>
                </a:solidFill>
              </a:rPr>
              <a:t>Cf. PRAG 6.2.1</a:t>
            </a:r>
          </a:p>
        </p:txBody>
      </p:sp>
    </p:spTree>
    <p:extLst>
      <p:ext uri="{BB962C8B-B14F-4D97-AF65-F5344CB8AC3E}">
        <p14:creationId xmlns:p14="http://schemas.microsoft.com/office/powerpoint/2010/main" val="22822865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fr-BE" altLang="en-US">
                <a:ea typeface="ヒラギノ角ゴ Pro W3" charset="-128"/>
              </a:rPr>
              <a:t>PADOR</a:t>
            </a:r>
            <a:endParaRPr lang="en-US" altLang="en-US">
              <a:ea typeface="ヒラギノ角ゴ Pro W3" charset="-128"/>
            </a:endParaRPr>
          </a:p>
        </p:txBody>
      </p:sp>
      <p:sp>
        <p:nvSpPr>
          <p:cNvPr id="36867" name="Rectangle 3"/>
          <p:cNvSpPr>
            <a:spLocks noGrp="1" noChangeArrowheads="1"/>
          </p:cNvSpPr>
          <p:nvPr>
            <p:ph idx="1"/>
          </p:nvPr>
        </p:nvSpPr>
        <p:spPr/>
        <p:txBody>
          <a:bodyPr>
            <a:normAutofit/>
          </a:bodyPr>
          <a:lstStyle/>
          <a:p>
            <a:pPr eaLnBrk="1" hangingPunct="1"/>
            <a:r>
              <a:rPr lang="fr-FR" altLang="en-US" dirty="0">
                <a:ea typeface="ヒラギノ角ゴ Pro W3" charset="-128"/>
              </a:rPr>
              <a:t>Qui peut y accéder/utiliser ?</a:t>
            </a:r>
          </a:p>
          <a:p>
            <a:pPr lvl="1"/>
            <a:r>
              <a:rPr lang="fr-FR" altLang="en-US" dirty="0">
                <a:ea typeface="ヒラギノ角ゴ Pro W3" charset="-128"/>
              </a:rPr>
              <a:t>Tous les partenaires potentiels qui demandent une subvention</a:t>
            </a:r>
          </a:p>
          <a:p>
            <a:pPr lvl="1"/>
            <a:r>
              <a:rPr lang="fr-FR" altLang="en-US" dirty="0">
                <a:ea typeface="ヒラギノ角ゴ Pro W3" charset="-128"/>
              </a:rPr>
              <a:t>Sachez qu’au stade la note conceptuelle, le demandeur chef de fil doit être enregistré dans PADOR et non les organisations codemandeur</a:t>
            </a:r>
          </a:p>
          <a:p>
            <a:pPr lvl="1"/>
            <a:r>
              <a:rPr lang="fr-FR" altLang="en-US" dirty="0">
                <a:ea typeface="ヒラギノ角ゴ Pro W3" charset="-128"/>
              </a:rPr>
              <a:t>Au stade de la note complète les codemandeurs doivent être enregistrés dans PADOR.</a:t>
            </a:r>
          </a:p>
          <a:p>
            <a:pPr eaLnBrk="1" hangingPunct="1"/>
            <a:r>
              <a:rPr lang="fr-FR" altLang="en-US" dirty="0">
                <a:ea typeface="ヒラギノ角ゴ Pro W3" charset="-128"/>
              </a:rPr>
              <a:t>Comment ?</a:t>
            </a:r>
          </a:p>
          <a:p>
            <a:pPr lvl="1"/>
            <a:r>
              <a:rPr lang="fr-FR" altLang="en-US" dirty="0">
                <a:ea typeface="ヒラギノ角ゴ Pro W3" charset="-128"/>
              </a:rPr>
              <a:t>Processus d'enregistrement </a:t>
            </a:r>
            <a:r>
              <a:rPr lang="fr-FR" altLang="en-US" dirty="0" err="1">
                <a:ea typeface="ヒラギノ角ゴ Pro W3" charset="-128"/>
              </a:rPr>
              <a:t>Pador</a:t>
            </a:r>
            <a:r>
              <a:rPr lang="fr-FR" altLang="en-US" dirty="0">
                <a:ea typeface="ヒラギノ角ゴ Pro W3" charset="-128"/>
              </a:rPr>
              <a:t> en trois phases et mettez régulièrement à jour vos données</a:t>
            </a:r>
          </a:p>
          <a:p>
            <a:pPr eaLnBrk="1" hangingPunct="1"/>
            <a:r>
              <a:rPr lang="fr-FR" altLang="en-US" dirty="0">
                <a:ea typeface="ヒラギノ角ゴ Pro W3" charset="-128"/>
              </a:rPr>
              <a:t>Un bénéfice partagé ?</a:t>
            </a:r>
          </a:p>
          <a:p>
            <a:pPr lvl="1"/>
            <a:r>
              <a:rPr lang="fr-FR" altLang="en-US" dirty="0">
                <a:ea typeface="ヒラギノ角ゴ Pro W3" charset="-128"/>
              </a:rPr>
              <a:t>Gain de temps administratif ; Simplification de la gestion quotidienne et réduction des erreurs d'encodage ; Soumission unique des données ; Respect de l'environnement</a:t>
            </a:r>
            <a:endParaRPr lang="en-US" altLang="en-US" dirty="0">
              <a:ea typeface="ヒラギノ角ゴ Pro W3" charset="-128"/>
            </a:endParaRPr>
          </a:p>
        </p:txBody>
      </p:sp>
      <p:sp>
        <p:nvSpPr>
          <p:cNvPr id="2" name="Text Placeholder 1"/>
          <p:cNvSpPr>
            <a:spLocks noGrp="1"/>
          </p:cNvSpPr>
          <p:nvPr>
            <p:ph type="body" sz="quarter" idx="13"/>
          </p:nvPr>
        </p:nvSpPr>
        <p:spPr/>
        <p:txBody>
          <a:bodyPr/>
          <a:lstStyle/>
          <a:p>
            <a:endParaRPr lang="en-GB"/>
          </a:p>
        </p:txBody>
      </p:sp>
    </p:spTree>
    <p:extLst>
      <p:ext uri="{BB962C8B-B14F-4D97-AF65-F5344CB8AC3E}">
        <p14:creationId xmlns:p14="http://schemas.microsoft.com/office/powerpoint/2010/main" val="8825933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noChangeArrowheads="1"/>
          </p:cNvSpPr>
          <p:nvPr>
            <p:ph type="title"/>
          </p:nvPr>
        </p:nvSpPr>
        <p:spPr/>
        <p:txBody>
          <a:bodyPr/>
          <a:lstStyle/>
          <a:p>
            <a:r>
              <a:rPr lang="fr-BE" altLang="fr-FR" dirty="0"/>
              <a:t>PROSPECT</a:t>
            </a:r>
            <a:endParaRPr lang="en-US" altLang="fr-FR" dirty="0"/>
          </a:p>
        </p:txBody>
      </p:sp>
      <p:sp>
        <p:nvSpPr>
          <p:cNvPr id="39939" name="Content Placeholder 2"/>
          <p:cNvSpPr>
            <a:spLocks noGrp="1" noChangeArrowheads="1"/>
          </p:cNvSpPr>
          <p:nvPr>
            <p:ph idx="1"/>
          </p:nvPr>
        </p:nvSpPr>
        <p:spPr>
          <a:xfrm>
            <a:off x="836561" y="1628391"/>
            <a:ext cx="10863637" cy="4260808"/>
          </a:xfrm>
        </p:spPr>
        <p:txBody>
          <a:bodyPr/>
          <a:lstStyle/>
          <a:p>
            <a:r>
              <a:rPr lang="fr-FR" altLang="fr-FR" dirty="0"/>
              <a:t>Qu'est-ce que c'est ?</a:t>
            </a:r>
          </a:p>
          <a:p>
            <a:pPr lvl="1"/>
            <a:r>
              <a:rPr lang="fr-FR" altLang="fr-FR" dirty="0"/>
              <a:t>PROSPECT est le nouveau système en ligne destiné à simplifier la soumission de demandes pour les appels à propositions en gestion directe</a:t>
            </a:r>
            <a:endParaRPr lang="fr-BE" altLang="fr-FR" dirty="0"/>
          </a:p>
          <a:p>
            <a:endParaRPr lang="en-US" altLang="fr-FR" dirty="0"/>
          </a:p>
        </p:txBody>
      </p:sp>
      <p:sp>
        <p:nvSpPr>
          <p:cNvPr id="3" name="Text Placeholder 2"/>
          <p:cNvSpPr>
            <a:spLocks noGrp="1"/>
          </p:cNvSpPr>
          <p:nvPr>
            <p:ph type="body" sz="quarter" idx="13"/>
          </p:nvPr>
        </p:nvSpPr>
        <p:spPr/>
        <p:txBody>
          <a:bodyPr/>
          <a:lstStyle/>
          <a:p>
            <a:endParaRPr lang="en-GB"/>
          </a:p>
        </p:txBody>
      </p:sp>
      <p:pic>
        <p:nvPicPr>
          <p:cNvPr id="3994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94298" y="3198684"/>
            <a:ext cx="2374900" cy="885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993096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168FC-B681-4C7F-958E-72E34C44544B}"/>
              </a:ext>
            </a:extLst>
          </p:cNvPr>
          <p:cNvSpPr>
            <a:spLocks noGrp="1"/>
          </p:cNvSpPr>
          <p:nvPr>
            <p:ph type="title"/>
          </p:nvPr>
        </p:nvSpPr>
        <p:spPr/>
        <p:txBody>
          <a:bodyPr/>
          <a:lstStyle/>
          <a:p>
            <a:r>
              <a:rPr lang="en-US" dirty="0"/>
              <a:t>OPSYS</a:t>
            </a:r>
            <a:endParaRPr lang="en-BE" dirty="0"/>
          </a:p>
        </p:txBody>
      </p:sp>
      <p:sp>
        <p:nvSpPr>
          <p:cNvPr id="3" name="Content Placeholder 2">
            <a:extLst>
              <a:ext uri="{FF2B5EF4-FFF2-40B4-BE49-F238E27FC236}">
                <a16:creationId xmlns:a16="http://schemas.microsoft.com/office/drawing/2014/main" id="{98B83FEE-C449-444C-AB89-4AAA731BE8BD}"/>
              </a:ext>
            </a:extLst>
          </p:cNvPr>
          <p:cNvSpPr>
            <a:spLocks noGrp="1"/>
          </p:cNvSpPr>
          <p:nvPr>
            <p:ph idx="1"/>
          </p:nvPr>
        </p:nvSpPr>
        <p:spPr/>
        <p:txBody>
          <a:bodyPr>
            <a:normAutofit/>
          </a:bodyPr>
          <a:lstStyle/>
          <a:p>
            <a:r>
              <a:rPr lang="fr-FR" dirty="0"/>
              <a:t>OPSYS est l’acronyme en anglais de </a:t>
            </a:r>
            <a:r>
              <a:rPr lang="fr-FR" dirty="0" err="1"/>
              <a:t>Operational</a:t>
            </a:r>
            <a:r>
              <a:rPr lang="fr-FR" dirty="0"/>
              <a:t> System, </a:t>
            </a:r>
          </a:p>
          <a:p>
            <a:r>
              <a:rPr lang="fr-FR" dirty="0"/>
              <a:t>Système d'information utilisé par la Commission pour les actions extérieures.</a:t>
            </a:r>
          </a:p>
          <a:p>
            <a:pPr lvl="1"/>
            <a:r>
              <a:rPr lang="fr-FR" dirty="0"/>
              <a:t>Coopération plus transparente</a:t>
            </a:r>
          </a:p>
          <a:p>
            <a:pPr lvl="1"/>
            <a:r>
              <a:rPr lang="fr-FR" dirty="0"/>
              <a:t>Axée sur les résultats</a:t>
            </a:r>
          </a:p>
          <a:p>
            <a:r>
              <a:rPr lang="fr-FR" dirty="0"/>
              <a:t>Le OPSYS permettra de gérer l'ensemble du cycle de projet de : </a:t>
            </a:r>
          </a:p>
          <a:p>
            <a:pPr lvl="1"/>
            <a:r>
              <a:rPr lang="fr-FR" dirty="0"/>
              <a:t>la programmation </a:t>
            </a:r>
          </a:p>
          <a:p>
            <a:pPr lvl="1"/>
            <a:r>
              <a:rPr lang="fr-FR" dirty="0"/>
              <a:t>l'évaluation finale</a:t>
            </a:r>
          </a:p>
          <a:p>
            <a:pPr lvl="1"/>
            <a:r>
              <a:rPr lang="fr-FR" dirty="0"/>
              <a:t>passant par les phases de passation de contrats et</a:t>
            </a:r>
          </a:p>
          <a:p>
            <a:pPr lvl="1"/>
            <a:r>
              <a:rPr lang="fr-FR" dirty="0"/>
              <a:t>de mise en œuvre</a:t>
            </a:r>
          </a:p>
          <a:p>
            <a:r>
              <a:rPr lang="fr-FR" dirty="0"/>
              <a:t> Il est utilisé par la Commission et ses partenaires</a:t>
            </a:r>
          </a:p>
          <a:p>
            <a:r>
              <a:rPr lang="fr-FR" dirty="0"/>
              <a:t>Les partenaires peuvent accéder à OPSYS via le portail « </a:t>
            </a:r>
            <a:r>
              <a:rPr lang="fr-FR" dirty="0" err="1"/>
              <a:t>Funding</a:t>
            </a:r>
            <a:r>
              <a:rPr lang="fr-FR" dirty="0"/>
              <a:t> &amp; tender </a:t>
            </a:r>
            <a:r>
              <a:rPr lang="fr-FR" dirty="0" err="1"/>
              <a:t>opportunities</a:t>
            </a:r>
            <a:r>
              <a:rPr lang="fr-FR" dirty="0"/>
              <a:t> »</a:t>
            </a:r>
            <a:endParaRPr lang="en-BE" dirty="0"/>
          </a:p>
        </p:txBody>
      </p:sp>
      <p:sp>
        <p:nvSpPr>
          <p:cNvPr id="4" name="Text Placeholder 3">
            <a:extLst>
              <a:ext uri="{FF2B5EF4-FFF2-40B4-BE49-F238E27FC236}">
                <a16:creationId xmlns:a16="http://schemas.microsoft.com/office/drawing/2014/main" id="{D3347BE6-21F4-4226-BDF4-A48CF57AD160}"/>
              </a:ext>
            </a:extLst>
          </p:cNvPr>
          <p:cNvSpPr>
            <a:spLocks noGrp="1"/>
          </p:cNvSpPr>
          <p:nvPr>
            <p:ph type="body" sz="quarter" idx="13"/>
          </p:nvPr>
        </p:nvSpPr>
        <p:spPr/>
        <p:txBody>
          <a:bodyPr/>
          <a:lstStyle/>
          <a:p>
            <a:endParaRPr lang="en-BE"/>
          </a:p>
        </p:txBody>
      </p:sp>
    </p:spTree>
    <p:extLst>
      <p:ext uri="{BB962C8B-B14F-4D97-AF65-F5344CB8AC3E}">
        <p14:creationId xmlns:p14="http://schemas.microsoft.com/office/powerpoint/2010/main" val="405036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BE" dirty="0">
                <a:latin typeface="Arial" charset="0"/>
              </a:rPr>
              <a:t>Sujets de ce module</a:t>
            </a:r>
            <a:br>
              <a:rPr lang="en-GB" dirty="0">
                <a:latin typeface="Arial" charset="0"/>
              </a:rPr>
            </a:br>
            <a:endParaRPr lang="en-GB" dirty="0"/>
          </a:p>
        </p:txBody>
      </p:sp>
      <p:sp>
        <p:nvSpPr>
          <p:cNvPr id="3" name="Tijdelijke aanduiding voor inhoud 2"/>
          <p:cNvSpPr>
            <a:spLocks noGrp="1"/>
          </p:cNvSpPr>
          <p:nvPr>
            <p:ph sz="half" idx="2"/>
          </p:nvPr>
        </p:nvSpPr>
        <p:spPr>
          <a:xfrm>
            <a:off x="6522627" y="1231900"/>
            <a:ext cx="5180796" cy="4602430"/>
          </a:xfrm>
        </p:spPr>
        <p:txBody>
          <a:bodyPr>
            <a:normAutofit/>
          </a:bodyPr>
          <a:lstStyle/>
          <a:p>
            <a:pPr>
              <a:buFont typeface="Arial" panose="020B0604020202020204" pitchFamily="34" charset="0"/>
              <a:buChar char="•"/>
            </a:pPr>
            <a:endParaRPr lang="en-GB" dirty="0"/>
          </a:p>
          <a:p>
            <a:pPr>
              <a:buFont typeface="Arial" panose="020B0604020202020204" pitchFamily="34" charset="0"/>
              <a:buChar char="•"/>
            </a:pPr>
            <a:r>
              <a:rPr lang="en-GB" dirty="0" err="1"/>
              <a:t>Ossature</a:t>
            </a:r>
            <a:r>
              <a:rPr lang="en-GB" dirty="0"/>
              <a:t> du </a:t>
            </a:r>
            <a:r>
              <a:rPr lang="en-GB" dirty="0" err="1"/>
              <a:t>formulaire</a:t>
            </a:r>
            <a:endParaRPr lang="en-GB" dirty="0"/>
          </a:p>
          <a:p>
            <a:pPr>
              <a:buFont typeface="Arial" panose="020B0604020202020204" pitchFamily="34" charset="0"/>
              <a:buChar char="•"/>
            </a:pPr>
            <a:r>
              <a:rPr lang="en-GB" dirty="0" err="1"/>
              <a:t>Critères</a:t>
            </a:r>
            <a:r>
              <a:rPr lang="en-GB" dirty="0"/>
              <a:t> </a:t>
            </a:r>
            <a:r>
              <a:rPr lang="en-GB" dirty="0" err="1"/>
              <a:t>d’évaluation</a:t>
            </a:r>
            <a:endParaRPr lang="en-GB" dirty="0"/>
          </a:p>
          <a:p>
            <a:pPr>
              <a:buFont typeface="Arial" panose="020B0604020202020204" pitchFamily="34" charset="0"/>
              <a:buChar char="•"/>
            </a:pPr>
            <a:r>
              <a:rPr lang="en-GB" dirty="0"/>
              <a:t>Le budget EU</a:t>
            </a:r>
          </a:p>
          <a:p>
            <a:pPr>
              <a:buFont typeface="Arial" panose="020B0604020202020204" pitchFamily="34" charset="0"/>
              <a:buChar char="•"/>
            </a:pPr>
            <a:r>
              <a:rPr lang="en-GB" dirty="0"/>
              <a:t>Option des </a:t>
            </a:r>
            <a:r>
              <a:rPr lang="en-GB" dirty="0" err="1"/>
              <a:t>couts</a:t>
            </a:r>
            <a:r>
              <a:rPr lang="en-GB" dirty="0"/>
              <a:t> </a:t>
            </a:r>
            <a:r>
              <a:rPr lang="en-GB" dirty="0" err="1"/>
              <a:t>simplifiés</a:t>
            </a:r>
            <a:endParaRPr lang="en-GB" dirty="0"/>
          </a:p>
        </p:txBody>
      </p:sp>
      <p:pic>
        <p:nvPicPr>
          <p:cNvPr id="9" name="Tijdelijke aanduiding voor afbeelding 8" descr="Map &amp; Flag EU@4x-8.png"/>
          <p:cNvPicPr>
            <a:picLocks noGrp="1" noChangeAspect="1"/>
          </p:cNvPicPr>
          <p:nvPr>
            <p:ph type="pic" sz="quarter" idx="14"/>
          </p:nvPr>
        </p:nvPicPr>
        <p:blipFill>
          <a:blip r:embed="rId3" cstate="print">
            <a:extLst>
              <a:ext uri="{28A0092B-C50C-407E-A947-70E740481C1C}">
                <a14:useLocalDpi xmlns:a14="http://schemas.microsoft.com/office/drawing/2010/main" val="0"/>
              </a:ext>
            </a:extLst>
          </a:blip>
          <a:srcRect t="4725" b="4725"/>
          <a:stretch>
            <a:fillRect/>
          </a:stretch>
        </p:blipFill>
        <p:spPr>
          <a:xfrm>
            <a:off x="304800" y="0"/>
            <a:ext cx="5956301" cy="6858000"/>
          </a:xfrm>
        </p:spPr>
      </p:pic>
    </p:spTree>
    <p:extLst>
      <p:ext uri="{BB962C8B-B14F-4D97-AF65-F5344CB8AC3E}">
        <p14:creationId xmlns:p14="http://schemas.microsoft.com/office/powerpoint/2010/main" val="2152305068"/>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7B66BC3-AB9D-4BA3-8571-28A85B0BE39C}"/>
              </a:ext>
            </a:extLst>
          </p:cNvPr>
          <p:cNvSpPr>
            <a:spLocks noGrp="1"/>
          </p:cNvSpPr>
          <p:nvPr>
            <p:ph type="title"/>
          </p:nvPr>
        </p:nvSpPr>
        <p:spPr/>
        <p:txBody>
          <a:bodyPr/>
          <a:lstStyle/>
          <a:p>
            <a:r>
              <a:rPr lang="fr-BE" dirty="0"/>
              <a:t>Ossature de la note complète</a:t>
            </a:r>
            <a:endParaRPr lang="en-BE" dirty="0"/>
          </a:p>
        </p:txBody>
      </p:sp>
      <p:sp>
        <p:nvSpPr>
          <p:cNvPr id="7" name="Content Placeholder 6">
            <a:extLst>
              <a:ext uri="{FF2B5EF4-FFF2-40B4-BE49-F238E27FC236}">
                <a16:creationId xmlns:a16="http://schemas.microsoft.com/office/drawing/2014/main" id="{C1A19DFD-13F3-4FBF-A9EF-9F6DEA3D4B03}"/>
              </a:ext>
            </a:extLst>
          </p:cNvPr>
          <p:cNvSpPr>
            <a:spLocks noGrp="1"/>
          </p:cNvSpPr>
          <p:nvPr>
            <p:ph idx="1"/>
          </p:nvPr>
        </p:nvSpPr>
        <p:spPr/>
        <p:txBody>
          <a:bodyPr>
            <a:normAutofit fontScale="25000" lnSpcReduction="20000"/>
          </a:bodyPr>
          <a:lstStyle/>
          <a:p>
            <a:pPr marL="268288" lvl="1" indent="-268288" defTabSz="914400">
              <a:lnSpc>
                <a:spcPct val="110000"/>
              </a:lnSpc>
              <a:spcBef>
                <a:spcPts val="1000"/>
              </a:spcBef>
              <a:spcAft>
                <a:spcPts val="300"/>
              </a:spcAft>
              <a:buSzPct val="115000"/>
              <a:tabLst>
                <a:tab pos="714375" algn="l"/>
              </a:tabLst>
              <a:defRPr/>
            </a:pPr>
            <a:r>
              <a:rPr lang="fr-FR" sz="10400" dirty="0"/>
              <a:t>Description de l’action</a:t>
            </a:r>
            <a:endParaRPr lang="en-BE" sz="10400" dirty="0"/>
          </a:p>
          <a:p>
            <a:pPr marL="538163" lvl="3">
              <a:lnSpc>
                <a:spcPct val="110000"/>
              </a:lnSpc>
              <a:spcBef>
                <a:spcPts val="1000"/>
              </a:spcBef>
              <a:spcAft>
                <a:spcPts val="300"/>
              </a:spcAft>
              <a:buFont typeface="Calibri" panose="020F0502020204030204" pitchFamily="34" charset="0"/>
              <a:buChar char="●"/>
              <a:tabLst>
                <a:tab pos="714375" algn="l"/>
              </a:tabLst>
              <a:defRPr/>
            </a:pPr>
            <a:r>
              <a:rPr lang="fr-FR" sz="10400" dirty="0"/>
              <a:t>Description (maximum 13 pages)</a:t>
            </a:r>
            <a:endParaRPr lang="fr-BE" sz="10400" dirty="0"/>
          </a:p>
          <a:p>
            <a:pPr marL="538163" lvl="3">
              <a:lnSpc>
                <a:spcPct val="110000"/>
              </a:lnSpc>
              <a:spcBef>
                <a:spcPts val="1000"/>
              </a:spcBef>
              <a:spcAft>
                <a:spcPts val="300"/>
              </a:spcAft>
              <a:buFont typeface="Calibri" panose="020F0502020204030204" pitchFamily="34" charset="0"/>
              <a:buChar char="●"/>
              <a:tabLst>
                <a:tab pos="714375" algn="l"/>
              </a:tabLst>
              <a:defRPr/>
            </a:pPr>
            <a:r>
              <a:rPr lang="fr-FR" sz="10400" dirty="0"/>
              <a:t>Approche de mise en œuvre (maximum 5 pages)</a:t>
            </a:r>
            <a:endParaRPr lang="fr-BE" sz="10400" dirty="0"/>
          </a:p>
          <a:p>
            <a:pPr marL="538163" lvl="3">
              <a:lnSpc>
                <a:spcPct val="110000"/>
              </a:lnSpc>
              <a:spcBef>
                <a:spcPts val="1000"/>
              </a:spcBef>
              <a:spcAft>
                <a:spcPts val="300"/>
              </a:spcAft>
              <a:buFont typeface="Calibri" panose="020F0502020204030204" pitchFamily="34" charset="0"/>
              <a:buChar char="●"/>
              <a:tabLst>
                <a:tab pos="714375" algn="l"/>
              </a:tabLst>
              <a:defRPr/>
            </a:pPr>
            <a:r>
              <a:rPr lang="fr-FR" sz="10400" dirty="0"/>
              <a:t>Plan d’action indicatif pour la mise en œuvre de l’action (maximum 4 pages)</a:t>
            </a:r>
            <a:endParaRPr lang="fr-BE" sz="10400" dirty="0"/>
          </a:p>
          <a:p>
            <a:pPr marL="538163" lvl="3">
              <a:lnSpc>
                <a:spcPct val="110000"/>
              </a:lnSpc>
              <a:spcBef>
                <a:spcPts val="1000"/>
              </a:spcBef>
              <a:spcAft>
                <a:spcPts val="300"/>
              </a:spcAft>
              <a:buFont typeface="Calibri" panose="020F0502020204030204" pitchFamily="34" charset="0"/>
              <a:buChar char="●"/>
              <a:tabLst>
                <a:tab pos="714375" algn="l"/>
              </a:tabLst>
              <a:defRPr/>
            </a:pPr>
            <a:r>
              <a:rPr lang="fr-FR" sz="10400" dirty="0"/>
              <a:t>Durabilité de l’action (maximum 3 pages)</a:t>
            </a:r>
            <a:endParaRPr lang="fr-BE" sz="10400" dirty="0"/>
          </a:p>
          <a:p>
            <a:pPr marL="538163" lvl="3">
              <a:lnSpc>
                <a:spcPct val="110000"/>
              </a:lnSpc>
              <a:spcBef>
                <a:spcPts val="1000"/>
              </a:spcBef>
              <a:spcAft>
                <a:spcPts val="300"/>
              </a:spcAft>
              <a:buFont typeface="Calibri" panose="020F0502020204030204" pitchFamily="34" charset="0"/>
              <a:buChar char="●"/>
              <a:tabLst>
                <a:tab pos="714375" algn="l"/>
              </a:tabLst>
              <a:defRPr/>
            </a:pPr>
            <a:r>
              <a:rPr lang="fr-BE" sz="10400" dirty="0"/>
              <a:t>C</a:t>
            </a:r>
            <a:r>
              <a:rPr lang="fr-FR" sz="10400" dirty="0" err="1"/>
              <a:t>adre</a:t>
            </a:r>
            <a:r>
              <a:rPr lang="fr-FR" sz="10400" dirty="0"/>
              <a:t> logique</a:t>
            </a:r>
          </a:p>
          <a:p>
            <a:pPr marL="538163" lvl="3">
              <a:lnSpc>
                <a:spcPct val="110000"/>
              </a:lnSpc>
              <a:spcBef>
                <a:spcPts val="1000"/>
              </a:spcBef>
              <a:spcAft>
                <a:spcPts val="300"/>
              </a:spcAft>
              <a:buFont typeface="Calibri" panose="020F0502020204030204" pitchFamily="34" charset="0"/>
              <a:buChar char="●"/>
              <a:tabLst>
                <a:tab pos="714375" algn="l"/>
              </a:tabLst>
              <a:defRPr/>
            </a:pPr>
            <a:r>
              <a:rPr lang="fr-FR" sz="10400" dirty="0"/>
              <a:t>Budget, montant demandé à l’administration contractante et autres sources de financement attendues</a:t>
            </a:r>
            <a:endParaRPr lang="en-BE" sz="10400" dirty="0"/>
          </a:p>
          <a:p>
            <a:pPr>
              <a:lnSpc>
                <a:spcPct val="110000"/>
              </a:lnSpc>
              <a:tabLst>
                <a:tab pos="714375" algn="l"/>
              </a:tabLst>
              <a:defRPr/>
            </a:pPr>
            <a:r>
              <a:rPr lang="fr-BE" sz="10400" dirty="0"/>
              <a:t>2.2</a:t>
            </a:r>
            <a:r>
              <a:rPr lang="fr-FR" sz="10400" dirty="0"/>
              <a:t>Expérience</a:t>
            </a:r>
          </a:p>
          <a:p>
            <a:pPr marL="0" indent="0" algn="just">
              <a:spcBef>
                <a:spcPts val="600"/>
              </a:spcBef>
              <a:buNone/>
            </a:pPr>
            <a:endParaRPr lang="en-BE" sz="5600" b="1" dirty="0">
              <a:effectLst/>
              <a:latin typeface="Times New Roman" panose="02020603050405020304" pitchFamily="18" charset="0"/>
            </a:endParaRPr>
          </a:p>
          <a:p>
            <a:pPr marL="0" indent="0">
              <a:buNone/>
            </a:pPr>
            <a:endParaRPr lang="en-BE" dirty="0"/>
          </a:p>
        </p:txBody>
      </p:sp>
      <p:sp>
        <p:nvSpPr>
          <p:cNvPr id="8" name="Text Placeholder 7">
            <a:extLst>
              <a:ext uri="{FF2B5EF4-FFF2-40B4-BE49-F238E27FC236}">
                <a16:creationId xmlns:a16="http://schemas.microsoft.com/office/drawing/2014/main" id="{38329FF2-72A6-4FF5-90C9-9FD16D34889D}"/>
              </a:ext>
            </a:extLst>
          </p:cNvPr>
          <p:cNvSpPr>
            <a:spLocks noGrp="1"/>
          </p:cNvSpPr>
          <p:nvPr>
            <p:ph type="body" sz="quarter" idx="13"/>
          </p:nvPr>
        </p:nvSpPr>
        <p:spPr/>
        <p:txBody>
          <a:bodyPr/>
          <a:lstStyle/>
          <a:p>
            <a:endParaRPr lang="en-BE" dirty="0"/>
          </a:p>
        </p:txBody>
      </p:sp>
    </p:spTree>
    <p:extLst>
      <p:ext uri="{BB962C8B-B14F-4D97-AF65-F5344CB8AC3E}">
        <p14:creationId xmlns:p14="http://schemas.microsoft.com/office/powerpoint/2010/main" val="1700417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ltLang="fr-FR" dirty="0"/>
              <a:t> </a:t>
            </a:r>
            <a:r>
              <a:rPr lang="fr-FR" dirty="0"/>
              <a:t>Évaluation des demandes complètes</a:t>
            </a:r>
            <a:endParaRPr lang="en-GB" dirty="0"/>
          </a:p>
        </p:txBody>
      </p:sp>
      <p:sp>
        <p:nvSpPr>
          <p:cNvPr id="7" name="Tijdelijke aanduiding voor inhoud 6"/>
          <p:cNvSpPr>
            <a:spLocks noGrp="1"/>
          </p:cNvSpPr>
          <p:nvPr>
            <p:ph sz="half" idx="1"/>
          </p:nvPr>
        </p:nvSpPr>
        <p:spPr>
          <a:xfrm>
            <a:off x="838199" y="1691098"/>
            <a:ext cx="10625107" cy="4873204"/>
          </a:xfrm>
        </p:spPr>
        <p:txBody>
          <a:bodyPr>
            <a:normAutofit fontScale="85000" lnSpcReduction="10000"/>
          </a:bodyPr>
          <a:lstStyle/>
          <a:p>
            <a:pPr>
              <a:lnSpc>
                <a:spcPct val="100000"/>
              </a:lnSpc>
              <a:tabLst>
                <a:tab pos="714375" algn="l"/>
              </a:tabLst>
              <a:defRPr/>
            </a:pPr>
            <a:r>
              <a:rPr lang="fr-FR" sz="3000" dirty="0"/>
              <a:t>Note relative à la pertinence est transférée de la note succincte</a:t>
            </a:r>
          </a:p>
          <a:p>
            <a:pPr>
              <a:lnSpc>
                <a:spcPct val="100000"/>
              </a:lnSpc>
              <a:tabLst>
                <a:tab pos="714375" algn="l"/>
              </a:tabLst>
              <a:defRPr/>
            </a:pPr>
            <a:r>
              <a:rPr lang="fr-FR" altLang="fr-FR" sz="3000" dirty="0"/>
              <a:t>Éléments clés de la note succincte ne peuvent pas être modifiés dans la demande complète.</a:t>
            </a:r>
          </a:p>
          <a:p>
            <a:pPr>
              <a:lnSpc>
                <a:spcPct val="100000"/>
              </a:lnSpc>
              <a:tabLst>
                <a:tab pos="714375" algn="l"/>
              </a:tabLst>
              <a:defRPr/>
            </a:pPr>
            <a:r>
              <a:rPr lang="fr-FR" altLang="fr-FR" sz="3000" dirty="0"/>
              <a:t>Contribution demandée à l'UE peut varier de max 20% de l'estimation initiale</a:t>
            </a:r>
          </a:p>
          <a:p>
            <a:pPr>
              <a:lnSpc>
                <a:spcPct val="100000"/>
              </a:lnSpc>
              <a:tabLst>
                <a:tab pos="714375" algn="l"/>
              </a:tabLst>
              <a:defRPr/>
            </a:pPr>
            <a:r>
              <a:rPr lang="fr-FR" sz="3000" dirty="0"/>
              <a:t>Demande est éliminée si:</a:t>
            </a:r>
          </a:p>
          <a:p>
            <a:pPr lvl="1">
              <a:lnSpc>
                <a:spcPct val="100000"/>
              </a:lnSpc>
              <a:tabLst>
                <a:tab pos="1162050" algn="l"/>
              </a:tabLst>
              <a:defRPr/>
            </a:pPr>
            <a:r>
              <a:rPr lang="fr-FR" sz="2600" dirty="0"/>
              <a:t>la section « Capacité financière et opérationnelle » &lt; 12 points</a:t>
            </a:r>
          </a:p>
          <a:p>
            <a:pPr lvl="1">
              <a:lnSpc>
                <a:spcPct val="100000"/>
              </a:lnSpc>
              <a:tabLst>
                <a:tab pos="1162050" algn="l"/>
              </a:tabLst>
              <a:defRPr/>
            </a:pPr>
            <a:r>
              <a:rPr lang="fr-FR" sz="2600" dirty="0"/>
              <a:t>l’une des sous-rubriques de cette même section ne reçoit que 1 point</a:t>
            </a:r>
          </a:p>
          <a:p>
            <a:pPr>
              <a:lnSpc>
                <a:spcPct val="100000"/>
              </a:lnSpc>
              <a:tabLst>
                <a:tab pos="714375" algn="l"/>
              </a:tabLst>
              <a:defRPr/>
            </a:pPr>
            <a:r>
              <a:rPr lang="fr-FR" altLang="fr-FR" sz="3000" dirty="0"/>
              <a:t>Demandes avec scores les plus élevés sont présélectionnées jusqu'à ce que le budget disponible soit atteint</a:t>
            </a:r>
          </a:p>
          <a:p>
            <a:pPr>
              <a:lnSpc>
                <a:spcPct val="100000"/>
              </a:lnSpc>
              <a:tabLst>
                <a:tab pos="714375" algn="l"/>
              </a:tabLst>
              <a:defRPr/>
            </a:pPr>
            <a:r>
              <a:rPr lang="fr-FR" altLang="fr-FR" sz="3000" dirty="0"/>
              <a:t>Demandeurs provisoirement sélectionnés fournissent les pièces justificatives</a:t>
            </a:r>
            <a:endParaRPr lang="fr-FR" sz="3000" dirty="0"/>
          </a:p>
          <a:p>
            <a:pPr lvl="2"/>
            <a:r>
              <a:rPr lang="fr-FR" sz="2400" dirty="0"/>
              <a:t>PRAG 6.7 et 6.5.8.4</a:t>
            </a:r>
            <a:endParaRPr lang="fr-FR" dirty="0"/>
          </a:p>
        </p:txBody>
      </p:sp>
      <p:sp>
        <p:nvSpPr>
          <p:cNvPr id="8" name="Tijdelijke aanduiding voor tekst 7"/>
          <p:cNvSpPr>
            <a:spLocks noGrp="1"/>
          </p:cNvSpPr>
          <p:nvPr>
            <p:ph type="body" sz="quarter" idx="13"/>
          </p:nvPr>
        </p:nvSpPr>
        <p:spPr>
          <a:xfrm>
            <a:off x="838199" y="1225643"/>
            <a:ext cx="11218559" cy="332400"/>
          </a:xfrm>
        </p:spPr>
        <p:txBody>
          <a:bodyPr/>
          <a:lstStyle/>
          <a:p>
            <a:r>
              <a:rPr lang="fr-FR" dirty="0"/>
              <a:t>Voir l</a:t>
            </a:r>
            <a:r>
              <a:rPr lang="fr-BE" dirty="0"/>
              <a:t>a grille d’évaluation de l’annexe e5b est utilisée par le comité</a:t>
            </a:r>
            <a:endParaRPr lang="en-GB" altLang="fr-FR" dirty="0"/>
          </a:p>
        </p:txBody>
      </p:sp>
    </p:spTree>
    <p:extLst>
      <p:ext uri="{BB962C8B-B14F-4D97-AF65-F5344CB8AC3E}">
        <p14:creationId xmlns:p14="http://schemas.microsoft.com/office/powerpoint/2010/main" val="261991316"/>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1F6DE09A-28F4-4EE7-9A4D-03334D7912D9}"/>
              </a:ext>
            </a:extLst>
          </p:cNvPr>
          <p:cNvSpPr>
            <a:spLocks noGrp="1"/>
          </p:cNvSpPr>
          <p:nvPr>
            <p:ph type="title"/>
          </p:nvPr>
        </p:nvSpPr>
        <p:spPr/>
        <p:txBody>
          <a:bodyPr/>
          <a:lstStyle/>
          <a:p>
            <a:pPr eaLnBrk="1" hangingPunct="1"/>
            <a:r>
              <a:rPr lang="fr-BE" altLang="fr-FR"/>
              <a:t>Le budget </a:t>
            </a:r>
            <a:endParaRPr lang="en-US" altLang="fr-FR"/>
          </a:p>
        </p:txBody>
      </p:sp>
      <p:sp>
        <p:nvSpPr>
          <p:cNvPr id="17411" name="Content Placeholder 2">
            <a:extLst>
              <a:ext uri="{FF2B5EF4-FFF2-40B4-BE49-F238E27FC236}">
                <a16:creationId xmlns:a16="http://schemas.microsoft.com/office/drawing/2014/main" id="{C8AD322E-E26F-4CE1-B6F4-A240CD36398E}"/>
              </a:ext>
            </a:extLst>
          </p:cNvPr>
          <p:cNvSpPr>
            <a:spLocks noGrp="1"/>
          </p:cNvSpPr>
          <p:nvPr>
            <p:ph idx="1"/>
          </p:nvPr>
        </p:nvSpPr>
        <p:spPr/>
        <p:txBody>
          <a:bodyPr/>
          <a:lstStyle/>
          <a:p>
            <a:pPr eaLnBrk="1" hangingPunct="1"/>
            <a:r>
              <a:rPr lang="en-GB" altLang="fr-FR" dirty="0"/>
              <a:t>Budget de </a:t>
            </a:r>
            <a:r>
              <a:rPr lang="en-GB" altLang="fr-FR" dirty="0" err="1"/>
              <a:t>l'ensemble</a:t>
            </a:r>
            <a:r>
              <a:rPr lang="en-GB" altLang="fr-FR" dirty="0"/>
              <a:t> de </a:t>
            </a:r>
            <a:r>
              <a:rPr lang="en-GB" altLang="fr-FR" dirty="0" err="1"/>
              <a:t>l'action</a:t>
            </a:r>
            <a:endParaRPr lang="en-GB" altLang="fr-FR" dirty="0"/>
          </a:p>
          <a:p>
            <a:pPr lvl="1" eaLnBrk="1" hangingPunct="1"/>
            <a:r>
              <a:rPr lang="en-GB" altLang="fr-FR" dirty="0" err="1"/>
              <a:t>Soyez</a:t>
            </a:r>
            <a:r>
              <a:rPr lang="en-GB" altLang="fr-FR" dirty="0"/>
              <a:t> conscient du </a:t>
            </a:r>
            <a:r>
              <a:rPr lang="en-GB" altLang="fr-FR" dirty="0" err="1"/>
              <a:t>montant</a:t>
            </a:r>
            <a:r>
              <a:rPr lang="en-GB" altLang="fr-FR" dirty="0"/>
              <a:t> que </a:t>
            </a:r>
            <a:r>
              <a:rPr lang="en-GB" altLang="fr-FR" dirty="0" err="1"/>
              <a:t>vous</a:t>
            </a:r>
            <a:r>
              <a:rPr lang="en-GB" altLang="fr-FR" dirty="0"/>
              <a:t> </a:t>
            </a:r>
            <a:r>
              <a:rPr lang="en-GB" altLang="fr-FR" dirty="0" err="1"/>
              <a:t>demandez</a:t>
            </a:r>
            <a:r>
              <a:rPr lang="en-GB" altLang="fr-FR" dirty="0"/>
              <a:t> à la CE.</a:t>
            </a:r>
          </a:p>
          <a:p>
            <a:pPr lvl="1" eaLnBrk="1" hangingPunct="1"/>
            <a:r>
              <a:rPr lang="en-GB" altLang="fr-FR" dirty="0" err="1"/>
              <a:t>Lié</a:t>
            </a:r>
            <a:r>
              <a:rPr lang="en-GB" altLang="fr-FR" dirty="0"/>
              <a:t> à </a:t>
            </a:r>
            <a:r>
              <a:rPr lang="en-GB" altLang="fr-FR" dirty="0" err="1"/>
              <a:t>cela</a:t>
            </a:r>
            <a:r>
              <a:rPr lang="en-GB" altLang="fr-FR" dirty="0"/>
              <a:t>, le </a:t>
            </a:r>
            <a:r>
              <a:rPr lang="en-GB" altLang="fr-FR" dirty="0" err="1"/>
              <a:t>montant</a:t>
            </a:r>
            <a:r>
              <a:rPr lang="en-GB" altLang="fr-FR" dirty="0"/>
              <a:t> </a:t>
            </a:r>
            <a:r>
              <a:rPr lang="en-GB" altLang="fr-FR" dirty="0" err="1"/>
              <a:t>correspondant</a:t>
            </a:r>
            <a:r>
              <a:rPr lang="en-GB" altLang="fr-FR" dirty="0"/>
              <a:t> au </a:t>
            </a:r>
            <a:r>
              <a:rPr lang="en-GB" altLang="fr-FR" dirty="0" err="1"/>
              <a:t>cofinancement</a:t>
            </a:r>
            <a:r>
              <a:rPr lang="en-GB" altLang="fr-FR" dirty="0"/>
              <a:t>.</a:t>
            </a:r>
          </a:p>
        </p:txBody>
      </p:sp>
      <p:sp>
        <p:nvSpPr>
          <p:cNvPr id="15365" name="Slide Number Placeholder 4">
            <a:extLst>
              <a:ext uri="{FF2B5EF4-FFF2-40B4-BE49-F238E27FC236}">
                <a16:creationId xmlns:a16="http://schemas.microsoft.com/office/drawing/2014/main" id="{2595CA98-240E-45C1-806D-2286F225DDDA}"/>
              </a:ext>
            </a:extLst>
          </p:cNvPr>
          <p:cNvSpPr>
            <a:spLocks noGrp="1"/>
          </p:cNvSpPr>
          <p:nvPr>
            <p:ph type="sldNum" sz="quarter" idx="12"/>
          </p:nvPr>
        </p:nvSpPr>
        <p:spPr>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 tIns="36000" rIns="36000" bIns="36000" numCol="1" anchor="ctr" anchorCtr="0" compatLnSpc="1">
            <a:prstTxWarp prst="textNoShape">
              <a:avLst/>
            </a:prstTxWarp>
            <a:noAutofit/>
          </a:bodyPr>
          <a:lstStyle>
            <a:defPPr>
              <a:defRPr lang="da-DK"/>
            </a:defPPr>
            <a:lvl1pPr algn="l" rtl="0" eaLnBrk="0" fontAlgn="base" hangingPunct="0">
              <a:spcBef>
                <a:spcPct val="0"/>
              </a:spcBef>
              <a:spcAft>
                <a:spcPct val="0"/>
              </a:spcAft>
              <a:defRPr sz="600" kern="1200">
                <a:solidFill>
                  <a:srgbClr val="898989"/>
                </a:solidFill>
                <a:latin typeface="Arial" panose="020B0604020202020204" pitchFamily="34" charset="0"/>
                <a:ea typeface="ヒラギノ角ゴ Pro W3"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5pPr>
            <a:lvl6pPr marL="2286000" algn="l" defTabSz="914400" rtl="0" eaLnBrk="1" latinLnBrk="0" hangingPunct="1">
              <a:defRPr kern="1200">
                <a:solidFill>
                  <a:schemeClr val="tx1"/>
                </a:solidFill>
                <a:latin typeface="Arial" panose="020B0604020202020204" pitchFamily="34" charset="0"/>
                <a:ea typeface="ヒラギノ角ゴ Pro W3" charset="-128"/>
                <a:cs typeface="+mn-cs"/>
              </a:defRPr>
            </a:lvl6pPr>
            <a:lvl7pPr marL="2743200" algn="l" defTabSz="914400" rtl="0" eaLnBrk="1" latinLnBrk="0" hangingPunct="1">
              <a:defRPr kern="1200">
                <a:solidFill>
                  <a:schemeClr val="tx1"/>
                </a:solidFill>
                <a:latin typeface="Arial" panose="020B0604020202020204" pitchFamily="34" charset="0"/>
                <a:ea typeface="ヒラギノ角ゴ Pro W3" charset="-128"/>
                <a:cs typeface="+mn-cs"/>
              </a:defRPr>
            </a:lvl7pPr>
            <a:lvl8pPr marL="3200400" algn="l" defTabSz="914400" rtl="0" eaLnBrk="1" latinLnBrk="0" hangingPunct="1">
              <a:defRPr kern="1200">
                <a:solidFill>
                  <a:schemeClr val="tx1"/>
                </a:solidFill>
                <a:latin typeface="Arial" panose="020B0604020202020204" pitchFamily="34" charset="0"/>
                <a:ea typeface="ヒラギノ角ゴ Pro W3" charset="-128"/>
                <a:cs typeface="+mn-cs"/>
              </a:defRPr>
            </a:lvl8pPr>
            <a:lvl9pPr marL="3657600" algn="l" defTabSz="914400" rtl="0" eaLnBrk="1" latinLnBrk="0" hangingPunct="1">
              <a:defRPr kern="1200">
                <a:solidFill>
                  <a:schemeClr val="tx1"/>
                </a:solidFill>
                <a:latin typeface="Arial" panose="020B0604020202020204" pitchFamily="34" charset="0"/>
                <a:ea typeface="ヒラギノ角ゴ Pro W3" charset="-128"/>
                <a:cs typeface="+mn-cs"/>
              </a:defRPr>
            </a:lvl9pPr>
          </a:lstStyle>
          <a:p>
            <a:fld id="{8020ACF3-C7D1-4672-A030-42376CA10013}" type="slidenum">
              <a:rPr lang="en-GB" altLang="en-BE" smtClean="0"/>
              <a:t>5</a:t>
            </a:fld>
            <a:endParaRPr lang="en-US" altLang="fr-FR" sz="1400">
              <a:solidFill>
                <a:srgbClr val="3300AF"/>
              </a:solidFill>
            </a:endParaRPr>
          </a:p>
        </p:txBody>
      </p:sp>
      <p:sp>
        <p:nvSpPr>
          <p:cNvPr id="17414" name="Text Placeholder 2">
            <a:extLst>
              <a:ext uri="{FF2B5EF4-FFF2-40B4-BE49-F238E27FC236}">
                <a16:creationId xmlns:a16="http://schemas.microsoft.com/office/drawing/2014/main" id="{3264B80C-0FAF-49C0-8636-CD5DD89B362F}"/>
              </a:ext>
            </a:extLst>
          </p:cNvPr>
          <p:cNvSpPr>
            <a:spLocks noGrp="1"/>
          </p:cNvSpPr>
          <p:nvPr>
            <p:ph type="body" sz="quarter" idx="13"/>
          </p:nvPr>
        </p:nvSpPr>
        <p:spPr/>
        <p:txBody>
          <a:bodyPr/>
          <a:lstStyle/>
          <a:p>
            <a:pPr eaLnBrk="1" hangingPunct="1"/>
            <a:r>
              <a:rPr lang="en-US" altLang="en-US"/>
              <a:t>Il s'agit du budget de l'action</a:t>
            </a:r>
          </a:p>
        </p:txBody>
      </p:sp>
      <p:pic>
        <p:nvPicPr>
          <p:cNvPr id="17416" name="Picture 6" descr="78309_163428902_money-tree_H055815_L">
            <a:extLst>
              <a:ext uri="{FF2B5EF4-FFF2-40B4-BE49-F238E27FC236}">
                <a16:creationId xmlns:a16="http://schemas.microsoft.com/office/drawing/2014/main" id="{A83767F5-7248-45F1-B6BF-BABE202A56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69198" y="3776425"/>
            <a:ext cx="2016125"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Oval Callout 4">
            <a:extLst>
              <a:ext uri="{FF2B5EF4-FFF2-40B4-BE49-F238E27FC236}">
                <a16:creationId xmlns:a16="http://schemas.microsoft.com/office/drawing/2014/main" id="{5195AB51-9440-4006-B8B7-581A70DE8AE7}"/>
              </a:ext>
            </a:extLst>
          </p:cNvPr>
          <p:cNvSpPr/>
          <p:nvPr/>
        </p:nvSpPr>
        <p:spPr>
          <a:xfrm>
            <a:off x="7658787" y="1585696"/>
            <a:ext cx="3865563" cy="2232025"/>
          </a:xfrm>
          <a:prstGeom prst="wedgeEllipseCallout">
            <a:avLst>
              <a:gd name="adj1" fmla="val -36094"/>
              <a:gd name="adj2" fmla="val 67786"/>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Comment </a:t>
            </a:r>
            <a:r>
              <a:rPr lang="en-US" dirty="0" err="1"/>
              <a:t>allez-vous</a:t>
            </a:r>
            <a:r>
              <a:rPr lang="en-US" dirty="0"/>
              <a:t> </a:t>
            </a:r>
            <a:r>
              <a:rPr lang="en-US" dirty="0" err="1"/>
              <a:t>cofinancer</a:t>
            </a:r>
            <a:r>
              <a:rPr lang="en-US" dirty="0"/>
              <a:t> </a:t>
            </a:r>
            <a:r>
              <a:rPr lang="en-US" dirty="0" err="1"/>
              <a:t>votre</a:t>
            </a:r>
            <a:r>
              <a:rPr lang="en-US" dirty="0"/>
              <a:t> </a:t>
            </a:r>
            <a:r>
              <a:rPr lang="en-US" dirty="0" err="1"/>
              <a:t>projet</a:t>
            </a:r>
            <a:r>
              <a:rPr lang="en-US" dirty="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E279DF82-1879-4C32-AAAA-893EB588036B}"/>
              </a:ext>
            </a:extLst>
          </p:cNvPr>
          <p:cNvSpPr>
            <a:spLocks noGrp="1"/>
          </p:cNvSpPr>
          <p:nvPr>
            <p:ph type="title"/>
          </p:nvPr>
        </p:nvSpPr>
        <p:spPr/>
        <p:txBody>
          <a:bodyPr/>
          <a:lstStyle/>
          <a:p>
            <a:pPr eaLnBrk="1" hangingPunct="1"/>
            <a:r>
              <a:rPr lang="fr-BE" altLang="fr-FR"/>
              <a:t>Principes clés </a:t>
            </a:r>
            <a:endParaRPr lang="en-US" altLang="fr-FR"/>
          </a:p>
        </p:txBody>
      </p:sp>
      <p:sp>
        <p:nvSpPr>
          <p:cNvPr id="19459" name="Content Placeholder 2">
            <a:extLst>
              <a:ext uri="{FF2B5EF4-FFF2-40B4-BE49-F238E27FC236}">
                <a16:creationId xmlns:a16="http://schemas.microsoft.com/office/drawing/2014/main" id="{72C3C714-BBA8-41CE-9905-8EF6012549B2}"/>
              </a:ext>
            </a:extLst>
          </p:cNvPr>
          <p:cNvSpPr>
            <a:spLocks noGrp="1"/>
          </p:cNvSpPr>
          <p:nvPr>
            <p:ph idx="1"/>
          </p:nvPr>
        </p:nvSpPr>
        <p:spPr/>
        <p:txBody>
          <a:bodyPr/>
          <a:lstStyle/>
          <a:p>
            <a:pPr lvl="1" eaLnBrk="1" hangingPunct="1"/>
            <a:r>
              <a:rPr lang="fr-BE" altLang="fr-FR" dirty="0"/>
              <a:t>Assurez-vous que le personnel du programme et le personnel financier travaillent main dans la main</a:t>
            </a:r>
          </a:p>
          <a:p>
            <a:pPr lvl="1" eaLnBrk="1" hangingPunct="1"/>
            <a:r>
              <a:rPr lang="fr-BE" altLang="fr-FR" dirty="0"/>
              <a:t>Le budget doit refléter le coût total du projet (contribution de la Commission et votre contribution).</a:t>
            </a:r>
          </a:p>
          <a:p>
            <a:pPr lvl="1" eaLnBrk="1" hangingPunct="1"/>
            <a:r>
              <a:rPr lang="fr-BE" altLang="fr-FR" dirty="0"/>
              <a:t>La contribution de la Commission ne peut varier de plus de 20% par rapport au budget </a:t>
            </a:r>
            <a:r>
              <a:rPr lang="fr-BE" altLang="fr-FR" dirty="0" err="1"/>
              <a:t>identifé</a:t>
            </a:r>
            <a:r>
              <a:rPr lang="fr-BE" altLang="fr-FR" dirty="0"/>
              <a:t> dans la note conceptuelle.</a:t>
            </a:r>
          </a:p>
          <a:p>
            <a:pPr lvl="1" eaLnBrk="1" hangingPunct="1"/>
            <a:r>
              <a:rPr lang="fr-BE" altLang="fr-FR" dirty="0"/>
              <a:t>Contribution en nature : vérifiez toujours les lignes directives. Sont-elles acceptées ou non ?</a:t>
            </a:r>
          </a:p>
          <a:p>
            <a:pPr lvl="1" eaLnBrk="1" hangingPunct="1"/>
            <a:endParaRPr lang="en-US" altLang="fr-FR" dirty="0"/>
          </a:p>
        </p:txBody>
      </p:sp>
      <p:sp>
        <p:nvSpPr>
          <p:cNvPr id="17413" name="Slide Number Placeholder 4">
            <a:extLst>
              <a:ext uri="{FF2B5EF4-FFF2-40B4-BE49-F238E27FC236}">
                <a16:creationId xmlns:a16="http://schemas.microsoft.com/office/drawing/2014/main" id="{242D71EF-C6E3-4400-9060-575020060A6E}"/>
              </a:ext>
            </a:extLst>
          </p:cNvPr>
          <p:cNvSpPr>
            <a:spLocks noGrp="1"/>
          </p:cNvSpPr>
          <p:nvPr>
            <p:ph type="sldNum" sz="quarter" idx="12"/>
          </p:nvPr>
        </p:nvSpPr>
        <p:spPr>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 tIns="36000" rIns="36000" bIns="36000" numCol="1" anchor="ctr" anchorCtr="0" compatLnSpc="1">
            <a:prstTxWarp prst="textNoShape">
              <a:avLst/>
            </a:prstTxWarp>
            <a:noAutofit/>
          </a:bodyPr>
          <a:lstStyle>
            <a:defPPr>
              <a:defRPr lang="da-DK"/>
            </a:defPPr>
            <a:lvl1pPr algn="l" rtl="0" eaLnBrk="0" fontAlgn="base" hangingPunct="0">
              <a:spcBef>
                <a:spcPct val="0"/>
              </a:spcBef>
              <a:spcAft>
                <a:spcPct val="0"/>
              </a:spcAft>
              <a:defRPr sz="600" kern="1200">
                <a:solidFill>
                  <a:srgbClr val="898989"/>
                </a:solidFill>
                <a:latin typeface="Arial" panose="020B0604020202020204" pitchFamily="34" charset="0"/>
                <a:ea typeface="ヒラギノ角ゴ Pro W3"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5pPr>
            <a:lvl6pPr marL="2286000" algn="l" defTabSz="914400" rtl="0" eaLnBrk="1" latinLnBrk="0" hangingPunct="1">
              <a:defRPr kern="1200">
                <a:solidFill>
                  <a:schemeClr val="tx1"/>
                </a:solidFill>
                <a:latin typeface="Arial" panose="020B0604020202020204" pitchFamily="34" charset="0"/>
                <a:ea typeface="ヒラギノ角ゴ Pro W3" charset="-128"/>
                <a:cs typeface="+mn-cs"/>
              </a:defRPr>
            </a:lvl6pPr>
            <a:lvl7pPr marL="2743200" algn="l" defTabSz="914400" rtl="0" eaLnBrk="1" latinLnBrk="0" hangingPunct="1">
              <a:defRPr kern="1200">
                <a:solidFill>
                  <a:schemeClr val="tx1"/>
                </a:solidFill>
                <a:latin typeface="Arial" panose="020B0604020202020204" pitchFamily="34" charset="0"/>
                <a:ea typeface="ヒラギノ角ゴ Pro W3" charset="-128"/>
                <a:cs typeface="+mn-cs"/>
              </a:defRPr>
            </a:lvl7pPr>
            <a:lvl8pPr marL="3200400" algn="l" defTabSz="914400" rtl="0" eaLnBrk="1" latinLnBrk="0" hangingPunct="1">
              <a:defRPr kern="1200">
                <a:solidFill>
                  <a:schemeClr val="tx1"/>
                </a:solidFill>
                <a:latin typeface="Arial" panose="020B0604020202020204" pitchFamily="34" charset="0"/>
                <a:ea typeface="ヒラギノ角ゴ Pro W3" charset="-128"/>
                <a:cs typeface="+mn-cs"/>
              </a:defRPr>
            </a:lvl8pPr>
            <a:lvl9pPr marL="3657600" algn="l" defTabSz="914400" rtl="0" eaLnBrk="1" latinLnBrk="0" hangingPunct="1">
              <a:defRPr kern="1200">
                <a:solidFill>
                  <a:schemeClr val="tx1"/>
                </a:solidFill>
                <a:latin typeface="Arial" panose="020B0604020202020204" pitchFamily="34" charset="0"/>
                <a:ea typeface="ヒラギノ角ゴ Pro W3" charset="-128"/>
                <a:cs typeface="+mn-cs"/>
              </a:defRPr>
            </a:lvl9pPr>
          </a:lstStyle>
          <a:p>
            <a:fld id="{8020ACF3-C7D1-4672-A030-42376CA10013}" type="slidenum">
              <a:rPr lang="en-GB" altLang="en-BE" smtClean="0"/>
              <a:t>6</a:t>
            </a:fld>
            <a:endParaRPr lang="en-US" altLang="fr-FR" sz="1400">
              <a:solidFill>
                <a:srgbClr val="3300AF"/>
              </a:solidFill>
            </a:endParaRPr>
          </a:p>
        </p:txBody>
      </p:sp>
      <p:sp>
        <p:nvSpPr>
          <p:cNvPr id="19462" name="Text Placeholder 2">
            <a:extLst>
              <a:ext uri="{FF2B5EF4-FFF2-40B4-BE49-F238E27FC236}">
                <a16:creationId xmlns:a16="http://schemas.microsoft.com/office/drawing/2014/main" id="{FB807406-FB63-4A3D-A556-54C307059F05}"/>
              </a:ext>
            </a:extLst>
          </p:cNvPr>
          <p:cNvSpPr>
            <a:spLocks noGrp="1"/>
          </p:cNvSpPr>
          <p:nvPr>
            <p:ph type="body" sz="quarter" idx="13"/>
          </p:nvPr>
        </p:nvSpPr>
        <p:spPr/>
        <p:txBody>
          <a:bodyPr/>
          <a:lstStyle/>
          <a:p>
            <a:pPr eaLnBrk="1" hangingPunct="1"/>
            <a:r>
              <a:rPr lang="en-US" altLang="en-US"/>
              <a:t>Quelques conseils</a:t>
            </a:r>
          </a:p>
        </p:txBody>
      </p:sp>
      <p:pic>
        <p:nvPicPr>
          <p:cNvPr id="19460" name="Content Placeholder 4">
            <a:extLst>
              <a:ext uri="{FF2B5EF4-FFF2-40B4-BE49-F238E27FC236}">
                <a16:creationId xmlns:a16="http://schemas.microsoft.com/office/drawing/2014/main" id="{8066BD1C-DD2E-43EE-AD84-F2932F12D61F}"/>
              </a:ext>
            </a:extLst>
          </p:cNvPr>
          <p:cNvPicPr>
            <a:picLocks noGrp="1" noChangeAspect="1" noChangeArrowheads="1"/>
          </p:cNvPicPr>
          <p:nvPr>
            <p:ph sz="half" idx="4294967295"/>
          </p:nvPr>
        </p:nvPicPr>
        <p:blipFill>
          <a:blip r:embed="rId3">
            <a:extLst>
              <a:ext uri="{28A0092B-C50C-407E-A947-70E740481C1C}">
                <a14:useLocalDpi xmlns:a14="http://schemas.microsoft.com/office/drawing/2010/main" val="0"/>
              </a:ext>
            </a:extLst>
          </a:blip>
          <a:srcRect/>
          <a:stretch>
            <a:fillRect/>
          </a:stretch>
        </p:blipFill>
        <p:spPr>
          <a:xfrm>
            <a:off x="4854735" y="3381819"/>
            <a:ext cx="2828925" cy="285750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3">
            <a:extLst>
              <a:ext uri="{FF2B5EF4-FFF2-40B4-BE49-F238E27FC236}">
                <a16:creationId xmlns:a16="http://schemas.microsoft.com/office/drawing/2014/main" id="{8884C0D8-3424-47A6-BED6-CDF67084A9C7}"/>
              </a:ext>
            </a:extLst>
          </p:cNvPr>
          <p:cNvSpPr>
            <a:spLocks noGrp="1"/>
          </p:cNvSpPr>
          <p:nvPr>
            <p:ph type="title"/>
          </p:nvPr>
        </p:nvSpPr>
        <p:spPr/>
        <p:txBody>
          <a:bodyPr/>
          <a:lstStyle/>
          <a:p>
            <a:pPr eaLnBrk="1" hangingPunct="1"/>
            <a:r>
              <a:rPr lang="en-US" altLang="en-US"/>
              <a:t>Le budget : le format</a:t>
            </a:r>
          </a:p>
        </p:txBody>
      </p:sp>
      <p:graphicFrame>
        <p:nvGraphicFramePr>
          <p:cNvPr id="7" name="Content Placeholder 6">
            <a:extLst>
              <a:ext uri="{FF2B5EF4-FFF2-40B4-BE49-F238E27FC236}">
                <a16:creationId xmlns:a16="http://schemas.microsoft.com/office/drawing/2014/main" id="{64BD12B1-4060-4DC1-8DE2-A87A44AFF2B2}"/>
              </a:ext>
            </a:extLst>
          </p:cNvPr>
          <p:cNvGraphicFramePr>
            <a:graphicFrameLocks noGrp="1"/>
          </p:cNvGraphicFramePr>
          <p:nvPr>
            <p:ph idx="1"/>
          </p:nvPr>
        </p:nvGraphicFramePr>
        <p:xfrm>
          <a:off x="838200" y="1687513"/>
          <a:ext cx="10863263" cy="4260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Footer Placeholder 1">
            <a:extLst>
              <a:ext uri="{FF2B5EF4-FFF2-40B4-BE49-F238E27FC236}">
                <a16:creationId xmlns:a16="http://schemas.microsoft.com/office/drawing/2014/main" id="{EC4BF681-0096-4215-996B-8C18921624FE}"/>
              </a:ext>
            </a:extLst>
          </p:cNvPr>
          <p:cNvSpPr>
            <a:spLocks noGrp="1"/>
          </p:cNvSpPr>
          <p:nvPr>
            <p:ph type="ftr" sz="quarter" idx="11"/>
          </p:nvPr>
        </p:nvSpPr>
        <p:spPr>
          <a:prstGeom prst="rect">
            <a:avLst/>
          </a:prstGeom>
        </p:spPr>
        <p:txBody>
          <a:bodyPr vert="horz" lIns="36000" tIns="36000" rIns="36000" bIns="36000" rtlCol="0" anchor="ctr">
            <a:noAutofit/>
          </a:bodyPr>
          <a:lstStyle>
            <a:defPPr>
              <a:defRPr lang="da-DK"/>
            </a:defPPr>
            <a:lvl1pPr algn="ctr" rtl="0" eaLnBrk="0" fontAlgn="base" hangingPunct="0">
              <a:spcBef>
                <a:spcPct val="0"/>
              </a:spcBef>
              <a:spcAft>
                <a:spcPct val="0"/>
              </a:spcAft>
              <a:defRPr sz="600" kern="1200" cap="all" baseline="0">
                <a:solidFill>
                  <a:schemeClr val="tx1">
                    <a:tint val="75000"/>
                  </a:schemeClr>
                </a:solidFill>
                <a:latin typeface="Arial" panose="020B0604020202020204" pitchFamily="34" charset="0"/>
                <a:ea typeface="ヒラギノ角ゴ Pro W3"/>
                <a:cs typeface="ヒラギノ角ゴ Pro W3"/>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5pPr>
            <a:lvl6pPr marL="2286000" algn="l" defTabSz="914400" rtl="0" eaLnBrk="1" latinLnBrk="0" hangingPunct="1">
              <a:defRPr kern="1200">
                <a:solidFill>
                  <a:schemeClr val="tx1"/>
                </a:solidFill>
                <a:latin typeface="Arial" panose="020B0604020202020204" pitchFamily="34" charset="0"/>
                <a:ea typeface="ヒラギノ角ゴ Pro W3" charset="-128"/>
                <a:cs typeface="+mn-cs"/>
              </a:defRPr>
            </a:lvl6pPr>
            <a:lvl7pPr marL="2743200" algn="l" defTabSz="914400" rtl="0" eaLnBrk="1" latinLnBrk="0" hangingPunct="1">
              <a:defRPr kern="1200">
                <a:solidFill>
                  <a:schemeClr val="tx1"/>
                </a:solidFill>
                <a:latin typeface="Arial" panose="020B0604020202020204" pitchFamily="34" charset="0"/>
                <a:ea typeface="ヒラギノ角ゴ Pro W3" charset="-128"/>
                <a:cs typeface="+mn-cs"/>
              </a:defRPr>
            </a:lvl7pPr>
            <a:lvl8pPr marL="3200400" algn="l" defTabSz="914400" rtl="0" eaLnBrk="1" latinLnBrk="0" hangingPunct="1">
              <a:defRPr kern="1200">
                <a:solidFill>
                  <a:schemeClr val="tx1"/>
                </a:solidFill>
                <a:latin typeface="Arial" panose="020B0604020202020204" pitchFamily="34" charset="0"/>
                <a:ea typeface="ヒラギノ角ゴ Pro W3" charset="-128"/>
                <a:cs typeface="+mn-cs"/>
              </a:defRPr>
            </a:lvl8pPr>
            <a:lvl9pPr marL="3657600" algn="l" defTabSz="914400" rtl="0" eaLnBrk="1" latinLnBrk="0" hangingPunct="1">
              <a:defRPr kern="1200">
                <a:solidFill>
                  <a:schemeClr val="tx1"/>
                </a:solidFill>
                <a:latin typeface="Arial" panose="020B0604020202020204" pitchFamily="34" charset="0"/>
                <a:ea typeface="ヒラギノ角ゴ Pro W3" charset="-128"/>
                <a:cs typeface="+mn-cs"/>
              </a:defRPr>
            </a:lvl9pPr>
          </a:lstStyle>
          <a:p>
            <a:pPr>
              <a:defRPr/>
            </a:pPr>
            <a:r>
              <a:rPr lang="da-DK"/>
              <a:t>11c.4.01 Budget SL (mod 02/16) </a:t>
            </a:r>
            <a:endParaRPr lang="en-US"/>
          </a:p>
        </p:txBody>
      </p:sp>
      <p:sp>
        <p:nvSpPr>
          <p:cNvPr id="3" name="Slide Number Placeholder 2">
            <a:extLst>
              <a:ext uri="{FF2B5EF4-FFF2-40B4-BE49-F238E27FC236}">
                <a16:creationId xmlns:a16="http://schemas.microsoft.com/office/drawing/2014/main" id="{1E8C4F99-E5A3-4FBC-8EC7-3AADE04705C6}"/>
              </a:ext>
            </a:extLst>
          </p:cNvPr>
          <p:cNvSpPr>
            <a:spLocks noGrp="1"/>
          </p:cNvSpPr>
          <p:nvPr>
            <p:ph type="sldNum" sz="quarter" idx="12"/>
          </p:nvPr>
        </p:nvSpPr>
        <p:spPr>
          <a:prstGeom prst="rect">
            <a:avLst/>
          </a:prstGeom>
        </p:spPr>
        <p:txBody>
          <a:bodyPr vert="horz" wrap="square" lIns="36000" tIns="36000" rIns="36000" bIns="36000" numCol="1" anchor="ctr" anchorCtr="0" compatLnSpc="1">
            <a:prstTxWarp prst="textNoShape">
              <a:avLst/>
            </a:prstTxWarp>
            <a:noAutofit/>
          </a:bodyPr>
          <a:lstStyle>
            <a:defPPr>
              <a:defRPr lang="da-DK"/>
            </a:defPPr>
            <a:lvl1pPr algn="l" rtl="0" eaLnBrk="0" fontAlgn="base" hangingPunct="0">
              <a:spcBef>
                <a:spcPct val="0"/>
              </a:spcBef>
              <a:spcAft>
                <a:spcPct val="0"/>
              </a:spcAft>
              <a:defRPr sz="600" kern="1200">
                <a:solidFill>
                  <a:srgbClr val="898989"/>
                </a:solidFill>
                <a:latin typeface="Arial" panose="020B0604020202020204" pitchFamily="34" charset="0"/>
                <a:ea typeface="ヒラギノ角ゴ Pro W3"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5pPr>
            <a:lvl6pPr marL="2286000" algn="l" defTabSz="914400" rtl="0" eaLnBrk="1" latinLnBrk="0" hangingPunct="1">
              <a:defRPr kern="1200">
                <a:solidFill>
                  <a:schemeClr val="tx1"/>
                </a:solidFill>
                <a:latin typeface="Arial" panose="020B0604020202020204" pitchFamily="34" charset="0"/>
                <a:ea typeface="ヒラギノ角ゴ Pro W3" charset="-128"/>
                <a:cs typeface="+mn-cs"/>
              </a:defRPr>
            </a:lvl6pPr>
            <a:lvl7pPr marL="2743200" algn="l" defTabSz="914400" rtl="0" eaLnBrk="1" latinLnBrk="0" hangingPunct="1">
              <a:defRPr kern="1200">
                <a:solidFill>
                  <a:schemeClr val="tx1"/>
                </a:solidFill>
                <a:latin typeface="Arial" panose="020B0604020202020204" pitchFamily="34" charset="0"/>
                <a:ea typeface="ヒラギノ角ゴ Pro W3" charset="-128"/>
                <a:cs typeface="+mn-cs"/>
              </a:defRPr>
            </a:lvl7pPr>
            <a:lvl8pPr marL="3200400" algn="l" defTabSz="914400" rtl="0" eaLnBrk="1" latinLnBrk="0" hangingPunct="1">
              <a:defRPr kern="1200">
                <a:solidFill>
                  <a:schemeClr val="tx1"/>
                </a:solidFill>
                <a:latin typeface="Arial" panose="020B0604020202020204" pitchFamily="34" charset="0"/>
                <a:ea typeface="ヒラギノ角ゴ Pro W3" charset="-128"/>
                <a:cs typeface="+mn-cs"/>
              </a:defRPr>
            </a:lvl8pPr>
            <a:lvl9pPr marL="3657600" algn="l" defTabSz="914400" rtl="0" eaLnBrk="1" latinLnBrk="0" hangingPunct="1">
              <a:defRPr kern="1200">
                <a:solidFill>
                  <a:schemeClr val="tx1"/>
                </a:solidFill>
                <a:latin typeface="Arial" panose="020B0604020202020204" pitchFamily="34" charset="0"/>
                <a:ea typeface="ヒラギノ角ゴ Pro W3" charset="-128"/>
                <a:cs typeface="+mn-cs"/>
              </a:defRPr>
            </a:lvl9pPr>
          </a:lstStyle>
          <a:p>
            <a:fld id="{E2D6D5EC-F40B-4290-8998-B83513881167}" type="slidenum">
              <a:rPr lang="en-US" altLang="fr-FR" smtClean="0"/>
              <a:t>7</a:t>
            </a:fld>
            <a:endParaRPr lang="en-US" altLang="fr-FR">
              <a:solidFill>
                <a:srgbClr val="898989"/>
              </a:solidFill>
            </a:endParaRPr>
          </a:p>
        </p:txBody>
      </p:sp>
      <p:sp>
        <p:nvSpPr>
          <p:cNvPr id="21510" name="Text Placeholder 5">
            <a:extLst>
              <a:ext uri="{FF2B5EF4-FFF2-40B4-BE49-F238E27FC236}">
                <a16:creationId xmlns:a16="http://schemas.microsoft.com/office/drawing/2014/main" id="{C67CFCF0-1D58-4F80-A0AE-7DAF3842BA14}"/>
              </a:ext>
            </a:extLst>
          </p:cNvPr>
          <p:cNvSpPr>
            <a:spLocks noGrp="1"/>
          </p:cNvSpPr>
          <p:nvPr>
            <p:ph type="body" sz="quarter" idx="13"/>
          </p:nvPr>
        </p:nvSpPr>
        <p:spPr/>
        <p:txBody>
          <a:bodyPr/>
          <a:lstStyle/>
          <a:p>
            <a:pPr eaLnBrk="1" hangingPunct="1"/>
            <a:r>
              <a:rPr lang="en-US" altLang="en-US"/>
              <a:t>Trois feuilles de calcul distinctes</a:t>
            </a:r>
          </a:p>
        </p:txBody>
      </p:sp>
      <p:graphicFrame>
        <p:nvGraphicFramePr>
          <p:cNvPr id="8" name="Diagram 7">
            <a:extLst>
              <a:ext uri="{FF2B5EF4-FFF2-40B4-BE49-F238E27FC236}">
                <a16:creationId xmlns:a16="http://schemas.microsoft.com/office/drawing/2014/main" id="{DF06A6A6-6E0F-491A-94B4-C40FC62DC427}"/>
              </a:ext>
            </a:extLst>
          </p:cNvPr>
          <p:cNvGraphicFramePr/>
          <p:nvPr/>
        </p:nvGraphicFramePr>
        <p:xfrm>
          <a:off x="2639616" y="1540309"/>
          <a:ext cx="6792416" cy="426424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FBCFF369-B5DB-485E-8204-18A4D95C4AD1}"/>
              </a:ext>
            </a:extLst>
          </p:cNvPr>
          <p:cNvSpPr>
            <a:spLocks noGrp="1"/>
          </p:cNvSpPr>
          <p:nvPr>
            <p:ph type="title"/>
          </p:nvPr>
        </p:nvSpPr>
        <p:spPr/>
        <p:txBody>
          <a:bodyPr/>
          <a:lstStyle/>
          <a:p>
            <a:pPr eaLnBrk="1" hangingPunct="1"/>
            <a:r>
              <a:rPr lang="en-US" altLang="en-US">
                <a:ea typeface="ヒラギノ角ゴ Pro W3" charset="-128"/>
              </a:rPr>
              <a:t>Le budget : Rubriques </a:t>
            </a:r>
          </a:p>
        </p:txBody>
      </p:sp>
      <p:sp>
        <p:nvSpPr>
          <p:cNvPr id="22531" name="Rectangle 3">
            <a:extLst>
              <a:ext uri="{FF2B5EF4-FFF2-40B4-BE49-F238E27FC236}">
                <a16:creationId xmlns:a16="http://schemas.microsoft.com/office/drawing/2014/main" id="{F64D6ECE-1F4E-4B7E-BBE5-FB39C3720491}"/>
              </a:ext>
            </a:extLst>
          </p:cNvPr>
          <p:cNvSpPr>
            <a:spLocks noGrp="1"/>
          </p:cNvSpPr>
          <p:nvPr>
            <p:ph idx="1"/>
          </p:nvPr>
        </p:nvSpPr>
        <p:spPr/>
        <p:txBody>
          <a:bodyPr/>
          <a:lstStyle/>
          <a:p>
            <a:pPr eaLnBrk="1" hangingPunct="1"/>
            <a:r>
              <a:rPr lang="en-US" altLang="en-US" sz="2400" dirty="0">
                <a:ea typeface="ヒラギノ角ゴ Pro W3" charset="-128"/>
              </a:rPr>
              <a:t>Ressources humaines</a:t>
            </a:r>
          </a:p>
          <a:p>
            <a:pPr eaLnBrk="1" hangingPunct="1"/>
            <a:r>
              <a:rPr lang="en-US" altLang="en-US" sz="2400" dirty="0">
                <a:ea typeface="ヒラギノ角ゴ Pro W3" charset="-128"/>
              </a:rPr>
              <a:t>Voyage</a:t>
            </a:r>
          </a:p>
          <a:p>
            <a:pPr eaLnBrk="1" hangingPunct="1"/>
            <a:r>
              <a:rPr lang="en-US" altLang="en-US" sz="2400" dirty="0">
                <a:ea typeface="ヒラギノ角ゴ Pro W3" charset="-128"/>
              </a:rPr>
              <a:t>Équipement et fournitures</a:t>
            </a:r>
          </a:p>
          <a:p>
            <a:pPr eaLnBrk="1" hangingPunct="1"/>
            <a:r>
              <a:rPr lang="en-US" altLang="en-US" sz="2400" dirty="0">
                <a:ea typeface="ヒラギノ角ゴ Pro W3" charset="-128"/>
              </a:rPr>
              <a:t>Coûts des bureaux locaux/actions</a:t>
            </a:r>
          </a:p>
          <a:p>
            <a:pPr eaLnBrk="1" hangingPunct="1"/>
            <a:r>
              <a:rPr lang="en-US" altLang="en-US" sz="2400" dirty="0">
                <a:ea typeface="ヒラギノ角ゴ Pro W3" charset="-128"/>
              </a:rPr>
              <a:t>Autres coûts, services</a:t>
            </a:r>
          </a:p>
          <a:p>
            <a:pPr eaLnBrk="1" hangingPunct="1"/>
            <a:r>
              <a:rPr lang="fr-BE" altLang="en-US" sz="2400" dirty="0" err="1">
                <a:ea typeface="ヒラギノ角ゴ Pro W3" charset="-128"/>
              </a:rPr>
              <a:t>Autre</a:t>
            </a:r>
            <a:endParaRPr lang="en-US" altLang="en-US" sz="2400" dirty="0">
              <a:ea typeface="ヒラギノ角ゴ Pro W3" charset="-128"/>
            </a:endParaRPr>
          </a:p>
          <a:p>
            <a:pPr eaLnBrk="1" hangingPunct="1"/>
            <a:r>
              <a:rPr lang="en-US" altLang="en-US" sz="2400" dirty="0">
                <a:ea typeface="ヒラギノ角ゴ Pro W3" charset="-128"/>
              </a:rPr>
              <a:t>Réserve pour imprévus</a:t>
            </a:r>
          </a:p>
          <a:p>
            <a:pPr eaLnBrk="1" hangingPunct="1"/>
            <a:r>
              <a:rPr lang="en-US" altLang="en-US" sz="2400" dirty="0">
                <a:ea typeface="ヒラギノ角ゴ Pro W3" charset="-128"/>
              </a:rPr>
              <a:t>Frais administratifs</a:t>
            </a:r>
          </a:p>
          <a:p>
            <a:pPr eaLnBrk="1" hangingPunct="1"/>
            <a:r>
              <a:rPr lang="fr-BE" altLang="en-US" sz="2400" dirty="0">
                <a:ea typeface="ヒラギノ角ゴ Pro W3" charset="-128"/>
              </a:rPr>
              <a:t>Taxes</a:t>
            </a:r>
            <a:endParaRPr lang="en-US" altLang="en-US" sz="2400" dirty="0">
              <a:ea typeface="ヒラギノ角ゴ Pro W3" charset="-128"/>
            </a:endParaRPr>
          </a:p>
        </p:txBody>
      </p:sp>
      <p:sp>
        <p:nvSpPr>
          <p:cNvPr id="23557" name="Slide Number Placeholder 5">
            <a:extLst>
              <a:ext uri="{FF2B5EF4-FFF2-40B4-BE49-F238E27FC236}">
                <a16:creationId xmlns:a16="http://schemas.microsoft.com/office/drawing/2014/main" id="{F0A0568A-8CB5-4854-BFAF-B149B00AD820}"/>
              </a:ext>
            </a:extLst>
          </p:cNvPr>
          <p:cNvSpPr>
            <a:spLocks noGrp="1"/>
          </p:cNvSpPr>
          <p:nvPr>
            <p:ph type="sldNum" sz="quarter" idx="12"/>
          </p:nvPr>
        </p:nvSpPr>
        <p:spPr>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 tIns="36000" rIns="36000" bIns="36000" numCol="1" anchor="ctr" anchorCtr="0" compatLnSpc="1">
            <a:prstTxWarp prst="textNoShape">
              <a:avLst/>
            </a:prstTxWarp>
            <a:noAutofit/>
          </a:bodyPr>
          <a:lstStyle>
            <a:defPPr>
              <a:defRPr lang="da-DK"/>
            </a:defPPr>
            <a:lvl1pPr algn="l" rtl="0" eaLnBrk="0" fontAlgn="base" hangingPunct="0">
              <a:spcBef>
                <a:spcPct val="0"/>
              </a:spcBef>
              <a:spcAft>
                <a:spcPct val="0"/>
              </a:spcAft>
              <a:defRPr sz="600" kern="1200">
                <a:solidFill>
                  <a:srgbClr val="898989"/>
                </a:solidFill>
                <a:latin typeface="Arial" panose="020B0604020202020204" pitchFamily="34" charset="0"/>
                <a:ea typeface="ヒラギノ角ゴ Pro W3"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5pPr>
            <a:lvl6pPr marL="2286000" algn="l" defTabSz="914400" rtl="0" eaLnBrk="1" latinLnBrk="0" hangingPunct="1">
              <a:defRPr kern="1200">
                <a:solidFill>
                  <a:schemeClr val="tx1"/>
                </a:solidFill>
                <a:latin typeface="Arial" panose="020B0604020202020204" pitchFamily="34" charset="0"/>
                <a:ea typeface="ヒラギノ角ゴ Pro W3" charset="-128"/>
                <a:cs typeface="+mn-cs"/>
              </a:defRPr>
            </a:lvl6pPr>
            <a:lvl7pPr marL="2743200" algn="l" defTabSz="914400" rtl="0" eaLnBrk="1" latinLnBrk="0" hangingPunct="1">
              <a:defRPr kern="1200">
                <a:solidFill>
                  <a:schemeClr val="tx1"/>
                </a:solidFill>
                <a:latin typeface="Arial" panose="020B0604020202020204" pitchFamily="34" charset="0"/>
                <a:ea typeface="ヒラギノ角ゴ Pro W3" charset="-128"/>
                <a:cs typeface="+mn-cs"/>
              </a:defRPr>
            </a:lvl7pPr>
            <a:lvl8pPr marL="3200400" algn="l" defTabSz="914400" rtl="0" eaLnBrk="1" latinLnBrk="0" hangingPunct="1">
              <a:defRPr kern="1200">
                <a:solidFill>
                  <a:schemeClr val="tx1"/>
                </a:solidFill>
                <a:latin typeface="Arial" panose="020B0604020202020204" pitchFamily="34" charset="0"/>
                <a:ea typeface="ヒラギノ角ゴ Pro W3" charset="-128"/>
                <a:cs typeface="+mn-cs"/>
              </a:defRPr>
            </a:lvl8pPr>
            <a:lvl9pPr marL="3657600" algn="l" defTabSz="914400" rtl="0" eaLnBrk="1" latinLnBrk="0" hangingPunct="1">
              <a:defRPr kern="1200">
                <a:solidFill>
                  <a:schemeClr val="tx1"/>
                </a:solidFill>
                <a:latin typeface="Arial" panose="020B0604020202020204" pitchFamily="34" charset="0"/>
                <a:ea typeface="ヒラギノ角ゴ Pro W3" charset="-128"/>
                <a:cs typeface="+mn-cs"/>
              </a:defRPr>
            </a:lvl9pPr>
          </a:lstStyle>
          <a:p>
            <a:fld id="{E2D6D5EC-F40B-4290-8998-B83513881167}" type="slidenum">
              <a:rPr lang="en-US" altLang="fr-FR" smtClean="0"/>
              <a:t>8</a:t>
            </a:fld>
            <a:endParaRPr lang="en-US" altLang="en-US" sz="1400">
              <a:solidFill>
                <a:srgbClr val="3300AF"/>
              </a:solidFill>
            </a:endParaRPr>
          </a:p>
        </p:txBody>
      </p:sp>
      <p:sp>
        <p:nvSpPr>
          <p:cNvPr id="22533" name="Text Placeholder 1">
            <a:extLst>
              <a:ext uri="{FF2B5EF4-FFF2-40B4-BE49-F238E27FC236}">
                <a16:creationId xmlns:a16="http://schemas.microsoft.com/office/drawing/2014/main" id="{EBF6B770-27EB-474A-84ED-488B52C44D0C}"/>
              </a:ext>
            </a:extLst>
          </p:cNvPr>
          <p:cNvSpPr>
            <a:spLocks noGrp="1"/>
          </p:cNvSpPr>
          <p:nvPr>
            <p:ph type="body" sz="quarter" idx="13"/>
          </p:nvPr>
        </p:nvSpPr>
        <p:spPr/>
        <p:txBody>
          <a:bodyPr/>
          <a:lstStyle/>
          <a:p>
            <a:pPr eaLnBrk="1" hangingPunct="1"/>
            <a:r>
              <a:rPr lang="en-US" altLang="en-US"/>
              <a:t>Les rubriques du budget </a:t>
            </a:r>
          </a:p>
        </p:txBody>
      </p:sp>
      <p:sp>
        <p:nvSpPr>
          <p:cNvPr id="22534" name="AutoShape 8" descr="data:image/jpeg;base64,/9j/4AAQSkZJRgABAQAAAQABAAD/2wCEAAkGBxQTEhUUEhIWFBUXGB0ZGBcXFxweGxsZGRoYGxwcGxcZHSghGBwlGxoeIjEhJSkrMC4wHCEzODYtNyguLisBCgoKDg0OGxAQGzQkICY2LCwwNDA0NCwvLS8tLi8sLDY0NSw0NCwsMCwsLjQsLzQsNS00LCwvMjQsLDQ3LCw0LP/AABEIAMkA+wMBIgACEQEDEQH/xAAcAAEAAwEBAQEBAAAAAAAAAAAABAUGBwMIAgH/xABJEAACAQMCBAMFBQMHCAsAAAABAgMABBESIQUGMUETIlEHFDJhcSNCUoGRcqHBFSQzQ2Kx0hY0NVWCkpTRCFNUY3ODk6Kz4fD/xAAaAQEAAwEBAQAAAAAAAAAAAAAAAgMEAQUG/8QALxEAAgECBAQFAwUBAQAAAAAAAAECAxEEEiExIkFR8BNhcZGxBaHRMoHB4fEVFP/aAAwDAQACEQMRAD8A7jSlKAUpSgFKUoBSlKAUpSgFKUoBSlROLcRjt4ZJpm0xxqWY/TsB3YnYDuSBQEl3A6kD615Wd5HKuuKRJFPRkYMPTqDjqK+cOd+Zmv5vFuDoiG0UJYlVAzuVzpaQ5OSB6DoKgcNvZLeVZbd2hlGGGAVDgbeZDjxEwcfn1FRzGN4yKezt1PqWlZnk3nGG9txIWSKVTpliLjKN8s4yrDzA+h9Qa0MVyjbK6sfkwP8AdUjWmmro9aUpQ6KUpQClKUApSlAKUpQClKUApSlAKUpQClKUApSlAKUpQClKUApVdxjjttahTc3EcIY4XWwGrHXAO5xkfqKxXGfa7bICLWKS5bOASDEnQb6nGrA+S9vzpcjKcY6ydjojuACSQABkk9AB3J7VwT2q82i7n0RtqtoDhAuftZjsWA++B8KbfiIyCDVZzBzbeXpPjy6Y+0EWVjH7W+ZD+1t6AVM9nnBVnxdzYJRyI498K6nd2z8TDtjYdevSuU9DHUrqrww25st+TeVhEqz3C5uGHwncRAnIVRj4sYyd9xtWh4rwyO4jMcy6lPQ/eU9mVvuketTKVnbbdyHofPzIi3E6S/aOsnhjy5LaDoyAB1OBtVxHw54irrazxk4ZWWJwRggg5UZBzg10rlRAWu5Rjz3UgBx5sIEQgn01IT+lX9WOoJwTe79zlfD+cr6I4hvpcrkaJSJO+SGWUFgc7dQRuNq3nLftfxhOIw6P+/hBZPq8e7r9Rq/IV68b4Db3S4njDEfC42df2XG4+nSufcw8uTWeWUNPbgZMm2tP21HxAddQHTrUo1Ap1Yfpd/J/k+i+HcQinjEkEiSoejIwI/UVJr5t5G5jbh1wJY8tbSYE8SnbHaVAAfMo3wPiG1fRtrcpIiyRsHRwGVlOQVIyCD3GKtTubKVWNSN0etKUrpaKUpQClKUApSlAKUpQClKUApSlAKUpQClKUAr+MwAyTgDqa/tZT2iXh8BLVG0yXsgtw2fhRgTK35RggfNloGce59ea5uV4kSWtJmaC3yMaUjxpbGAQJHDlc7469hVbwngstwkjQMGkjkCtEzAL4bIGVlOnZs56k5wflXZec+XUl4bJbwoF8NA0KrgYeLzIozsM4059GNcSs+JGOKcJG7+8whQVfTpYZKsdwT8X7sd6ozZjzamWVS8uenf7E3ivBre0tUjDhr9SC4TJyHY6lc9AAucE7+UetaL2cM5guQhGoT+XVkqMpGTsD/dWGEioAoA1HGI0GWLHGwUdTXUuT+DG3ttMi4klJeVc5ALADT6bKAD6nNclsRhNzblY/niXZkwLmzxn4NDZ+Yz4mc/lV9qwMnYDc/xqp4fwdELKbW2RAfJoGSdz8QMYCnp0J71I4/OUtbh1+JYZGGfVUYj94qtlr1IfJan3KEltRfVIW9fFkeT9fNV3UHgSAW0AAwBFHsP2Fr3vnIjYqyq2NmZSyg/NQQSPoRXHucerPeqnmHj0VqgMgLs50pGMam9difhA6movA+KzyNhvdp4yT9rbP8A3x4kbsTvj7pPX5ZrE883Qa+lZidMCKgB6DK62IA9dQ3/+qlGOpyfCmyototII2HmJAHQAknA+mflXZ/YjxPVaSW7SKWhlYImfMImVHB05zp1u4B6bY7VyW84FcwrA3hySmZCzKqbRsxGlNQ6YB3LbbUtOIT8PuzIMLPbEa1U5V42VXKEkbhlPXGxGe1XRepCjnpVHKWzPqCledvKHVWHRgCM+hGa9KtPUFKUoBSlKAVGvOIRRaPFkRNbBEDMBqdiAFUHqST0FU17zWvvDWlrG1zcKAZApCxwgkYM0p2XqTpUM2x2r34fy6iyi4nb3i5wVErDARSc6Yo8kRjtndjjdjQF3SlKAUpSgFKUoBSlKAUpSgKrmXj0dnD4rgsWYJHGoy0kr7Iij1JriXtB5p4kLi2kvbVLdYJlkjCZIfONS+PkoTgHbAI9DXQ+GIvELxr5w3hW7NDaI2RhlJWaYjuWbyrvsF3APS/4zwmK6heGdA8bjcH9xB7EdiKplUs7FE6tnYmKwO4OQehFcG544R7rfSxqumKT7aLHTDfGvy0yZ29CtdS5GneJGsLhw09qFVWAx4luQPCkA+gKEZOCm53BNV7Y+HBrNbgAZt3BJ2z4cnkcZ+pRv9mq46OxkqQzJxMV7O5FW6lUqup4wyNgagUOGUNjIBBU4z2O1dFri8d+1u8c6DJiYMR6rgq4H1RjXZbeZXVXU5VgGUjuCMg5HyNJrmQoyzQXsfuqbnOXTYXRxn7Fx/vDT/GrGwlLRqScnGCfVhsenTcHasnz3zNAIpbYEtIxEZIXKISR8bHy5A+7uajFal0VqbGFAFUAAAAAAdAANgB2FQOOyBUUm4a382zKoOcA+VgVOR+n1rNR8du7Yg3BS4twPO6polUfi0L5WUfLBwP1v+O3xjVJFuBCvfXCzxsDg+Yrho9uhyBudj2W1FtT9cEUPmZmtpmOyzwLjK9wTqbcHPRj+VYf2jWRW7DnZJkXSQOkkROxPQkjSR64I+vQuFIvhqwWIGQB2MPwMzAeYHA1AjuazHtLvVMK2uMtKQxPdEjYHUPQk4UfVvSpRfERlbW5lG4xdlzJ75KHbYgY8Pt0iIKr069evrX64BwC44jctFESzv5ri4ZQRGp2y2MAsRsqDH5AEiVyry7JfXAgjJVQNUsmM+Gn92ttwoPoTuFNd+5c5fgsoRDbJoTJYknLMx6s7HdmPqewA6ACroxOYanOos03p8/0SeEWC28EUCElYo0jUtjJCKFBOABnA9Kl0pVh6QpWS525s93xbW/nu5R5R1ESdDLJ/ZHZfvEY9akcr8yGSzFxeGKHzmMSatKSaW0h11/CGYHC5PyJGDUc6zZeZ2ztcveIX8cEbSzSLFGu7O5AUZIAyT6kgD1JArIQ3t7xJsRo9lYnB8Vtri4Q5/ogDmBSPvEasMCMHpsbu0SVdMqLIuQdLqGGRuDg7bGvapHCFwnhUNtGI4I1jUenVj+JmO7se7EknvU2lKAUpSgFRuJpI0UggYJKVPhswyofHl1DByucZ+Wak0oDCw853FnlOL2rIFP8AndsjPbldsMwGXiO+Nx19K2VhfRzIJIZFkRujIwIP5ivdhkYO4rIcV5BiPmsJH4bMGDarbyxtjoJIAQki/LAz9MigNhSslPzPPaaRf2raNWk3Vv54sYB1vHnxIR1B+IDHU5FaazvI5UDxOsiMAQykEEEZG4+RoD3qv4/xeG0gee4cJGg3PrnYAAbkk7AVYVQc5cJluIovAKeJFMsoSRiI30hgVfSpOMNkbdVFAcp5J5/Nlbxx3ltJHa5xDKsT4RSSQrkqBJ+0pyT2PWutcOv454klhcSRuMqw6EfwPYg7iqi7u544j/KFnG0JGHaBmnQDuZIWjVgmO4D43zgb1SwW0XDlN5ZMXsJMNNDH51QHA8eEDJwPvr6ZP3QKzSj5GOUeu5rJ+Gq08c4JWRAykjHnjYHyNtuA2GHcEehOZF5bLLG8ci6kdSrA91YYI/Q1/ba4WRFeNg6MAyspyCD0II6iv5bzhwSvZmU/IqSp/eKrKz5yvLEwyS27ZJidoyT3A+Ft/wASkH866H7PrvxLCEfejBiYehjJHcemD+eO1VXtX4eY74SAeWeMHIH9ZH5WztjdCnz2PoKruQOOQW4uknkjiHiK6lmALa1wcL1ONIJIz8Xbva9YlVNWnKK9e/c08Rdra8ihGmRJJlQYxu48VcY9RIDn1NZS+eOVLdFIULcRhkbqrLqJRlP3sjH596tBzTDDxCX42hmiQ6lifAlTIOwGWymnLAH7o7VC5xvLS7ezVGUu1yiPgaJlV9s+YawASD0x0qK3NWRp6ojqRaiV5VWOFgAkStqy51ZCrpGNW3lG3U1pOAa44LW3W5SOZYlLwypqY5GojAdWBXONjtjcVY2HLVrbnxFj8w6PIzPp7eUyE6CfUYr24/dmKJmG8jfZwqR/WvkL03wSRn5Ka5e5C9z34ddeKGcZ0l2VM9wh0lvoWBI9Rg965Hx/ipkubiZxjz+EiDckRZUdBkknNdGPFTEPAtYvHaBArM0mlQyqAF16Trk7kYGM7kEgHLcoWEUDhLhWF42ptcu4bc6vBfJB2OTjzbnO1VTrxpp830L6eDlWVnomazkHjqWFro9xupJnxJPIqxAM5GyqHlDEIPLsOxPfJlrz9eXfmtUitoNRGZVLz5U4IMYIWM5B6luoryLAYyeuw+ZwTt+QP6VR2f2fEJox8MsSzkdlcN4ZwMb6gASfl3rH/wBCrOLSsmessLCFuhoJ+I3rZI4hMhPZY4NI+itET/7qpuJc58UjnEL3CCORT4ckdtqdmBGU05IVgpLaj5cL+QtSazfNCeJcWsYBJ+0kGHdDlVCga4wWTds6vlVdDGVnKzl1+CdShC2iJ3ArbSHPhy5diXluHDSyHoC2M7Y2GcY9N8158Xs4VUIlsss0g8CGNUGpsg4UEjyINyTsAATVhb3DbK8bqemfjU9d9Y7bdWA7etRHvktLtLlIy9wqsqRMHPjKQcpFpyEcnuAT1yCGzVdF563G3r01uSnww0Oucu8Pa3tYIHfW0USIW38xVQCd9+1WNfiByyqSpUkAlT1BI6HG2RX7r6Q8sUpSgFKUoBSlKAUpSgFRLXhkMTySRxIjykGRlUAuRnBYj4judz61LpQClKUArI8y2/uWq9iyIhg3UKjKshO8yL9yRc6mxsyhsgkAjXVybmfi78QuZYclbGBjHhSR7xKBh9ZGPs0JKhRsSMknGBVXqRpwcpbEo0/EeU2HLItvB/mcivAXYqEYFEzuyLj4RqJOk9NWBgAAfqN1iumTJzcKZADnGuIIjYJ2BKFDpH4GPrWBtbVrY67ErA22pMfZSBc7Og6Hc+dcN03I2qPec8XN4qNDw7L286sJRcLoLISsgQkKWVkLLncYbesVLEU6ibvb1KauCqQlZa3L/wBsFmZLWExgGUTqIx661ZWzjfSF8xx+HJ6VnuC8Bitl1HDS4y8rAZ6b4/Cu2w/XNefM/Obz3Mf83kjt7Rsz69LOHljdVYCNmGlVO5BJw522r34jxqNIDMjo4+6Q6YPX8TKG6brkHrjesuMnOVoR2ffxqbMDRjBOclxfwQONcXS3uVlmkHhe7kRqMklzIuojA/CV79AdutR14dLfaZLhVhRW1QsgInxnKnUSfD2AOPn2wKqOXOXxfx+PcStjU3hxRt5Y877BtRXqGC+mnqNq1U88tthpJPGgzhmKgSR5OzErhXQd9gR13HSqdqbUYPjWn+d+hrV5ay273PG/5Rt5InjwwZ9/FZmd87b6nJz06dKrrDluIu4XXb3EJwrpIzDDA6ZVWQtjUNQxnbBGe9ae5vkT4mHQHqPvMFX9WOBVFwnjInuJZUJ8JNNuvQh3LsSy4OcacHftk9jUKdWvlbuzsqdO6VkTuXcxILaRQska5yMlZATvIpO5OT5gdwT6EEuOaZU8NT9prKo4H9FMsZlUk9V8o7Zzqx0NQ+ZuJLGtrclGIEw2A82h4pc7fkGx8qof5Yluikdmpa6nSKRVXBxIpkjkz91BoAbLY269qlToTqSzpb/PepyVSMVlfaNEvFxN7oynGpo3bfoJIrjY/Qoap4ONx++ArKpYWiRZJGPFZw2Nz5sDcntggnNbngvsdwqC7vZGASMaIFWPBQPs0h1FxiR1yNOQf039tyxaJbrai2iMCgfZsgYHG4LagdTZ3ycnJJr0IfT0r3ZmliWcRXmiNirmVAoJYAvgkyu0cWr0Aj1OwwSMj85fBLlbi5nuFcFFK28Z7EABm/V22I6gdK65/kVw7/V9p/w8f+Gua80cpGwuY/d/81ndjGnQRTaSxUONxrTUAxyVUOBuRUK2BUIOUX/m/fkSp4hykkzwu+KyQyoksZdJW0xvCrFgcZw8e59Tlc5AOwxVl7PLOJ+Isskk08kKtNC3iqY4wfsyrKqgrJ5mAySCBnYiovAI7jiUimzAit45AWu33+0iZW0xxhgT28x8pGQfn2OKBVJKqqljliAASfU469angsM42nJWfevkRxFVPhTv39z0pSqC95zsoZHjmuFiaMgN4isoywyArsoV9vwk4r0jKX9KgWXG7abPg3MMuOuiVGxnpnSTipwOelAf2lKUApSlAKUpQClKUApVFzBzZb2ckccxbLkZKrkRqTpDyH7qavLn+AJF7XLg8L6fw43fbyKzb9PKCd/ltXGeWblGt0VD8AVCexbQrED1xqx+RrtUsYZSp6EEH6HavnpOHyWLz2TAxtFFKYmfZZUlkGJdQPRVC5wcjLbZWsP1Ck500+hpw08si55jkLKluhw9wxTOd1jAzIwHyTb6sKsoUSNNK6URBjAwAoAz+W29Ul5OqXcBYAKjvAvqpljhZD+ell9fMKhjjOkhxrZnUBI1Iy8lxISBuMeVIgAxGwyO4rx/CcopL19/6NudJu5d8MX7S48rAGQHUSCjHQinSAcgjTggioPMXLsEkTkW8XiHJDBDq1HfP2Q1Mc1UsJrKV5pR9nPKWzHpZY2bb7XWqsV7ZDADJ74zdvzFbOmPFDsf6uJtTt8lEZJ3+vTqRUnGcZKUNVpscvFpqX3Kv2f36CDwTqEkePF1jB1szIqb7khUUfIYHbay5q4xFFbSlwXUjwyoyM6y6HftjS/6fOqW55akDtc+K0Du6MyR4Kxhc7t2chQMn11dQajcC5ceSRzdt4kiJFJGH3VTIzOQQDgjWrqwx03HWrpQpSm6rl0bXz9yClNRyWIvCeDS3XhiWdnCJGrIp0GPTqcJMpwxB6K4yQSaueNcCS2Cy2xMShSkqKQC0bdSGbOllHVvi05Ocjew4nYG3hWWLU725LAZ8zQlstESfiUKcjO/kWqH2kXwZEUPiMuokGMsNQDo6jO/l1D8qlCpKrUWV8Ovf4OOKhF33NBwe7S4xJ4geO38oOBhpAmGlwNwNLMAPRifSpfsotFivLMKmgvYyGTAwWbVCfN3JBJ69KzttxBJD7tAJI4QmuaWVfDUQdSI1GAurJGvAOMnfqOn+z/gjNKb6VTGvh+FbIRg+GxDNIy9QWIAUHoo6AmrsJTkqum3+2973K60k4eZvqUpXrmIVA45waG7iMNwmuMkHGplOVIIIZCGBBHY1PpQEbh1hHBEkUKCONBpVV6Afx+vepNKUAryubdJFKSIrowIZWAKkEYIIOxBBxXrSgM5PyHw1zlrC2z8olH7lAFRR7ObFf6JZ4WHwtFdTqU/YHiaVx6YxWtpQGas+UBHkrfX5z113Jf9BIDj8ql2/BpkXT77M253cRltyTgkKM4zjp2q6pQGXj5/si2jXMpzjzWtwoB+ZaMBfzr9Se0Hhqkhr6EEHBBbcEdQRjY1pq/BhX8I/QUBTf5Z8O/1jZ/8TF/iqfacWglUPFPFIh6MkispwcHBBwd69bixikUpJEjqeqsoIODkZBGDuM1APK1l/wBitv8A0I/8NAWysCMg5HqK/khIBwMnGw+dfm3gWNQkaqiKMKqgBQB0AA2Aqn5u5hWygMmA8p2hiJIMr9dK4BPTfOMDvjrRuwOT8zcavbhoZ3sEUoCsqo5ZzCfjieF1GWDb7ZIKkdDvoeUeaXtoyrari1XJjADePEu32ZRt3Vd8A4YDYZwBVdeTXTz+Myw6XwJI4wV83/WAsTlsYBGcEDPXr/bqd0OVgMg9UZdX+6+kdT+L/lXhTxk1VvBp/a6878z0I0E4Wka+D2qcLdtCXDs/4Vt5y23XYR5ql5r5u4bewtDdWd7JGDkN7s4Klc+dWOCu37jgjqKxvI+pzczuxZpJigLaQ2iLZQwQaQ3m3xtWjvYi0bqOrIwGemSCKvq/UpQnlylcMKnG9zHcE4U154skk7tau4EYICvIkJIRnIHkJAGdOCcdRtU/jPBIYBFcRRqjRSxs7ZIJjzoYFidgAwJ+S1b8uqFtbcdPsk2Iwc6ATt69T+tfu9mieNkZ10yKF9RiTKqfmCdh6nasM68nVdtr7Lpt8GmNNZPMkXGkhkfBBGlgfR9v0PTP19Kyi8RaymEMgVYtIWOTTsUXQoUBFZ5JfUFh646U/wAo0tWEd1qEsaqkhA8siZOiRN8nHU4A+JuukVn+P8Xe6b3S2QFZ5cayT52DKA6g7oMKNR6Hc7d7cPhpN5WuF93RXVrRir3szoEXFBkh8LgZIyCUX8UhBwmo7BNz+/SgAFzK2obxxrj0MZkZs+m0q/rXlbciRxbRXM8Y1FgoMZGrB380ZLEAnBOcdeorPNy7ci8a0juiV8HxmkeME+aYkoSp31NvknfBHSp/+HezKI/UIPc0XMHE4ooJTIwHlZB82KEhR6nFY7h/jm9gM9ponMaRxtI2mI4V9TtgedipACDp06gVe8d5RcKk01yZtFxHIyeGqoA7qJNs5IG3U7AH61tOMcOW4iaJ++4YdVYbqyk9GB3q+hho042lrcz18dmaybHOOKcOnsb5Lqc+9xMVJV8rG7qDiNwMhMN5kyCNvWu/ctcwQ30CzQNkHZlOzI46o69mGfzBBGQQa51waf3mB4blQ0kZ8KdT0LAAhhjswIYEdM/KsMHuuEXimKQscZQtnTNFneOTtrHqOmQe9b6ckuEx+PJO89j6TpVHyjzRDxCASwnDDaSM/FG/dWH9x7iryrjUKUpQClKUApSlAKUpQClKUApSlAKUpQCub+1fjVudFm8beOcyQzOxiiikCnS/in+kYZ+BQ2dwcV0is97QJoE4ddNc/wBF4TA7AnLjQukEEaizAAnbJFckrpo6nZnNeExXK4E1xFKMb6YiGzgfeD4x/s/pXpxaF206AxI66ZjFt8yoJPT09ag8s8MggtopNEIYRgvKun8PmPi+nqc4qJe8fVW0rl5jHKjLGNTK8ROgsE3Ck57dx0Ga+aUJSqcGv7W+D1cyUeLv3JfKGUttDghklkVgckhjIT1x5hhgdXTBzVjfcRWNcjzHDEAZ3EZGsDAPmAzgdyMVm3e68R2Xhl9plZGf+ay7BojHKBt5sYRh0zjG2Aal2vB+LyKNFg4MmiQNK6RiOUDznTnVpfG6HB8zDvWh4KpOeZrfX3KvHjFWuei8QjhURGRQHJkhcsACjsWTB26OVUg9QwOcasUT8cj2jtoXuW6pGiaxom1GWCTGfKCCRgdk6hTmw4Tyabu1jnuj9pdOyWcWohIVky5k0rhjoVXYJkrgKDgHbp9pybDDZ+5wDw42K+M2+qRQQXDEHOXA09cAEjGNq1QwkI6yepiq462kTiPMXA5mtrSW7mbxJSxihI3jtgB5ncgMzklRvnY59caj2ZcIUhrvHXMcPoI12Zh8y2Rn0Hzqq9p3EzPe3Hh5Ph6baMfMY1adtvO5H+z19Oh2USWttGhJCRIqk4ydsLk6fnucVrekbI82dSU5Nv0/P4K7iYSa4jT+auVKnRLqWYMrFg0bD4gAD5cDvk4OK/vDLU/yheSk7aYY1Gf7Gttu3UfqalcIkLkn3pLhVyMeGBIrHHxFSABp7aAcEHPrE5ScObuUffupBt0IjCxgj1yFzUeQ5F3dwK6MjgFGUqwPcEYNRI+O2zPoW5hL7eUSLnfGMb7k5G3zrM8bjW4ld5n1wRkhIs+TMZId3A2dsggZ6AepNUkUcUqqrW8UsRJCSwAYTLd1wGiPTJUnoScCiQSRseYD7tLHdquxYQ3HQDwnOFkbfqjgb+jN+U/mDhYuYHjOA3VGP3XHwn5eh+RI71TcuSmVJ7K5Yy6EADnq8MgIGo93BBGe+AfWtFYIyxqrksyjSXPV8bBjjuRufnn61x6HGcy5Y47JYXXjICdJMdxEMedVJBXf7ytup+WM4NfRHBeKxXUCTwPrjkGVb8yCCD0IIII9RXEOf+EaWFzGnlO05B6HyhHI/VSf2c9KsvZFzWLeb3GXAinYtC2T5ZiFBjx0CsBqB282rrq20Qlc7h55JeG9uX4O1UpSrDcKVB4wk+jNsyiRTkI48kgwRoZgNSDfIZehA2IyDX8sczx3YZCpguYtp7Zz542+vR0PUONiCDtnFAX1KUoBSlKAUpSgFKUoBSlKAV5XNskilJEV1PVWAIODkZB2O4zWYvePy3UrW3DseRik92VzHDgbrH2lm3G26qfi9K01nb+HGiBmbQoXU7FmOBjLMd2Y9yetAcV5jtZobq8s7WICWWVXt4xG3hmKURh2BVdKgOWBJIANdW5V5Zt7CFYoI1U4GtwPM7AbszHc5Pz27VdUquFKMHJrnqSlNyST5CqXm2dxB4cTaZZ2EMbZAKlgSzjPUpGruB30426i6rHX8xl4mSWTwbKDLdMiafc6jnYCFAe3x9walJ2Vyubsrn64TGDO4TAitVW3jQDGG0I7k/RDGox083rteVUcp27JaRFwBJIDNIB2kmYyuNiQcM5GRscVY3s+iN3AzpVmx66QT/Csr3MT3PnbhpWa8hKk6ZLwyKcdhI8g27ZAH611bi14IoyzSeF216C4XvlgvRcA5JwB61xvhMojFtJkqI3idiAchQw1nbf4Sc46711uLiK3UWqyuo87Nq0h8DfZ4yQy5/I7VOe5Cm73fmyTwuZmiV2kjlJGfEiGEYdiMs399VXIKn3CFmIJfXIcDG8js2P31dRRER4JXVg6ii6QWPUhSTjffcn86h8rw6LO2UrpIgjyMYIOhc5HY5zmocifIznF4Wt2l1Hw4ncvHMACil/MyuD8J16tzgEMMHNUnBrCKDW0ksJw5dGRtOFIyQwzuuc7EkV1BlBGCMg9QarRy9aBtXusGrOc+Emc9c5x1zXcx1SKvlINJJJPoKxFFSMtsXALMXA7LuAD361p6hcZtlkhZHh8dTjMYKjVgg7FmUDHXqOlePAoAisBbyW4yPK8ivnA7aZHAA6Y2rjOPUcyzwrbSe8KXjYaSg6sW2Cj0Oe+2Ou2K49NbM8QU7OMEEHow6HPrWk544gZLx1J8kCqqgHbW41Ocfi3VapLRzMwSFGlc58qjcacashsYxkfrVkVZGaq5uSUVt8n0P7PeYffrCGYkGTGiUDtKmzZHbPxY9GFaSuEexri7QcRe2dykdwrERvkYuIyMgDorFdWfXA9BXd6vTPVhLNFMVm+auVFuSJ4HNvexqRFcJ1A/BIvSSM+hBxk4750lK6TMtyrzNLI/ut9B7teKurTnMcyjYvC2dx6r1XI+damqnmPgEV5GEkLKyMHilQ4eOQdHQ+o9DsaqbHmB7Rlt+JsFZm0Q3WMR3HUjVgYhlxgFWwGOSuegA1lKUoBSlKAUpSgP4zAAknAG5JrDXd5JxfVBbNJBY7rLdAYafqNFuT/AFex1Sd+g71P4ryzPeXB97mU2SnKWsYP2uAhBuHONQDhj4YGNlyTuK1EMSooVFCqoAVQMAADAAA6ADtQEfhPDIraFIYIxHEgwqjt/wAyTuSdySSal0pQClKUArnFvwyR/wCUmU6mubwR7uw+xQxxSAMMEERiXGDtgemK6PWL5CuVksxInwvPcuu2DhrqcjbtsarquyKqztEvLW5SQZjYMAzLlTsGRirD6hgR+VQLi9WazeVM6XhZhkYOCp6iqT2U3ay8PWROjTTtg4yNUzsAQOhwR+tfn2WcT94sdLYYwyyQtt2DEqDtg+RgO/TffNUWsZnG1/I4dazqsMZZgAVUb+uK9tQjcSIxikGCJE2x6aj0Kk7YbY9KteVHjtL14rh1WOITwkyYUEh0ABB2JK74+ZqdwO+4bBKXWW4dHQxtHJCTHpZlYbKg2XB9djtVrKFQtLNe25ruUuYPeo2DALNHgSKOhyNnXvpO+x6EEb4yb6uP8gXzQ3VuGbSsoeJ9e3TU0fXvqAAz+I+tdgqqasyzv+BSlKgD+MuQR67bHB/Ubiq7gqxfaeDK8gVyja5Xk0uoGpQZCSOozvirLFeV1cpGpaR1RRuSxAH6munTlXPdtpvLhRgeJGsq7nrpKkn0OpM7VqOJ3VtbqnE0jd5J1VEQNhWLpnfbAOlME/Ks5zfx2O7kha3jf7MkGVvKGjb8KnzEZAIyB++s68McbAhS0jHyIMlizbAKvzO1XWukVuajJpat9Ou2pc/ynI19DdlVjkFxCwVCcY1IhBbYnUux9RtX09XK/Z37MihW54kqtKCGigBykRGCGfGzyZ7bgfPbHVKuirI3UITjHj3FKUrpcKj8QsY542imRZI3BDKwyCD/APutSKUBF4ZZCGJIlZ3VF0gudTYHTLd8DbPXapVKUApSlAKUpQClKUApSlAKUpQCuf8AJ0EkfCjGpBljN1GpUAZaOedVIGOpIG569TvmugVjOA3kMUdwjSBFhup1ZnYAZeRpzuQB8MnbsPrVVXYprfpMV/0frn+bTwk5KusoHbTICv65jOfy9az/ALNua4eHyXPvTssMzMykKWAkR3BGFGQWXGO3l3xWb5duLmJ190a4KeaNmt4zmRFZsFWZSo6ZxV7acojSNUHEcHfTqtTkHc51MDk5Ods1x21uUu/3/J6S8sXV1c3FwsaxxTTNInjEh9Ld/DUHHbYkGpy+z+XAzdoD3xASM/I+KM1+I+VIBgCy4iB6eNFjH5T9Kv7HD6ls7mRHi2eGcM+CdwXWU+KAR0Ktjp1xioOXQrnTg3czPFuQ5lhdllScqM+F4JUsBuQG8RvNjpt1qr4LzRdQIPDkE8X3UlzqUfhEmcjHTDZx0rq8BbHnADf2TsfmM7j6H9/WqPjXKME+plBhlOT4keNye7J8L/U7/OuKfJkMtv06fBnX9ok+PLYqD6m4BH6BAao+Kcy3cpw90Ys7iODyn6Bhl2rTn2fnGPezn18EZ/TXitHwTgENquI082PNI27t+038BtXbxWxxZ3vZen9nLoOF3knmSK9kU7l2kdSc4OQHK6hv1r8Q8CnkbV7ncuy4GZVYeuMGUj59OldnfODjGe2elVHGL0poVp9Dt8MMSq0srasBUEgOQcgfCMddQAoptk8ubS79zAzcsXIX7VkgZto41+1mkfoqogwCTtvk4G5xg10/2a+y5LAi4uWE12R16pHnOdGRksRtqPzAxk5s+ReSRbM11cDXdyD7zl/CU/cVm6t+JhgZyFAXatpV8VY10aMaa0QpSlSLhSlKAUpSgFKUoBSlKAUpSgFKUoBSlKAUpSgFYnjXsvs7i697BlhmJJYxlCGJGMlJkdc49AK21KAxr8gArp/lC9VdgNJt1wB0AK24IH0r+QezmEBhJd30wONnuMYx6eEqH9c1s6VzKuhHKuhkG9mvD2QpJFJKM5BknlYqcYypL7EetZbj3DzbP4d5DJLbxlTBeAElARjEzodUbDBBk2VhgnGcV1ivxN8J+hrjimJQUkcqteIQDcX6up3AaWEjGAOuNXz3Oc/pXvFxmKRtEBNxJnASHznO3Vh5EAyMszADPWuS+2L/AEh/5Sfxr6C9mX+jLX/wYv8A4kqvwUVeAupDj5HMxLXc8gX7sELsir/aeRcNI/y2UZxg41GRB7PLRDlXugen+dTfxetbSrVFLQtUUlYzUfJNuCD4lycHODcy4P183SrDg3Lltal2t4QjP8bklnbAAALuSxAx0zirWlLJHUkthSlK6dFKUoBSlKAUpSgFKUoBSlKA/9k=">
            <a:hlinkClick r:id="rId3"/>
            <a:extLst>
              <a:ext uri="{FF2B5EF4-FFF2-40B4-BE49-F238E27FC236}">
                <a16:creationId xmlns:a16="http://schemas.microsoft.com/office/drawing/2014/main" id="{6BAA6F34-72D6-469E-A966-22ACAB2EBC81}"/>
              </a:ext>
            </a:extLst>
          </p:cNvPr>
          <p:cNvSpPr>
            <a:spLocks noChangeAspect="1" noChangeArrowheads="1"/>
          </p:cNvSpPr>
          <p:nvPr/>
        </p:nvSpPr>
        <p:spPr bwMode="auto">
          <a:xfrm>
            <a:off x="1577976" y="-1531938"/>
            <a:ext cx="4010025" cy="3200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charset="-128"/>
              </a:defRPr>
            </a:lvl1pPr>
            <a:lvl2pPr marL="742950" indent="-285750">
              <a:defRPr>
                <a:solidFill>
                  <a:schemeClr val="tx1"/>
                </a:solidFill>
                <a:latin typeface="Arial" panose="020B0604020202020204" pitchFamily="34" charset="0"/>
                <a:ea typeface="ヒラギノ角ゴ Pro W3" charset="-128"/>
              </a:defRPr>
            </a:lvl2pPr>
            <a:lvl3pPr marL="1143000" indent="-228600">
              <a:defRPr>
                <a:solidFill>
                  <a:schemeClr val="tx1"/>
                </a:solidFill>
                <a:latin typeface="Arial" panose="020B0604020202020204" pitchFamily="34" charset="0"/>
                <a:ea typeface="ヒラギノ角ゴ Pro W3" charset="-128"/>
              </a:defRPr>
            </a:lvl3pPr>
            <a:lvl4pPr marL="1600200" indent="-228600">
              <a:defRPr>
                <a:solidFill>
                  <a:schemeClr val="tx1"/>
                </a:solidFill>
                <a:latin typeface="Arial" panose="020B0604020202020204" pitchFamily="34" charset="0"/>
                <a:ea typeface="ヒラギノ角ゴ Pro W3" charset="-128"/>
              </a:defRPr>
            </a:lvl4pPr>
            <a:lvl5pPr marL="2057400" indent="-228600">
              <a:defRPr>
                <a:solidFill>
                  <a:schemeClr val="tx1"/>
                </a:solidFill>
                <a:latin typeface="Arial" panose="020B0604020202020204" pitchFamily="34" charset="0"/>
                <a:ea typeface="ヒラギノ角ゴ Pro W3"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charset="-128"/>
              </a:defRPr>
            </a:lvl9pPr>
          </a:lstStyle>
          <a:p>
            <a:pPr eaLnBrk="1" hangingPunct="1"/>
            <a:endParaRPr lang="fr-BE" altLang="en-US"/>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88621BAA-420B-4597-B1FC-88C68DFCA7E2}"/>
              </a:ext>
            </a:extLst>
          </p:cNvPr>
          <p:cNvSpPr>
            <a:spLocks noGrp="1"/>
          </p:cNvSpPr>
          <p:nvPr>
            <p:ph type="title"/>
          </p:nvPr>
        </p:nvSpPr>
        <p:spPr/>
        <p:txBody>
          <a:bodyPr/>
          <a:lstStyle/>
          <a:p>
            <a:pPr eaLnBrk="1" hangingPunct="1"/>
            <a:r>
              <a:rPr lang="en-US" altLang="en-US"/>
              <a:t>Les rubriques du budget</a:t>
            </a:r>
          </a:p>
        </p:txBody>
      </p:sp>
      <p:sp>
        <p:nvSpPr>
          <p:cNvPr id="24579" name="Content Placeholder 2">
            <a:extLst>
              <a:ext uri="{FF2B5EF4-FFF2-40B4-BE49-F238E27FC236}">
                <a16:creationId xmlns:a16="http://schemas.microsoft.com/office/drawing/2014/main" id="{9D29F585-7BB1-40F2-BF44-F6DB6A73B812}"/>
              </a:ext>
            </a:extLst>
          </p:cNvPr>
          <p:cNvSpPr>
            <a:spLocks noGrp="1"/>
          </p:cNvSpPr>
          <p:nvPr>
            <p:ph sz="half" idx="1"/>
          </p:nvPr>
        </p:nvSpPr>
        <p:spPr/>
        <p:txBody>
          <a:bodyPr/>
          <a:lstStyle/>
          <a:p>
            <a:pPr eaLnBrk="1" hangingPunct="1"/>
            <a:r>
              <a:rPr lang="en-US" altLang="en-US" dirty="0" err="1">
                <a:ea typeface="ヒラギノ角ゴ Pro W3" charset="-128"/>
              </a:rPr>
              <a:t>Toujours</a:t>
            </a:r>
            <a:r>
              <a:rPr lang="en-US" altLang="en-US" dirty="0">
                <a:ea typeface="ヒラギノ角ゴ Pro W3" charset="-128"/>
              </a:rPr>
              <a:t> </a:t>
            </a:r>
            <a:r>
              <a:rPr lang="en-US" altLang="en-US" dirty="0" err="1">
                <a:ea typeface="ヒラギノ角ゴ Pro W3" charset="-128"/>
              </a:rPr>
              <a:t>préciser</a:t>
            </a:r>
            <a:r>
              <a:rPr lang="en-US" altLang="en-US" dirty="0">
                <a:ea typeface="ヒラギノ角ゴ Pro W3" charset="-128"/>
              </a:rPr>
              <a:t> le </a:t>
            </a:r>
            <a:r>
              <a:rPr lang="en-US" altLang="en-US" dirty="0" err="1">
                <a:ea typeface="ヒラギノ角ゴ Pro W3" charset="-128"/>
              </a:rPr>
              <a:t>salaire</a:t>
            </a:r>
            <a:r>
              <a:rPr lang="en-US" altLang="en-US" dirty="0">
                <a:ea typeface="ヒラギノ角ゴ Pro W3" charset="-128"/>
              </a:rPr>
              <a:t> à temps plein et </a:t>
            </a:r>
            <a:r>
              <a:rPr lang="en-US" altLang="en-US" dirty="0" err="1">
                <a:ea typeface="ヒラギノ角ゴ Pro W3" charset="-128"/>
              </a:rPr>
              <a:t>reflétez</a:t>
            </a:r>
            <a:r>
              <a:rPr lang="en-US" altLang="en-US" dirty="0">
                <a:ea typeface="ヒラギノ角ゴ Pro W3" charset="-128"/>
              </a:rPr>
              <a:t> le </a:t>
            </a:r>
            <a:r>
              <a:rPr lang="en-US" altLang="en-US" dirty="0" err="1">
                <a:ea typeface="ヒラギノ角ゴ Pro W3" charset="-128"/>
              </a:rPr>
              <a:t>pourcentage</a:t>
            </a:r>
            <a:r>
              <a:rPr lang="en-US" altLang="en-US" dirty="0">
                <a:ea typeface="ヒラギノ角ゴ Pro W3" charset="-128"/>
              </a:rPr>
              <a:t> de travail qui sera </a:t>
            </a:r>
            <a:r>
              <a:rPr lang="en-US" altLang="en-US" dirty="0" err="1">
                <a:ea typeface="ヒラギノ角ゴ Pro W3" charset="-128"/>
              </a:rPr>
              <a:t>effectué</a:t>
            </a:r>
            <a:r>
              <a:rPr lang="en-US" altLang="en-US" dirty="0">
                <a:ea typeface="ヒラギノ角ゴ Pro W3" charset="-128"/>
              </a:rPr>
              <a:t> dans la </a:t>
            </a:r>
            <a:r>
              <a:rPr lang="en-US" altLang="en-US" dirty="0" err="1">
                <a:ea typeface="ヒラギノ角ゴ Pro W3" charset="-128"/>
              </a:rPr>
              <a:t>colonne</a:t>
            </a:r>
            <a:r>
              <a:rPr lang="en-US" altLang="en-US" dirty="0">
                <a:ea typeface="ヒラギノ角ゴ Pro W3" charset="-128"/>
              </a:rPr>
              <a:t> "</a:t>
            </a:r>
            <a:r>
              <a:rPr lang="en-US" altLang="en-US" dirty="0" err="1">
                <a:ea typeface="ヒラギノ角ゴ Pro W3" charset="-128"/>
              </a:rPr>
              <a:t>nombre</a:t>
            </a:r>
            <a:r>
              <a:rPr lang="en-US" altLang="en-US" dirty="0">
                <a:ea typeface="ヒラギノ角ゴ Pro W3" charset="-128"/>
              </a:rPr>
              <a:t> </a:t>
            </a:r>
            <a:r>
              <a:rPr lang="en-US" altLang="en-US" dirty="0" err="1">
                <a:ea typeface="ヒラギノ角ゴ Pro W3" charset="-128"/>
              </a:rPr>
              <a:t>d'unités</a:t>
            </a:r>
            <a:r>
              <a:rPr lang="en-US" altLang="en-US" dirty="0">
                <a:ea typeface="ヒラギノ角ゴ Pro W3" charset="-128"/>
              </a:rPr>
              <a:t>".</a:t>
            </a:r>
          </a:p>
          <a:p>
            <a:pPr eaLnBrk="1" hangingPunct="1"/>
            <a:r>
              <a:rPr lang="en-US" altLang="en-US" dirty="0">
                <a:ea typeface="ヒラギノ角ゴ Pro W3" charset="-128"/>
              </a:rPr>
              <a:t>Per diem/</a:t>
            </a:r>
            <a:r>
              <a:rPr lang="en-US" altLang="en-US" dirty="0" err="1">
                <a:ea typeface="ヒラギノ角ゴ Pro W3" charset="-128"/>
              </a:rPr>
              <a:t>Indemnités</a:t>
            </a:r>
            <a:r>
              <a:rPr lang="en-US" altLang="en-US" dirty="0">
                <a:ea typeface="ヒラギノ角ゴ Pro W3" charset="-128"/>
              </a:rPr>
              <a:t> </a:t>
            </a:r>
            <a:r>
              <a:rPr lang="en-US" altLang="en-US" dirty="0" err="1">
                <a:ea typeface="ヒラギノ角ゴ Pro W3" charset="-128"/>
              </a:rPr>
              <a:t>journalières</a:t>
            </a:r>
            <a:r>
              <a:rPr lang="en-US" altLang="en-US" dirty="0">
                <a:ea typeface="ヒラギノ角ゴ Pro W3" charset="-128"/>
              </a:rPr>
              <a:t> : </a:t>
            </a:r>
            <a:r>
              <a:rPr lang="en-US" altLang="en-US" dirty="0" err="1">
                <a:ea typeface="ヒラギノ角ゴ Pro W3" charset="-128"/>
              </a:rPr>
              <a:t>coût</a:t>
            </a:r>
            <a:r>
              <a:rPr lang="en-US" altLang="en-US" dirty="0">
                <a:ea typeface="ヒラギノ角ゴ Pro W3" charset="-128"/>
              </a:rPr>
              <a:t> pour les </a:t>
            </a:r>
            <a:r>
              <a:rPr lang="en-US" altLang="en-US" dirty="0" err="1">
                <a:ea typeface="ヒラギノ角ゴ Pro W3" charset="-128"/>
              </a:rPr>
              <a:t>membres</a:t>
            </a:r>
            <a:r>
              <a:rPr lang="en-US" altLang="en-US" dirty="0">
                <a:ea typeface="ヒラギノ角ゴ Pro W3" charset="-128"/>
              </a:rPr>
              <a:t> du personnel et non pour les participants aux </a:t>
            </a:r>
            <a:r>
              <a:rPr lang="en-US" altLang="en-US" dirty="0" err="1">
                <a:ea typeface="ヒラギノ角ゴ Pro W3" charset="-128"/>
              </a:rPr>
              <a:t>activités</a:t>
            </a:r>
            <a:r>
              <a:rPr lang="en-US" altLang="en-US" dirty="0">
                <a:ea typeface="ヒラギノ角ゴ Pro W3" charset="-128"/>
              </a:rPr>
              <a:t>. </a:t>
            </a:r>
            <a:r>
              <a:rPr lang="en-US" altLang="en-US" dirty="0" err="1">
                <a:ea typeface="ヒラギノ角ゴ Pro W3" charset="-128"/>
              </a:rPr>
              <a:t>Indiquez</a:t>
            </a:r>
            <a:r>
              <a:rPr lang="en-US" altLang="en-US" dirty="0">
                <a:ea typeface="ヒラギノ角ゴ Pro W3" charset="-128"/>
              </a:rPr>
              <a:t> le pays et </a:t>
            </a:r>
            <a:r>
              <a:rPr lang="en-US" altLang="en-US" dirty="0" err="1">
                <a:ea typeface="ヒラギノ角ゴ Pro W3" charset="-128"/>
              </a:rPr>
              <a:t>appliquez</a:t>
            </a:r>
            <a:r>
              <a:rPr lang="en-US" altLang="en-US" dirty="0">
                <a:ea typeface="ヒラギノ角ゴ Pro W3" charset="-128"/>
              </a:rPr>
              <a:t> le </a:t>
            </a:r>
            <a:r>
              <a:rPr lang="en-US" altLang="en-US" dirty="0" err="1">
                <a:ea typeface="ヒラギノ角ゴ Pro W3" charset="-128"/>
              </a:rPr>
              <a:t>taux</a:t>
            </a:r>
            <a:r>
              <a:rPr lang="en-US" altLang="en-US" dirty="0">
                <a:ea typeface="ヒラギノ角ゴ Pro W3" charset="-128"/>
              </a:rPr>
              <a:t> CE </a:t>
            </a:r>
            <a:r>
              <a:rPr lang="en-US" altLang="en-US" dirty="0">
                <a:ea typeface="ヒラギノ角ゴ Pro W3" charset="-128"/>
                <a:hlinkClick r:id="rId2"/>
              </a:rPr>
              <a:t>: http://ec.europa.eu/comm/europeaid/perdiem/index_en.htm</a:t>
            </a:r>
            <a:endParaRPr lang="en-US" altLang="en-US" dirty="0">
              <a:ea typeface="ヒラギノ角ゴ Pro W3" charset="-128"/>
            </a:endParaRPr>
          </a:p>
          <a:p>
            <a:pPr eaLnBrk="1" hangingPunct="1"/>
            <a:endParaRPr lang="en-US" altLang="en-US" dirty="0"/>
          </a:p>
        </p:txBody>
      </p:sp>
      <p:sp>
        <p:nvSpPr>
          <p:cNvPr id="24580" name="Content Placeholder 3">
            <a:extLst>
              <a:ext uri="{FF2B5EF4-FFF2-40B4-BE49-F238E27FC236}">
                <a16:creationId xmlns:a16="http://schemas.microsoft.com/office/drawing/2014/main" id="{E482BA05-3E93-4BA3-A9A1-9B04849C2926}"/>
              </a:ext>
            </a:extLst>
          </p:cNvPr>
          <p:cNvSpPr>
            <a:spLocks noGrp="1"/>
          </p:cNvSpPr>
          <p:nvPr>
            <p:ph sz="half" idx="2"/>
          </p:nvPr>
        </p:nvSpPr>
        <p:spPr/>
        <p:txBody>
          <a:bodyPr/>
          <a:lstStyle/>
          <a:p>
            <a:pPr eaLnBrk="1" hangingPunct="1"/>
            <a:r>
              <a:rPr lang="en-US" altLang="en-US"/>
              <a:t>Nécessité d'indiquer le point de départ et l'arrivée</a:t>
            </a:r>
          </a:p>
          <a:p>
            <a:pPr eaLnBrk="1" hangingPunct="1"/>
            <a:r>
              <a:rPr lang="en-US" altLang="en-US"/>
              <a:t>Toujours en classe économique</a:t>
            </a:r>
          </a:p>
          <a:p>
            <a:pPr eaLnBrk="1" hangingPunct="1"/>
            <a:r>
              <a:rPr lang="en-US" altLang="en-US"/>
              <a:t>Les compensations de CO2 sont remboursées</a:t>
            </a:r>
          </a:p>
        </p:txBody>
      </p:sp>
      <p:sp>
        <p:nvSpPr>
          <p:cNvPr id="24583" name="Text Placeholder 6">
            <a:extLst>
              <a:ext uri="{FF2B5EF4-FFF2-40B4-BE49-F238E27FC236}">
                <a16:creationId xmlns:a16="http://schemas.microsoft.com/office/drawing/2014/main" id="{C4E238E6-E26C-43BA-9244-55CE46A7FD21}"/>
              </a:ext>
            </a:extLst>
          </p:cNvPr>
          <p:cNvSpPr>
            <a:spLocks noGrp="1"/>
          </p:cNvSpPr>
          <p:nvPr>
            <p:ph type="body" sz="quarter" idx="13"/>
          </p:nvPr>
        </p:nvSpPr>
        <p:spPr/>
        <p:txBody>
          <a:bodyPr/>
          <a:lstStyle/>
          <a:p>
            <a:pPr eaLnBrk="1" hangingPunct="1"/>
            <a:r>
              <a:rPr lang="en-US" altLang="en-US"/>
              <a:t>Ressources humaines</a:t>
            </a:r>
          </a:p>
        </p:txBody>
      </p:sp>
      <p:sp>
        <p:nvSpPr>
          <p:cNvPr id="24584" name="Text Placeholder 7">
            <a:extLst>
              <a:ext uri="{FF2B5EF4-FFF2-40B4-BE49-F238E27FC236}">
                <a16:creationId xmlns:a16="http://schemas.microsoft.com/office/drawing/2014/main" id="{98C77EF0-0B2F-4876-B727-98CEB931A861}"/>
              </a:ext>
            </a:extLst>
          </p:cNvPr>
          <p:cNvSpPr>
            <a:spLocks noGrp="1"/>
          </p:cNvSpPr>
          <p:nvPr>
            <p:ph type="body" sz="quarter" idx="14"/>
          </p:nvPr>
        </p:nvSpPr>
        <p:spPr/>
        <p:txBody>
          <a:bodyPr/>
          <a:lstStyle/>
          <a:p>
            <a:pPr eaLnBrk="1" hangingPunct="1"/>
            <a:r>
              <a:rPr lang="en-US" altLang="en-US"/>
              <a:t>Voyage</a:t>
            </a:r>
          </a:p>
        </p:txBody>
      </p:sp>
      <p:sp>
        <p:nvSpPr>
          <p:cNvPr id="6" name="Slide Number Placeholder 5">
            <a:extLst>
              <a:ext uri="{FF2B5EF4-FFF2-40B4-BE49-F238E27FC236}">
                <a16:creationId xmlns:a16="http://schemas.microsoft.com/office/drawing/2014/main" id="{1CEA2101-60BE-48DB-8F91-3649E468C381}"/>
              </a:ext>
            </a:extLst>
          </p:cNvPr>
          <p:cNvSpPr>
            <a:spLocks noGrp="1"/>
          </p:cNvSpPr>
          <p:nvPr>
            <p:ph type="sldNum" sz="quarter" idx="4294967295"/>
          </p:nvPr>
        </p:nvSpPr>
        <p:spPr>
          <a:xfrm>
            <a:off x="0" y="6497638"/>
            <a:ext cx="455613" cy="195262"/>
          </a:xfrm>
          <a:prstGeom prst="rect">
            <a:avLst/>
          </a:prstGeom>
        </p:spPr>
        <p:txBody>
          <a:bodyPr vert="horz" wrap="square" lIns="36000" tIns="36000" rIns="36000" bIns="36000" numCol="1" anchor="ctr" anchorCtr="0" compatLnSpc="1">
            <a:prstTxWarp prst="textNoShape">
              <a:avLst/>
            </a:prstTxWarp>
            <a:noAutofit/>
          </a:bodyPr>
          <a:lstStyle>
            <a:defPPr>
              <a:defRPr lang="da-DK"/>
            </a:defPPr>
            <a:lvl1pPr algn="l" rtl="0" eaLnBrk="0" fontAlgn="base" hangingPunct="0">
              <a:spcBef>
                <a:spcPct val="0"/>
              </a:spcBef>
              <a:spcAft>
                <a:spcPct val="0"/>
              </a:spcAft>
              <a:defRPr sz="600" kern="1200">
                <a:solidFill>
                  <a:srgbClr val="898989"/>
                </a:solidFill>
                <a:latin typeface="Arial" panose="020B0604020202020204" pitchFamily="34" charset="0"/>
                <a:ea typeface="ヒラギノ角ゴ Pro W3"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5pPr>
            <a:lvl6pPr marL="2286000" algn="l" defTabSz="914400" rtl="0" eaLnBrk="1" latinLnBrk="0" hangingPunct="1">
              <a:defRPr kern="1200">
                <a:solidFill>
                  <a:schemeClr val="tx1"/>
                </a:solidFill>
                <a:latin typeface="Arial" panose="020B0604020202020204" pitchFamily="34" charset="0"/>
                <a:ea typeface="ヒラギノ角ゴ Pro W3" charset="-128"/>
                <a:cs typeface="+mn-cs"/>
              </a:defRPr>
            </a:lvl6pPr>
            <a:lvl7pPr marL="2743200" algn="l" defTabSz="914400" rtl="0" eaLnBrk="1" latinLnBrk="0" hangingPunct="1">
              <a:defRPr kern="1200">
                <a:solidFill>
                  <a:schemeClr val="tx1"/>
                </a:solidFill>
                <a:latin typeface="Arial" panose="020B0604020202020204" pitchFamily="34" charset="0"/>
                <a:ea typeface="ヒラギノ角ゴ Pro W3" charset="-128"/>
                <a:cs typeface="+mn-cs"/>
              </a:defRPr>
            </a:lvl7pPr>
            <a:lvl8pPr marL="3200400" algn="l" defTabSz="914400" rtl="0" eaLnBrk="1" latinLnBrk="0" hangingPunct="1">
              <a:defRPr kern="1200">
                <a:solidFill>
                  <a:schemeClr val="tx1"/>
                </a:solidFill>
                <a:latin typeface="Arial" panose="020B0604020202020204" pitchFamily="34" charset="0"/>
                <a:ea typeface="ヒラギノ角ゴ Pro W3" charset="-128"/>
                <a:cs typeface="+mn-cs"/>
              </a:defRPr>
            </a:lvl8pPr>
            <a:lvl9pPr marL="3657600" algn="l" defTabSz="914400" rtl="0" eaLnBrk="1" latinLnBrk="0" hangingPunct="1">
              <a:defRPr kern="1200">
                <a:solidFill>
                  <a:schemeClr val="tx1"/>
                </a:solidFill>
                <a:latin typeface="Arial" panose="020B0604020202020204" pitchFamily="34" charset="0"/>
                <a:ea typeface="ヒラギノ角ゴ Pro W3" charset="-128"/>
                <a:cs typeface="+mn-cs"/>
              </a:defRPr>
            </a:lvl9pPr>
          </a:lstStyle>
          <a:p>
            <a:fld id="{8020ACF3-C7D1-4672-A030-42376CA10013}" type="slidenum">
              <a:rPr lang="en-GB" altLang="en-BE" smtClean="0"/>
              <a:t>9</a:t>
            </a:fld>
            <a:endParaRPr lang="en-GB" altLang="en-BE">
              <a:solidFill>
                <a:srgbClr val="898989"/>
              </a:solidFill>
            </a:endParaRPr>
          </a:p>
        </p:txBody>
      </p:sp>
    </p:spTree>
  </p:cSld>
  <p:clrMapOvr>
    <a:masterClrMapping/>
  </p:clrMapOvr>
</p:sld>
</file>

<file path=ppt/theme/theme1.xml><?xml version="1.0" encoding="utf-8"?>
<a:theme xmlns:a="http://schemas.openxmlformats.org/drawingml/2006/main" name="Office Theme">
  <a:themeElements>
    <a:clrScheme name="MDF">
      <a:dk1>
        <a:sysClr val="windowText" lastClr="000000"/>
      </a:dk1>
      <a:lt1>
        <a:sysClr val="window" lastClr="FFFFFF"/>
      </a:lt1>
      <a:dk2>
        <a:srgbClr val="D30E6C"/>
      </a:dk2>
      <a:lt2>
        <a:srgbClr val="E7E6E6"/>
      </a:lt2>
      <a:accent1>
        <a:srgbClr val="004A98"/>
      </a:accent1>
      <a:accent2>
        <a:srgbClr val="D93281"/>
      </a:accent2>
      <a:accent3>
        <a:srgbClr val="3C3C3B"/>
      </a:accent3>
      <a:accent4>
        <a:srgbClr val="8BADD0"/>
      </a:accent4>
      <a:accent5>
        <a:srgbClr val="F1B6D2"/>
      </a:accent5>
      <a:accent6>
        <a:srgbClr val="E3E3E2"/>
      </a:accent6>
      <a:hlink>
        <a:srgbClr val="004A98"/>
      </a:hlink>
      <a:folHlink>
        <a:srgbClr val="954F72"/>
      </a:folHlink>
    </a:clrScheme>
    <a:fontScheme name="MDF">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algn="l">
          <a:defRPr sz="1600" dirty="0" smtClean="0">
            <a:solidFill>
              <a:schemeClr val="tx1"/>
            </a:solidFill>
          </a:defRPr>
        </a:defPPr>
      </a:lstStyle>
    </a:txDef>
  </a:objectDefaults>
  <a:extraClrSchemeLst/>
  <a:extLst>
    <a:ext uri="{05A4C25C-085E-4340-85A3-A5531E510DB2}">
      <thm15:themeFamily xmlns:thm15="http://schemas.microsoft.com/office/thememl/2012/main" name="P011355 MDF_powerpoint_template_v2.pptx" id="{EB93B03D-08B8-4D64-B312-20D1E43A7406}" vid="{658DB5DF-0236-4F2F-A546-2E3168DB4F4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188</TotalTime>
  <Words>2595</Words>
  <Application>Microsoft Office PowerPoint</Application>
  <PresentationFormat>Widescreen</PresentationFormat>
  <Paragraphs>237</Paragraphs>
  <Slides>19</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Times New Roman</vt:lpstr>
      <vt:lpstr>Office Theme</vt:lpstr>
      <vt:lpstr>La note complète</vt:lpstr>
      <vt:lpstr>Sujets de ce module </vt:lpstr>
      <vt:lpstr>Ossature de la note complète</vt:lpstr>
      <vt:lpstr> Évaluation des demandes complètes</vt:lpstr>
      <vt:lpstr>Le budget </vt:lpstr>
      <vt:lpstr>Principes clés </vt:lpstr>
      <vt:lpstr>Le budget : le format</vt:lpstr>
      <vt:lpstr>Le budget : Rubriques </vt:lpstr>
      <vt:lpstr>Les rubriques du budget</vt:lpstr>
      <vt:lpstr>Les rubriques du budget</vt:lpstr>
      <vt:lpstr>Budget</vt:lpstr>
      <vt:lpstr>Budget</vt:lpstr>
      <vt:lpstr>Le budget : Rubriques </vt:lpstr>
      <vt:lpstr>PowerPoint Presentation</vt:lpstr>
      <vt:lpstr>Option de coûts simplifiés</vt:lpstr>
      <vt:lpstr>Option de coûts simplifiés (OCS)</vt:lpstr>
      <vt:lpstr>PADOR</vt:lpstr>
      <vt:lpstr>PROSPECT</vt:lpstr>
      <vt:lpstr>OPSYS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ndu</dc:creator>
  <cp:lastModifiedBy>Nicolas Dupic</cp:lastModifiedBy>
  <cp:revision>28</cp:revision>
  <dcterms:created xsi:type="dcterms:W3CDTF">2019-03-24T13:52:13Z</dcterms:created>
  <dcterms:modified xsi:type="dcterms:W3CDTF">2021-10-13T13:50:19Z</dcterms:modified>
</cp:coreProperties>
</file>