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4"/>
  </p:notesMasterIdLst>
  <p:sldIdLst>
    <p:sldId id="257" r:id="rId2"/>
    <p:sldId id="258" r:id="rId3"/>
    <p:sldId id="383" r:id="rId4"/>
    <p:sldId id="384" r:id="rId5"/>
    <p:sldId id="385" r:id="rId6"/>
    <p:sldId id="386" r:id="rId7"/>
    <p:sldId id="387" r:id="rId8"/>
    <p:sldId id="389" r:id="rId9"/>
    <p:sldId id="390" r:id="rId10"/>
    <p:sldId id="391" r:id="rId11"/>
    <p:sldId id="392" r:id="rId12"/>
    <p:sldId id="39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474" autoAdjust="0"/>
    <p:restoredTop sz="94660"/>
  </p:normalViewPr>
  <p:slideViewPr>
    <p:cSldViewPr snapToGrid="0" showGuides="1">
      <p:cViewPr varScale="1">
        <p:scale>
          <a:sx n="67" d="100"/>
          <a:sy n="67" d="100"/>
        </p:scale>
        <p:origin x="128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C83157-2968-43CB-97B1-45423FCF9C08}" type="datetimeFigureOut">
              <a:rPr lang="en-GB" smtClean="0"/>
              <a:t>13/10/2021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93B59F-9D1C-40D9-A3C0-710907EACA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92793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752">
              <a:defRPr/>
            </a:pPr>
            <a:r>
              <a:rPr lang="fr-FR" dirty="0"/>
              <a:t>Important pour les formateurs, tous les sujets doivent être traités. Les messages clés sont soulignés dans chaque </a:t>
            </a:r>
            <a:r>
              <a:rPr lang="fr-FR"/>
              <a:t>diapositive.</a:t>
            </a:r>
            <a:endParaRPr lang="fr-FR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3B59F-9D1C-40D9-A3C0-710907EACA08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69943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>
            <a:extLst>
              <a:ext uri="{FF2B5EF4-FFF2-40B4-BE49-F238E27FC236}">
                <a16:creationId xmlns:a16="http://schemas.microsoft.com/office/drawing/2014/main" id="{ED37499A-C0FA-44D9-A3F4-C0CFE9773EE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63538" y="1203325"/>
            <a:ext cx="5776912" cy="3249613"/>
          </a:xfrm>
          <a:ln/>
        </p:spPr>
      </p:sp>
      <p:sp>
        <p:nvSpPr>
          <p:cNvPr id="25603" name="Notes Placeholder 2">
            <a:extLst>
              <a:ext uri="{FF2B5EF4-FFF2-40B4-BE49-F238E27FC236}">
                <a16:creationId xmlns:a16="http://schemas.microsoft.com/office/drawing/2014/main" id="{F1E57C1E-AB4C-4408-8CD7-BD8F5CBB81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99CCFF"/>
                    </a:gs>
                    <a:gs pos="100000">
                      <a:srgbClr val="475E76"/>
                    </a:gs>
                  </a:gsLst>
                  <a:lin ang="2700000" scaled="1"/>
                </a:gradFill>
              </a14:hiddenFill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5604" name="Slide Number Placeholder 3">
            <a:extLst>
              <a:ext uri="{FF2B5EF4-FFF2-40B4-BE49-F238E27FC236}">
                <a16:creationId xmlns:a16="http://schemas.microsoft.com/office/drawing/2014/main" id="{A3490FD8-58DD-4CCF-B1FC-82DA9BA0F7F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99CCFF"/>
                    </a:gs>
                    <a:gs pos="100000">
                      <a:srgbClr val="475E76"/>
                    </a:gs>
                  </a:gsLst>
                  <a:lin ang="2700000" scaled="1"/>
                </a:gradFill>
              </a14:hiddenFill>
            </a:ext>
          </a:extLst>
        </p:spPr>
        <p:txBody>
          <a:bodyPr/>
          <a:lstStyle>
            <a:lvl1pPr defTabSz="954088">
              <a:spcBef>
                <a:spcPct val="30000"/>
              </a:spcBef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96913" indent="-266700" defTabSz="954088">
              <a:spcBef>
                <a:spcPct val="30000"/>
              </a:spcBef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73150" indent="-214313" defTabSz="954088">
              <a:spcBef>
                <a:spcPct val="30000"/>
              </a:spcBef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03363" indent="-214313" defTabSz="954088">
              <a:spcBef>
                <a:spcPct val="30000"/>
              </a:spcBef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33575" indent="-214313" defTabSz="954088">
              <a:spcBef>
                <a:spcPct val="30000"/>
              </a:spcBef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90775" indent="-214313" defTabSz="954088" eaLnBrk="0" fontAlgn="base" hangingPunct="0">
              <a:spcBef>
                <a:spcPct val="3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47975" indent="-214313" defTabSz="954088" eaLnBrk="0" fontAlgn="base" hangingPunct="0">
              <a:spcBef>
                <a:spcPct val="3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5175" indent="-214313" defTabSz="954088" eaLnBrk="0" fontAlgn="base" hangingPunct="0">
              <a:spcBef>
                <a:spcPct val="3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62375" indent="-214313" defTabSz="954088" eaLnBrk="0" fontAlgn="base" hangingPunct="0">
              <a:spcBef>
                <a:spcPct val="3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672E0C4-8540-41E1-AC82-056E065D45A8}" type="slidenum">
              <a:rPr lang="en-GB" altLang="en-US" sz="1100"/>
              <a:pPr eaLnBrk="1" hangingPunct="1">
                <a:spcBef>
                  <a:spcPct val="0"/>
                </a:spcBef>
              </a:pPr>
              <a:t>4</a:t>
            </a:fld>
            <a:endParaRPr lang="en-GB" altLang="en-US" sz="1100"/>
          </a:p>
        </p:txBody>
      </p:sp>
      <p:sp>
        <p:nvSpPr>
          <p:cNvPr id="25605" name="Footer Placeholder 1">
            <a:extLst>
              <a:ext uri="{FF2B5EF4-FFF2-40B4-BE49-F238E27FC236}">
                <a16:creationId xmlns:a16="http://schemas.microsoft.com/office/drawing/2014/main" id="{04FD7A44-1D9A-4E62-B16C-C737C4DC81E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99CCFF"/>
                    </a:gs>
                    <a:gs pos="100000">
                      <a:srgbClr val="475E76"/>
                    </a:gs>
                  </a:gsLst>
                  <a:lin ang="2700000" scaled="1"/>
                </a:gradFill>
              </a14:hiddenFill>
            </a:ext>
          </a:extLst>
        </p:spPr>
        <p:txBody>
          <a:bodyPr/>
          <a:lstStyle>
            <a:lvl1pPr defTabSz="9540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5963" indent="-274638" defTabSz="9540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01725" indent="-219075" defTabSz="9540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43050" indent="-219075" defTabSz="9540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82788" indent="-219075" defTabSz="9540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39988" indent="-219075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97188" indent="-219075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54388" indent="-219075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11588" indent="-219075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latin typeface="Times New Roman" panose="02020603050405020304" pitchFamily="18" charset="0"/>
              </a:rPr>
              <a:t>MDF Training &amp; Consultancy for NAO Comores, 2017</a:t>
            </a:r>
            <a:endParaRPr lang="en-GB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>
            <a:extLst>
              <a:ext uri="{FF2B5EF4-FFF2-40B4-BE49-F238E27FC236}">
                <a16:creationId xmlns:a16="http://schemas.microsoft.com/office/drawing/2014/main" id="{E0E859A0-F1CE-47CD-83B3-7D4296B028D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>
              <a:spcBef>
                <a:spcPct val="30000"/>
              </a:spcBef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96913" indent="-266700" defTabSz="954088">
              <a:spcBef>
                <a:spcPct val="30000"/>
              </a:spcBef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73150" indent="-214313" defTabSz="954088">
              <a:spcBef>
                <a:spcPct val="30000"/>
              </a:spcBef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03363" indent="-214313" defTabSz="954088">
              <a:spcBef>
                <a:spcPct val="30000"/>
              </a:spcBef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33575" indent="-214313" defTabSz="954088">
              <a:spcBef>
                <a:spcPct val="30000"/>
              </a:spcBef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90775" indent="-214313" defTabSz="954088" eaLnBrk="0" fontAlgn="base" hangingPunct="0">
              <a:spcBef>
                <a:spcPct val="3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47975" indent="-214313" defTabSz="954088" eaLnBrk="0" fontAlgn="base" hangingPunct="0">
              <a:spcBef>
                <a:spcPct val="3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5175" indent="-214313" defTabSz="954088" eaLnBrk="0" fontAlgn="base" hangingPunct="0">
              <a:spcBef>
                <a:spcPct val="3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62375" indent="-214313" defTabSz="954088" eaLnBrk="0" fontAlgn="base" hangingPunct="0">
              <a:spcBef>
                <a:spcPct val="3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F9BFE73-BD2C-4538-914A-AB522928267E}" type="slidenum">
              <a:rPr lang="en-GB" altLang="en-US" sz="1100"/>
              <a:pPr eaLnBrk="1" hangingPunct="1">
                <a:spcBef>
                  <a:spcPct val="0"/>
                </a:spcBef>
              </a:pPr>
              <a:t>5</a:t>
            </a:fld>
            <a:endParaRPr lang="en-GB" altLang="en-US" sz="1100"/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99AD8321-6860-472F-8C51-07F515E0135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038" y="722313"/>
            <a:ext cx="6411912" cy="3608387"/>
          </a:xfrm>
          <a:solidFill>
            <a:srgbClr val="FFFFFF"/>
          </a:solidFill>
          <a:ln/>
        </p:spPr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19A0CCD8-937C-4D12-820E-E69D806DDA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7745" tIns="43871" rIns="87745" bIns="43871"/>
          <a:lstStyle/>
          <a:p>
            <a:pPr eaLnBrk="1" hangingPunct="1">
              <a:spcBef>
                <a:spcPct val="0"/>
              </a:spcBef>
            </a:pPr>
            <a:endParaRPr lang="fr-FR" altLang="en-US"/>
          </a:p>
        </p:txBody>
      </p:sp>
      <p:sp>
        <p:nvSpPr>
          <p:cNvPr id="27653" name="Footer Placeholder 1">
            <a:extLst>
              <a:ext uri="{FF2B5EF4-FFF2-40B4-BE49-F238E27FC236}">
                <a16:creationId xmlns:a16="http://schemas.microsoft.com/office/drawing/2014/main" id="{58CE39A6-740A-44FB-B140-23273A8E03C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99CCFF"/>
                    </a:gs>
                    <a:gs pos="100000">
                      <a:srgbClr val="475E76"/>
                    </a:gs>
                  </a:gsLst>
                  <a:lin ang="2700000" scaled="1"/>
                </a:gradFill>
              </a14:hiddenFill>
            </a:ext>
          </a:extLst>
        </p:spPr>
        <p:txBody>
          <a:bodyPr/>
          <a:lstStyle>
            <a:lvl1pPr defTabSz="9540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5963" indent="-274638" defTabSz="9540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01725" indent="-219075" defTabSz="9540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43050" indent="-219075" defTabSz="9540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82788" indent="-219075" defTabSz="9540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39988" indent="-219075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97188" indent="-219075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54388" indent="-219075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11588" indent="-219075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latin typeface="Times New Roman" panose="02020603050405020304" pitchFamily="18" charset="0"/>
              </a:rPr>
              <a:t>MDF Training &amp; Consultancy for NAO Comores, 2017</a:t>
            </a:r>
            <a:endParaRPr lang="en-GB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772CC27B-199F-48BA-8FB9-D8CB6615F3C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>
              <a:spcBef>
                <a:spcPct val="30000"/>
              </a:spcBef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96913" indent="-266700" defTabSz="954088">
              <a:spcBef>
                <a:spcPct val="30000"/>
              </a:spcBef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73150" indent="-214313" defTabSz="954088">
              <a:spcBef>
                <a:spcPct val="30000"/>
              </a:spcBef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03363" indent="-214313" defTabSz="954088">
              <a:spcBef>
                <a:spcPct val="30000"/>
              </a:spcBef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33575" indent="-214313" defTabSz="954088">
              <a:spcBef>
                <a:spcPct val="30000"/>
              </a:spcBef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90775" indent="-214313" defTabSz="954088" eaLnBrk="0" fontAlgn="base" hangingPunct="0">
              <a:spcBef>
                <a:spcPct val="3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47975" indent="-214313" defTabSz="954088" eaLnBrk="0" fontAlgn="base" hangingPunct="0">
              <a:spcBef>
                <a:spcPct val="3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5175" indent="-214313" defTabSz="954088" eaLnBrk="0" fontAlgn="base" hangingPunct="0">
              <a:spcBef>
                <a:spcPct val="3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62375" indent="-214313" defTabSz="954088" eaLnBrk="0" fontAlgn="base" hangingPunct="0">
              <a:spcBef>
                <a:spcPct val="3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3F3D6E1-0A4D-4CAD-B666-EBBA421CBB3E}" type="slidenum">
              <a:rPr lang="en-GB" altLang="en-US" sz="1100"/>
              <a:pPr eaLnBrk="1" hangingPunct="1">
                <a:spcBef>
                  <a:spcPct val="0"/>
                </a:spcBef>
              </a:pPr>
              <a:t>6</a:t>
            </a:fld>
            <a:endParaRPr lang="en-GB" altLang="en-US" sz="1100"/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18139724-C2BB-4011-B2DE-6B5EB8FF9C3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038" y="722313"/>
            <a:ext cx="6411912" cy="3608387"/>
          </a:xfrm>
          <a:solidFill>
            <a:srgbClr val="FFFFFF"/>
          </a:solidFill>
          <a:ln/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87F3E1D1-AB6D-4D7C-8826-39D0445B5A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7745" tIns="43871" rIns="87745" bIns="43871"/>
          <a:lstStyle/>
          <a:p>
            <a:pPr eaLnBrk="1" hangingPunct="1">
              <a:spcBef>
                <a:spcPct val="0"/>
              </a:spcBef>
            </a:pPr>
            <a:endParaRPr lang="fr-FR" altLang="en-US"/>
          </a:p>
        </p:txBody>
      </p:sp>
      <p:sp>
        <p:nvSpPr>
          <p:cNvPr id="29701" name="Footer Placeholder 1">
            <a:extLst>
              <a:ext uri="{FF2B5EF4-FFF2-40B4-BE49-F238E27FC236}">
                <a16:creationId xmlns:a16="http://schemas.microsoft.com/office/drawing/2014/main" id="{53CF5564-CA96-450F-8028-B79D163A896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99CCFF"/>
                    </a:gs>
                    <a:gs pos="100000">
                      <a:srgbClr val="475E76"/>
                    </a:gs>
                  </a:gsLst>
                  <a:lin ang="2700000" scaled="1"/>
                </a:gradFill>
              </a14:hiddenFill>
            </a:ext>
          </a:extLst>
        </p:spPr>
        <p:txBody>
          <a:bodyPr/>
          <a:lstStyle>
            <a:lvl1pPr defTabSz="9540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5963" indent="-274638" defTabSz="9540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01725" indent="-219075" defTabSz="9540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43050" indent="-219075" defTabSz="9540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82788" indent="-219075" defTabSz="9540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39988" indent="-219075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97188" indent="-219075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54388" indent="-219075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11588" indent="-219075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latin typeface="Times New Roman" panose="02020603050405020304" pitchFamily="18" charset="0"/>
              </a:rPr>
              <a:t>MDF Training &amp; Consultancy for NAO Comores, 2017</a:t>
            </a:r>
            <a:endParaRPr lang="en-GB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>
            <a:extLst>
              <a:ext uri="{FF2B5EF4-FFF2-40B4-BE49-F238E27FC236}">
                <a16:creationId xmlns:a16="http://schemas.microsoft.com/office/drawing/2014/main" id="{545EFCDD-90A2-4C95-B360-2819A66217EE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0362988" y="0"/>
            <a:ext cx="152612" cy="6858000"/>
          </a:xfrm>
          <a:custGeom>
            <a:avLst/>
            <a:gdLst>
              <a:gd name="T0" fmla="*/ 0 w 96"/>
              <a:gd name="T1" fmla="*/ 0 h 4314"/>
              <a:gd name="T2" fmla="*/ 0 w 96"/>
              <a:gd name="T3" fmla="*/ 2009 h 4314"/>
              <a:gd name="T4" fmla="*/ 96 w 96"/>
              <a:gd name="T5" fmla="*/ 2106 h 4314"/>
              <a:gd name="T6" fmla="*/ 0 w 96"/>
              <a:gd name="T7" fmla="*/ 2204 h 4314"/>
              <a:gd name="T8" fmla="*/ 0 w 96"/>
              <a:gd name="T9" fmla="*/ 4314 h 43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6" h="4314">
                <a:moveTo>
                  <a:pt x="0" y="0"/>
                </a:moveTo>
                <a:lnTo>
                  <a:pt x="0" y="2009"/>
                </a:lnTo>
                <a:lnTo>
                  <a:pt x="96" y="2106"/>
                </a:lnTo>
                <a:lnTo>
                  <a:pt x="0" y="2204"/>
                </a:lnTo>
                <a:lnTo>
                  <a:pt x="0" y="4314"/>
                </a:lnTo>
              </a:path>
            </a:pathLst>
          </a:custGeom>
          <a:noFill/>
          <a:ln w="19050" cap="flat">
            <a:solidFill>
              <a:srgbClr val="D30E6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chemeClr val="bg2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E91AE4-586C-4F96-8CB8-F56EDAA12996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749300" y="3092824"/>
            <a:ext cx="9144000" cy="1777626"/>
          </a:xfrm>
        </p:spPr>
        <p:txBody>
          <a:bodyPr anchor="b"/>
          <a:lstStyle>
            <a:lvl1pPr algn="l">
              <a:defRPr sz="4500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Long presentation title </a:t>
            </a:r>
            <a:br>
              <a:rPr lang="en-GB" dirty="0"/>
            </a:br>
            <a:r>
              <a:rPr lang="en-GB" dirty="0"/>
              <a:t>can run over two or</a:t>
            </a:r>
            <a:br>
              <a:rPr lang="en-GB" dirty="0"/>
            </a:br>
            <a:r>
              <a:rPr lang="en-GB" dirty="0"/>
              <a:t>maximum three lines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029C7E-AA9B-4008-9034-AE8C9C51D4BA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749300" y="5167256"/>
            <a:ext cx="9144000" cy="387798"/>
          </a:xfrm>
        </p:spPr>
        <p:txBody>
          <a:bodyPr anchor="t" anchorCtr="0">
            <a:noAutofit/>
          </a:bodyPr>
          <a:lstStyle>
            <a:lvl1pPr marL="0" indent="0" algn="l">
              <a:buNone/>
              <a:defRPr sz="2800" b="1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51" name="Date Placeholder 50">
            <a:extLst>
              <a:ext uri="{FF2B5EF4-FFF2-40B4-BE49-F238E27FC236}">
                <a16:creationId xmlns:a16="http://schemas.microsoft.com/office/drawing/2014/main" id="{6B9D3742-2F76-4DB1-9E1B-E63F3A201A45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>
          <a:xfrm>
            <a:off x="746124" y="5652812"/>
            <a:ext cx="4629149" cy="195814"/>
          </a:xfrm>
        </p:spPr>
        <p:txBody>
          <a:bodyPr lIns="0" rIns="0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30 </a:t>
            </a:r>
            <a:r>
              <a:rPr lang="en-GB" dirty="0" err="1"/>
              <a:t>july</a:t>
            </a:r>
            <a:r>
              <a:rPr lang="en-GB" dirty="0"/>
              <a:t> 2017</a:t>
            </a:r>
          </a:p>
        </p:txBody>
      </p:sp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AA76BBAD-1D91-4B5F-82DB-D00A41E55935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749300" y="6105900"/>
            <a:ext cx="4625973" cy="332399"/>
          </a:xfrm>
        </p:spPr>
        <p:txBody>
          <a:bodyPr anchor="t" anchorCtr="0">
            <a:no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268288" indent="0">
              <a:buNone/>
              <a:defRPr sz="1600"/>
            </a:lvl2pPr>
            <a:lvl3pPr marL="538162" indent="0">
              <a:buNone/>
              <a:defRPr sz="1600"/>
            </a:lvl3pPr>
            <a:lvl4pPr marL="806450" indent="0">
              <a:buNone/>
              <a:defRPr sz="1600"/>
            </a:lvl4pPr>
            <a:lvl5pPr marL="1076325" indent="0">
              <a:buNone/>
              <a:defRPr sz="1600"/>
            </a:lvl5pPr>
          </a:lstStyle>
          <a:p>
            <a:pPr lvl="0"/>
            <a:r>
              <a:rPr lang="en-US" dirty="0"/>
              <a:t>Presenter name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1299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&amp;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>
            <a:extLst>
              <a:ext uri="{FF2B5EF4-FFF2-40B4-BE49-F238E27FC236}">
                <a16:creationId xmlns:a16="http://schemas.microsoft.com/office/drawing/2014/main" id="{4B9D5EE6-5135-4321-888C-209DD8207E24}"/>
              </a:ext>
            </a:extLst>
          </p:cNvPr>
          <p:cNvSpPr>
            <a:spLocks/>
          </p:cNvSpPr>
          <p:nvPr userDrawn="1"/>
        </p:nvSpPr>
        <p:spPr bwMode="auto">
          <a:xfrm>
            <a:off x="0" y="3175"/>
            <a:ext cx="10515600" cy="6858000"/>
          </a:xfrm>
          <a:custGeom>
            <a:avLst/>
            <a:gdLst>
              <a:gd name="T0" fmla="*/ 6528 w 6624"/>
              <a:gd name="T1" fmla="*/ 4320 h 4320"/>
              <a:gd name="T2" fmla="*/ 0 w 6624"/>
              <a:gd name="T3" fmla="*/ 4320 h 4320"/>
              <a:gd name="T4" fmla="*/ 0 w 6624"/>
              <a:gd name="T5" fmla="*/ 0 h 4320"/>
              <a:gd name="T6" fmla="*/ 6528 w 6624"/>
              <a:gd name="T7" fmla="*/ 0 h 4320"/>
              <a:gd name="T8" fmla="*/ 6528 w 6624"/>
              <a:gd name="T9" fmla="*/ 2012 h 4320"/>
              <a:gd name="T10" fmla="*/ 6624 w 6624"/>
              <a:gd name="T11" fmla="*/ 2109 h 4320"/>
              <a:gd name="T12" fmla="*/ 6528 w 6624"/>
              <a:gd name="T13" fmla="*/ 2207 h 4320"/>
              <a:gd name="T14" fmla="*/ 6528 w 6624"/>
              <a:gd name="T15" fmla="*/ 432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624" h="4320">
                <a:moveTo>
                  <a:pt x="6528" y="4320"/>
                </a:moveTo>
                <a:lnTo>
                  <a:pt x="0" y="4320"/>
                </a:lnTo>
                <a:lnTo>
                  <a:pt x="0" y="0"/>
                </a:lnTo>
                <a:lnTo>
                  <a:pt x="6528" y="0"/>
                </a:lnTo>
                <a:lnTo>
                  <a:pt x="6528" y="2012"/>
                </a:lnTo>
                <a:lnTo>
                  <a:pt x="6624" y="2109"/>
                </a:lnTo>
                <a:lnTo>
                  <a:pt x="6528" y="2207"/>
                </a:lnTo>
                <a:lnTo>
                  <a:pt x="6528" y="432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87D1A7E7-7903-4395-84F7-4F77731CEF2D}"/>
              </a:ext>
            </a:extLst>
          </p:cNvPr>
          <p:cNvSpPr>
            <a:spLocks/>
          </p:cNvSpPr>
          <p:nvPr userDrawn="1"/>
        </p:nvSpPr>
        <p:spPr bwMode="auto">
          <a:xfrm>
            <a:off x="0" y="-3175"/>
            <a:ext cx="463550" cy="6858000"/>
          </a:xfrm>
          <a:custGeom>
            <a:avLst/>
            <a:gdLst>
              <a:gd name="T0" fmla="*/ 194 w 292"/>
              <a:gd name="T1" fmla="*/ 4320 h 4320"/>
              <a:gd name="T2" fmla="*/ 0 w 292"/>
              <a:gd name="T3" fmla="*/ 4320 h 4320"/>
              <a:gd name="T4" fmla="*/ 0 w 292"/>
              <a:gd name="T5" fmla="*/ 0 h 4320"/>
              <a:gd name="T6" fmla="*/ 194 w 292"/>
              <a:gd name="T7" fmla="*/ 0 h 4320"/>
              <a:gd name="T8" fmla="*/ 194 w 292"/>
              <a:gd name="T9" fmla="*/ 2010 h 4320"/>
              <a:gd name="T10" fmla="*/ 292 w 292"/>
              <a:gd name="T11" fmla="*/ 2108 h 4320"/>
              <a:gd name="T12" fmla="*/ 194 w 292"/>
              <a:gd name="T13" fmla="*/ 2204 h 4320"/>
              <a:gd name="T14" fmla="*/ 194 w 292"/>
              <a:gd name="T15" fmla="*/ 432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92" h="4320">
                <a:moveTo>
                  <a:pt x="194" y="4320"/>
                </a:moveTo>
                <a:lnTo>
                  <a:pt x="0" y="4320"/>
                </a:lnTo>
                <a:lnTo>
                  <a:pt x="0" y="0"/>
                </a:lnTo>
                <a:lnTo>
                  <a:pt x="194" y="0"/>
                </a:lnTo>
                <a:lnTo>
                  <a:pt x="194" y="2010"/>
                </a:lnTo>
                <a:lnTo>
                  <a:pt x="292" y="2108"/>
                </a:lnTo>
                <a:lnTo>
                  <a:pt x="194" y="2204"/>
                </a:lnTo>
                <a:lnTo>
                  <a:pt x="194" y="432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92E355-E7E1-4192-B220-85F098E74942}"/>
              </a:ext>
            </a:extLst>
          </p:cNvPr>
          <p:cNvSpPr txBox="1"/>
          <p:nvPr userDrawn="1"/>
        </p:nvSpPr>
        <p:spPr>
          <a:xfrm>
            <a:off x="686545" y="2133603"/>
            <a:ext cx="4270937" cy="23083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15000" dirty="0">
                <a:solidFill>
                  <a:schemeClr val="bg1"/>
                </a:solidFill>
              </a:rPr>
              <a:t>Q&amp;A</a:t>
            </a:r>
            <a:endParaRPr lang="en-GB" sz="15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048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>
            <a:extLst>
              <a:ext uri="{FF2B5EF4-FFF2-40B4-BE49-F238E27FC236}">
                <a16:creationId xmlns:a16="http://schemas.microsoft.com/office/drawing/2014/main" id="{191179C0-D432-40D9-A56F-3EE178DC4188}"/>
              </a:ext>
            </a:extLst>
          </p:cNvPr>
          <p:cNvSpPr>
            <a:spLocks/>
          </p:cNvSpPr>
          <p:nvPr userDrawn="1"/>
        </p:nvSpPr>
        <p:spPr bwMode="auto">
          <a:xfrm flipH="1">
            <a:off x="1676400" y="3175"/>
            <a:ext cx="10515600" cy="6858000"/>
          </a:xfrm>
          <a:custGeom>
            <a:avLst/>
            <a:gdLst>
              <a:gd name="T0" fmla="*/ 6528 w 6624"/>
              <a:gd name="T1" fmla="*/ 4320 h 4320"/>
              <a:gd name="T2" fmla="*/ 0 w 6624"/>
              <a:gd name="T3" fmla="*/ 4320 h 4320"/>
              <a:gd name="T4" fmla="*/ 0 w 6624"/>
              <a:gd name="T5" fmla="*/ 0 h 4320"/>
              <a:gd name="T6" fmla="*/ 6528 w 6624"/>
              <a:gd name="T7" fmla="*/ 0 h 4320"/>
              <a:gd name="T8" fmla="*/ 6528 w 6624"/>
              <a:gd name="T9" fmla="*/ 2012 h 4320"/>
              <a:gd name="T10" fmla="*/ 6624 w 6624"/>
              <a:gd name="T11" fmla="*/ 2109 h 4320"/>
              <a:gd name="T12" fmla="*/ 6528 w 6624"/>
              <a:gd name="T13" fmla="*/ 2207 h 4320"/>
              <a:gd name="T14" fmla="*/ 6528 w 6624"/>
              <a:gd name="T15" fmla="*/ 432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624" h="4320">
                <a:moveTo>
                  <a:pt x="6528" y="4320"/>
                </a:moveTo>
                <a:lnTo>
                  <a:pt x="0" y="4320"/>
                </a:lnTo>
                <a:lnTo>
                  <a:pt x="0" y="0"/>
                </a:lnTo>
                <a:lnTo>
                  <a:pt x="6528" y="0"/>
                </a:lnTo>
                <a:lnTo>
                  <a:pt x="6528" y="2012"/>
                </a:lnTo>
                <a:lnTo>
                  <a:pt x="6624" y="2109"/>
                </a:lnTo>
                <a:lnTo>
                  <a:pt x="6528" y="2207"/>
                </a:lnTo>
                <a:lnTo>
                  <a:pt x="6528" y="432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151EC2DF-1C9A-450E-B306-516842387800}"/>
              </a:ext>
            </a:extLst>
          </p:cNvPr>
          <p:cNvSpPr>
            <a:spLocks/>
          </p:cNvSpPr>
          <p:nvPr userDrawn="1"/>
        </p:nvSpPr>
        <p:spPr bwMode="auto">
          <a:xfrm flipH="1">
            <a:off x="11728450" y="-3175"/>
            <a:ext cx="463550" cy="6858000"/>
          </a:xfrm>
          <a:custGeom>
            <a:avLst/>
            <a:gdLst>
              <a:gd name="T0" fmla="*/ 194 w 292"/>
              <a:gd name="T1" fmla="*/ 4320 h 4320"/>
              <a:gd name="T2" fmla="*/ 0 w 292"/>
              <a:gd name="T3" fmla="*/ 4320 h 4320"/>
              <a:gd name="T4" fmla="*/ 0 w 292"/>
              <a:gd name="T5" fmla="*/ 0 h 4320"/>
              <a:gd name="T6" fmla="*/ 194 w 292"/>
              <a:gd name="T7" fmla="*/ 0 h 4320"/>
              <a:gd name="T8" fmla="*/ 194 w 292"/>
              <a:gd name="T9" fmla="*/ 2010 h 4320"/>
              <a:gd name="T10" fmla="*/ 292 w 292"/>
              <a:gd name="T11" fmla="*/ 2108 h 4320"/>
              <a:gd name="T12" fmla="*/ 194 w 292"/>
              <a:gd name="T13" fmla="*/ 2204 h 4320"/>
              <a:gd name="T14" fmla="*/ 194 w 292"/>
              <a:gd name="T15" fmla="*/ 432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92" h="4320">
                <a:moveTo>
                  <a:pt x="194" y="4320"/>
                </a:moveTo>
                <a:lnTo>
                  <a:pt x="0" y="4320"/>
                </a:lnTo>
                <a:lnTo>
                  <a:pt x="0" y="0"/>
                </a:lnTo>
                <a:lnTo>
                  <a:pt x="194" y="0"/>
                </a:lnTo>
                <a:lnTo>
                  <a:pt x="194" y="2010"/>
                </a:lnTo>
                <a:lnTo>
                  <a:pt x="292" y="2108"/>
                </a:lnTo>
                <a:lnTo>
                  <a:pt x="194" y="2204"/>
                </a:lnTo>
                <a:lnTo>
                  <a:pt x="194" y="432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10" name="Group 174">
            <a:extLst>
              <a:ext uri="{FF2B5EF4-FFF2-40B4-BE49-F238E27FC236}">
                <a16:creationId xmlns:a16="http://schemas.microsoft.com/office/drawing/2014/main" id="{D09B78F1-ADEE-4698-83BF-DF8A010D2E18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918375" y="2277034"/>
            <a:ext cx="4962796" cy="2259106"/>
            <a:chOff x="0" y="412"/>
            <a:chExt cx="7680" cy="3496"/>
          </a:xfrm>
          <a:solidFill>
            <a:schemeClr val="bg1"/>
          </a:solidFill>
        </p:grpSpPr>
        <p:sp>
          <p:nvSpPr>
            <p:cNvPr id="11" name="AutoShape 173">
              <a:extLst>
                <a:ext uri="{FF2B5EF4-FFF2-40B4-BE49-F238E27FC236}">
                  <a16:creationId xmlns:a16="http://schemas.microsoft.com/office/drawing/2014/main" id="{D65508E7-8F41-4D55-A528-56871E6CAF7F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0" y="412"/>
              <a:ext cx="7680" cy="3496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175">
              <a:extLst>
                <a:ext uri="{FF2B5EF4-FFF2-40B4-BE49-F238E27FC236}">
                  <a16:creationId xmlns:a16="http://schemas.microsoft.com/office/drawing/2014/main" id="{33D90BA2-CCBB-4786-8069-BB0535BE18C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673" y="2484"/>
              <a:ext cx="2213" cy="719"/>
            </a:xfrm>
            <a:custGeom>
              <a:avLst/>
              <a:gdLst>
                <a:gd name="T0" fmla="*/ 511 w 1532"/>
                <a:gd name="T1" fmla="*/ 44 h 497"/>
                <a:gd name="T2" fmla="*/ 571 w 1532"/>
                <a:gd name="T3" fmla="*/ 0 h 497"/>
                <a:gd name="T4" fmla="*/ 606 w 1532"/>
                <a:gd name="T5" fmla="*/ 43 h 497"/>
                <a:gd name="T6" fmla="*/ 606 w 1532"/>
                <a:gd name="T7" fmla="*/ 64 h 497"/>
                <a:gd name="T8" fmla="*/ 557 w 1532"/>
                <a:gd name="T9" fmla="*/ 435 h 497"/>
                <a:gd name="T10" fmla="*/ 555 w 1532"/>
                <a:gd name="T11" fmla="*/ 446 h 497"/>
                <a:gd name="T12" fmla="*/ 510 w 1532"/>
                <a:gd name="T13" fmla="*/ 497 h 497"/>
                <a:gd name="T14" fmla="*/ 470 w 1532"/>
                <a:gd name="T15" fmla="*/ 456 h 497"/>
                <a:gd name="T16" fmla="*/ 472 w 1532"/>
                <a:gd name="T17" fmla="*/ 433 h 497"/>
                <a:gd name="T18" fmla="*/ 513 w 1532"/>
                <a:gd name="T19" fmla="*/ 165 h 497"/>
                <a:gd name="T20" fmla="*/ 331 w 1532"/>
                <a:gd name="T21" fmla="*/ 427 h 497"/>
                <a:gd name="T22" fmla="*/ 279 w 1532"/>
                <a:gd name="T23" fmla="*/ 470 h 497"/>
                <a:gd name="T24" fmla="*/ 240 w 1532"/>
                <a:gd name="T25" fmla="*/ 421 h 497"/>
                <a:gd name="T26" fmla="*/ 198 w 1532"/>
                <a:gd name="T27" fmla="*/ 163 h 497"/>
                <a:gd name="T28" fmla="*/ 82 w 1532"/>
                <a:gd name="T29" fmla="*/ 450 h 497"/>
                <a:gd name="T30" fmla="*/ 36 w 1532"/>
                <a:gd name="T31" fmla="*/ 497 h 497"/>
                <a:gd name="T32" fmla="*/ 0 w 1532"/>
                <a:gd name="T33" fmla="*/ 463 h 497"/>
                <a:gd name="T34" fmla="*/ 11 w 1532"/>
                <a:gd name="T35" fmla="*/ 422 h 497"/>
                <a:gd name="T36" fmla="*/ 160 w 1532"/>
                <a:gd name="T37" fmla="*/ 56 h 497"/>
                <a:gd name="T38" fmla="*/ 170 w 1532"/>
                <a:gd name="T39" fmla="*/ 36 h 497"/>
                <a:gd name="T40" fmla="*/ 216 w 1532"/>
                <a:gd name="T41" fmla="*/ 0 h 497"/>
                <a:gd name="T42" fmla="*/ 261 w 1532"/>
                <a:gd name="T43" fmla="*/ 51 h 497"/>
                <a:gd name="T44" fmla="*/ 308 w 1532"/>
                <a:gd name="T45" fmla="*/ 330 h 497"/>
                <a:gd name="T46" fmla="*/ 511 w 1532"/>
                <a:gd name="T47" fmla="*/ 44 h 497"/>
                <a:gd name="T48" fmla="*/ 796 w 1532"/>
                <a:gd name="T49" fmla="*/ 83 h 497"/>
                <a:gd name="T50" fmla="*/ 896 w 1532"/>
                <a:gd name="T51" fmla="*/ 83 h 497"/>
                <a:gd name="T52" fmla="*/ 1008 w 1532"/>
                <a:gd name="T53" fmla="*/ 186 h 497"/>
                <a:gd name="T54" fmla="*/ 886 w 1532"/>
                <a:gd name="T55" fmla="*/ 379 h 497"/>
                <a:gd name="T56" fmla="*/ 758 w 1532"/>
                <a:gd name="T57" fmla="*/ 417 h 497"/>
                <a:gd name="T58" fmla="*/ 726 w 1532"/>
                <a:gd name="T59" fmla="*/ 414 h 497"/>
                <a:gd name="T60" fmla="*/ 796 w 1532"/>
                <a:gd name="T61" fmla="*/ 83 h 497"/>
                <a:gd name="T62" fmla="*/ 795 w 1532"/>
                <a:gd name="T63" fmla="*/ 7 h 497"/>
                <a:gd name="T64" fmla="*/ 720 w 1532"/>
                <a:gd name="T65" fmla="*/ 62 h 497"/>
                <a:gd name="T66" fmla="*/ 718 w 1532"/>
                <a:gd name="T67" fmla="*/ 70 h 497"/>
                <a:gd name="T68" fmla="*/ 640 w 1532"/>
                <a:gd name="T69" fmla="*/ 425 h 497"/>
                <a:gd name="T70" fmla="*/ 637 w 1532"/>
                <a:gd name="T71" fmla="*/ 453 h 497"/>
                <a:gd name="T72" fmla="*/ 734 w 1532"/>
                <a:gd name="T73" fmla="*/ 495 h 497"/>
                <a:gd name="T74" fmla="*/ 970 w 1532"/>
                <a:gd name="T75" fmla="*/ 422 h 497"/>
                <a:gd name="T76" fmla="*/ 1096 w 1532"/>
                <a:gd name="T77" fmla="*/ 186 h 497"/>
                <a:gd name="T78" fmla="*/ 909 w 1532"/>
                <a:gd name="T79" fmla="*/ 7 h 497"/>
                <a:gd name="T80" fmla="*/ 795 w 1532"/>
                <a:gd name="T81" fmla="*/ 7 h 497"/>
                <a:gd name="T82" fmla="*/ 1289 w 1532"/>
                <a:gd name="T83" fmla="*/ 83 h 497"/>
                <a:gd name="T84" fmla="*/ 1477 w 1532"/>
                <a:gd name="T85" fmla="*/ 83 h 497"/>
                <a:gd name="T86" fmla="*/ 1510 w 1532"/>
                <a:gd name="T87" fmla="*/ 79 h 497"/>
                <a:gd name="T88" fmla="*/ 1532 w 1532"/>
                <a:gd name="T89" fmla="*/ 42 h 497"/>
                <a:gd name="T90" fmla="*/ 1485 w 1532"/>
                <a:gd name="T91" fmla="*/ 7 h 497"/>
                <a:gd name="T92" fmla="*/ 1279 w 1532"/>
                <a:gd name="T93" fmla="*/ 7 h 497"/>
                <a:gd name="T94" fmla="*/ 1205 w 1532"/>
                <a:gd name="T95" fmla="*/ 72 h 497"/>
                <a:gd name="T96" fmla="*/ 1127 w 1532"/>
                <a:gd name="T97" fmla="*/ 428 h 497"/>
                <a:gd name="T98" fmla="*/ 1124 w 1532"/>
                <a:gd name="T99" fmla="*/ 459 h 497"/>
                <a:gd name="T100" fmla="*/ 1163 w 1532"/>
                <a:gd name="T101" fmla="*/ 497 h 497"/>
                <a:gd name="T102" fmla="*/ 1211 w 1532"/>
                <a:gd name="T103" fmla="*/ 438 h 497"/>
                <a:gd name="T104" fmla="*/ 1250 w 1532"/>
                <a:gd name="T105" fmla="*/ 261 h 497"/>
                <a:gd name="T106" fmla="*/ 1412 w 1532"/>
                <a:gd name="T107" fmla="*/ 261 h 497"/>
                <a:gd name="T108" fmla="*/ 1455 w 1532"/>
                <a:gd name="T109" fmla="*/ 253 h 497"/>
                <a:gd name="T110" fmla="*/ 1472 w 1532"/>
                <a:gd name="T111" fmla="*/ 218 h 497"/>
                <a:gd name="T112" fmla="*/ 1458 w 1532"/>
                <a:gd name="T113" fmla="*/ 192 h 497"/>
                <a:gd name="T114" fmla="*/ 1419 w 1532"/>
                <a:gd name="T115" fmla="*/ 185 h 497"/>
                <a:gd name="T116" fmla="*/ 1267 w 1532"/>
                <a:gd name="T117" fmla="*/ 185 h 497"/>
                <a:gd name="T118" fmla="*/ 1289 w 1532"/>
                <a:gd name="T119" fmla="*/ 83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532" h="497">
                  <a:moveTo>
                    <a:pt x="511" y="44"/>
                  </a:moveTo>
                  <a:cubicBezTo>
                    <a:pt x="533" y="14"/>
                    <a:pt x="552" y="0"/>
                    <a:pt x="571" y="0"/>
                  </a:cubicBezTo>
                  <a:cubicBezTo>
                    <a:pt x="594" y="0"/>
                    <a:pt x="606" y="15"/>
                    <a:pt x="606" y="43"/>
                  </a:cubicBezTo>
                  <a:cubicBezTo>
                    <a:pt x="606" y="50"/>
                    <a:pt x="606" y="59"/>
                    <a:pt x="606" y="64"/>
                  </a:cubicBezTo>
                  <a:cubicBezTo>
                    <a:pt x="557" y="435"/>
                    <a:pt x="557" y="435"/>
                    <a:pt x="557" y="435"/>
                  </a:cubicBezTo>
                  <a:cubicBezTo>
                    <a:pt x="555" y="446"/>
                    <a:pt x="555" y="446"/>
                    <a:pt x="555" y="446"/>
                  </a:cubicBezTo>
                  <a:cubicBezTo>
                    <a:pt x="551" y="481"/>
                    <a:pt x="537" y="497"/>
                    <a:pt x="510" y="497"/>
                  </a:cubicBezTo>
                  <a:cubicBezTo>
                    <a:pt x="485" y="497"/>
                    <a:pt x="470" y="482"/>
                    <a:pt x="470" y="456"/>
                  </a:cubicBezTo>
                  <a:cubicBezTo>
                    <a:pt x="470" y="449"/>
                    <a:pt x="471" y="441"/>
                    <a:pt x="472" y="433"/>
                  </a:cubicBezTo>
                  <a:cubicBezTo>
                    <a:pt x="513" y="165"/>
                    <a:pt x="513" y="165"/>
                    <a:pt x="513" y="165"/>
                  </a:cubicBezTo>
                  <a:cubicBezTo>
                    <a:pt x="331" y="427"/>
                    <a:pt x="331" y="427"/>
                    <a:pt x="331" y="427"/>
                  </a:cubicBezTo>
                  <a:cubicBezTo>
                    <a:pt x="306" y="462"/>
                    <a:pt x="297" y="470"/>
                    <a:pt x="279" y="470"/>
                  </a:cubicBezTo>
                  <a:cubicBezTo>
                    <a:pt x="257" y="470"/>
                    <a:pt x="245" y="454"/>
                    <a:pt x="240" y="421"/>
                  </a:cubicBezTo>
                  <a:cubicBezTo>
                    <a:pt x="198" y="163"/>
                    <a:pt x="198" y="163"/>
                    <a:pt x="198" y="163"/>
                  </a:cubicBezTo>
                  <a:cubicBezTo>
                    <a:pt x="82" y="450"/>
                    <a:pt x="82" y="450"/>
                    <a:pt x="82" y="450"/>
                  </a:cubicBezTo>
                  <a:cubicBezTo>
                    <a:pt x="67" y="486"/>
                    <a:pt x="56" y="497"/>
                    <a:pt x="36" y="497"/>
                  </a:cubicBezTo>
                  <a:cubicBezTo>
                    <a:pt x="15" y="497"/>
                    <a:pt x="0" y="482"/>
                    <a:pt x="0" y="463"/>
                  </a:cubicBezTo>
                  <a:cubicBezTo>
                    <a:pt x="0" y="453"/>
                    <a:pt x="4" y="439"/>
                    <a:pt x="11" y="422"/>
                  </a:cubicBezTo>
                  <a:cubicBezTo>
                    <a:pt x="160" y="56"/>
                    <a:pt x="160" y="56"/>
                    <a:pt x="160" y="56"/>
                  </a:cubicBezTo>
                  <a:cubicBezTo>
                    <a:pt x="163" y="51"/>
                    <a:pt x="164" y="48"/>
                    <a:pt x="170" y="36"/>
                  </a:cubicBezTo>
                  <a:cubicBezTo>
                    <a:pt x="185" y="8"/>
                    <a:pt x="196" y="0"/>
                    <a:pt x="216" y="0"/>
                  </a:cubicBezTo>
                  <a:cubicBezTo>
                    <a:pt x="240" y="0"/>
                    <a:pt x="254" y="16"/>
                    <a:pt x="261" y="51"/>
                  </a:cubicBezTo>
                  <a:cubicBezTo>
                    <a:pt x="308" y="330"/>
                    <a:pt x="308" y="330"/>
                    <a:pt x="308" y="330"/>
                  </a:cubicBezTo>
                  <a:lnTo>
                    <a:pt x="511" y="44"/>
                  </a:lnTo>
                  <a:close/>
                  <a:moveTo>
                    <a:pt x="796" y="83"/>
                  </a:moveTo>
                  <a:cubicBezTo>
                    <a:pt x="896" y="83"/>
                    <a:pt x="896" y="83"/>
                    <a:pt x="896" y="83"/>
                  </a:cubicBezTo>
                  <a:cubicBezTo>
                    <a:pt x="969" y="83"/>
                    <a:pt x="1008" y="118"/>
                    <a:pt x="1008" y="186"/>
                  </a:cubicBezTo>
                  <a:cubicBezTo>
                    <a:pt x="1008" y="260"/>
                    <a:pt x="959" y="337"/>
                    <a:pt x="886" y="379"/>
                  </a:cubicBezTo>
                  <a:cubicBezTo>
                    <a:pt x="845" y="402"/>
                    <a:pt x="798" y="417"/>
                    <a:pt x="758" y="417"/>
                  </a:cubicBezTo>
                  <a:cubicBezTo>
                    <a:pt x="748" y="417"/>
                    <a:pt x="741" y="416"/>
                    <a:pt x="726" y="414"/>
                  </a:cubicBezTo>
                  <a:lnTo>
                    <a:pt x="796" y="83"/>
                  </a:lnTo>
                  <a:close/>
                  <a:moveTo>
                    <a:pt x="795" y="7"/>
                  </a:moveTo>
                  <a:cubicBezTo>
                    <a:pt x="743" y="7"/>
                    <a:pt x="731" y="17"/>
                    <a:pt x="720" y="62"/>
                  </a:cubicBezTo>
                  <a:cubicBezTo>
                    <a:pt x="718" y="70"/>
                    <a:pt x="718" y="70"/>
                    <a:pt x="718" y="70"/>
                  </a:cubicBezTo>
                  <a:cubicBezTo>
                    <a:pt x="640" y="425"/>
                    <a:pt x="640" y="425"/>
                    <a:pt x="640" y="425"/>
                  </a:cubicBezTo>
                  <a:cubicBezTo>
                    <a:pt x="638" y="436"/>
                    <a:pt x="637" y="447"/>
                    <a:pt x="637" y="453"/>
                  </a:cubicBezTo>
                  <a:cubicBezTo>
                    <a:pt x="637" y="484"/>
                    <a:pt x="663" y="495"/>
                    <a:pt x="734" y="495"/>
                  </a:cubicBezTo>
                  <a:cubicBezTo>
                    <a:pt x="824" y="495"/>
                    <a:pt x="906" y="470"/>
                    <a:pt x="970" y="422"/>
                  </a:cubicBezTo>
                  <a:cubicBezTo>
                    <a:pt x="1047" y="364"/>
                    <a:pt x="1096" y="275"/>
                    <a:pt x="1096" y="186"/>
                  </a:cubicBezTo>
                  <a:cubicBezTo>
                    <a:pt x="1096" y="75"/>
                    <a:pt x="1025" y="7"/>
                    <a:pt x="909" y="7"/>
                  </a:cubicBezTo>
                  <a:lnTo>
                    <a:pt x="795" y="7"/>
                  </a:lnTo>
                  <a:close/>
                  <a:moveTo>
                    <a:pt x="1289" y="83"/>
                  </a:moveTo>
                  <a:cubicBezTo>
                    <a:pt x="1477" y="83"/>
                    <a:pt x="1477" y="83"/>
                    <a:pt x="1477" y="83"/>
                  </a:cubicBezTo>
                  <a:cubicBezTo>
                    <a:pt x="1495" y="83"/>
                    <a:pt x="1501" y="83"/>
                    <a:pt x="1510" y="79"/>
                  </a:cubicBezTo>
                  <a:cubicBezTo>
                    <a:pt x="1523" y="73"/>
                    <a:pt x="1532" y="58"/>
                    <a:pt x="1532" y="42"/>
                  </a:cubicBezTo>
                  <a:cubicBezTo>
                    <a:pt x="1532" y="18"/>
                    <a:pt x="1518" y="7"/>
                    <a:pt x="1485" y="7"/>
                  </a:cubicBezTo>
                  <a:cubicBezTo>
                    <a:pt x="1279" y="7"/>
                    <a:pt x="1279" y="7"/>
                    <a:pt x="1279" y="7"/>
                  </a:cubicBezTo>
                  <a:cubicBezTo>
                    <a:pt x="1228" y="7"/>
                    <a:pt x="1217" y="18"/>
                    <a:pt x="1205" y="72"/>
                  </a:cubicBezTo>
                  <a:cubicBezTo>
                    <a:pt x="1127" y="428"/>
                    <a:pt x="1127" y="428"/>
                    <a:pt x="1127" y="428"/>
                  </a:cubicBezTo>
                  <a:cubicBezTo>
                    <a:pt x="1125" y="443"/>
                    <a:pt x="1124" y="451"/>
                    <a:pt x="1124" y="459"/>
                  </a:cubicBezTo>
                  <a:cubicBezTo>
                    <a:pt x="1124" y="481"/>
                    <a:pt x="1140" y="497"/>
                    <a:pt x="1163" y="497"/>
                  </a:cubicBezTo>
                  <a:cubicBezTo>
                    <a:pt x="1189" y="497"/>
                    <a:pt x="1203" y="481"/>
                    <a:pt x="1211" y="438"/>
                  </a:cubicBezTo>
                  <a:cubicBezTo>
                    <a:pt x="1250" y="261"/>
                    <a:pt x="1250" y="261"/>
                    <a:pt x="1250" y="261"/>
                  </a:cubicBezTo>
                  <a:cubicBezTo>
                    <a:pt x="1412" y="261"/>
                    <a:pt x="1412" y="261"/>
                    <a:pt x="1412" y="261"/>
                  </a:cubicBezTo>
                  <a:cubicBezTo>
                    <a:pt x="1437" y="261"/>
                    <a:pt x="1446" y="259"/>
                    <a:pt x="1455" y="253"/>
                  </a:cubicBezTo>
                  <a:cubicBezTo>
                    <a:pt x="1465" y="245"/>
                    <a:pt x="1472" y="232"/>
                    <a:pt x="1472" y="218"/>
                  </a:cubicBezTo>
                  <a:cubicBezTo>
                    <a:pt x="1472" y="207"/>
                    <a:pt x="1467" y="197"/>
                    <a:pt x="1458" y="192"/>
                  </a:cubicBezTo>
                  <a:cubicBezTo>
                    <a:pt x="1450" y="186"/>
                    <a:pt x="1444" y="185"/>
                    <a:pt x="1419" y="185"/>
                  </a:cubicBezTo>
                  <a:cubicBezTo>
                    <a:pt x="1267" y="185"/>
                    <a:pt x="1267" y="185"/>
                    <a:pt x="1267" y="185"/>
                  </a:cubicBezTo>
                  <a:lnTo>
                    <a:pt x="1289" y="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176">
              <a:extLst>
                <a:ext uri="{FF2B5EF4-FFF2-40B4-BE49-F238E27FC236}">
                  <a16:creationId xmlns:a16="http://schemas.microsoft.com/office/drawing/2014/main" id="{32D029DF-DDB2-4573-85EC-F23AF22B3D0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68" y="967"/>
              <a:ext cx="6114" cy="2862"/>
            </a:xfrm>
            <a:custGeom>
              <a:avLst/>
              <a:gdLst>
                <a:gd name="T0" fmla="*/ 1114 w 4232"/>
                <a:gd name="T1" fmla="*/ 0 h 1979"/>
                <a:gd name="T2" fmla="*/ 1245 w 4232"/>
                <a:gd name="T3" fmla="*/ 1090 h 1979"/>
                <a:gd name="T4" fmla="*/ 1066 w 4232"/>
                <a:gd name="T5" fmla="*/ 1167 h 1979"/>
                <a:gd name="T6" fmla="*/ 1167 w 4232"/>
                <a:gd name="T7" fmla="*/ 1335 h 1979"/>
                <a:gd name="T8" fmla="*/ 842 w 4232"/>
                <a:gd name="T9" fmla="*/ 1409 h 1979"/>
                <a:gd name="T10" fmla="*/ 1012 w 4232"/>
                <a:gd name="T11" fmla="*/ 166 h 1979"/>
                <a:gd name="T12" fmla="*/ 1213 w 4232"/>
                <a:gd name="T13" fmla="*/ 748 h 1979"/>
                <a:gd name="T14" fmla="*/ 1209 w 4232"/>
                <a:gd name="T15" fmla="*/ 782 h 1979"/>
                <a:gd name="T16" fmla="*/ 880 w 4232"/>
                <a:gd name="T17" fmla="*/ 588 h 1979"/>
                <a:gd name="T18" fmla="*/ 1174 w 4232"/>
                <a:gd name="T19" fmla="*/ 552 h 1979"/>
                <a:gd name="T20" fmla="*/ 751 w 4232"/>
                <a:gd name="T21" fmla="*/ 297 h 1979"/>
                <a:gd name="T22" fmla="*/ 711 w 4232"/>
                <a:gd name="T23" fmla="*/ 597 h 1979"/>
                <a:gd name="T24" fmla="*/ 634 w 4232"/>
                <a:gd name="T25" fmla="*/ 953 h 1979"/>
                <a:gd name="T26" fmla="*/ 519 w 4232"/>
                <a:gd name="T27" fmla="*/ 492 h 1979"/>
                <a:gd name="T28" fmla="*/ 448 w 4232"/>
                <a:gd name="T29" fmla="*/ 848 h 1979"/>
                <a:gd name="T30" fmla="*/ 347 w 4232"/>
                <a:gd name="T31" fmla="*/ 822 h 1979"/>
                <a:gd name="T32" fmla="*/ 541 w 4232"/>
                <a:gd name="T33" fmla="*/ 1240 h 1979"/>
                <a:gd name="T34" fmla="*/ 514 w 4232"/>
                <a:gd name="T35" fmla="*/ 446 h 1979"/>
                <a:gd name="T36" fmla="*/ 205 w 4232"/>
                <a:gd name="T37" fmla="*/ 591 h 1979"/>
                <a:gd name="T38" fmla="*/ 394 w 4232"/>
                <a:gd name="T39" fmla="*/ 598 h 1979"/>
                <a:gd name="T40" fmla="*/ 176 w 4232"/>
                <a:gd name="T41" fmla="*/ 957 h 1979"/>
                <a:gd name="T42" fmla="*/ 309 w 4232"/>
                <a:gd name="T43" fmla="*/ 781 h 1979"/>
                <a:gd name="T44" fmla="*/ 275 w 4232"/>
                <a:gd name="T45" fmla="*/ 1141 h 1979"/>
                <a:gd name="T46" fmla="*/ 325 w 4232"/>
                <a:gd name="T47" fmla="*/ 1370 h 1979"/>
                <a:gd name="T48" fmla="*/ 342 w 4232"/>
                <a:gd name="T49" fmla="*/ 1341 h 1979"/>
                <a:gd name="T50" fmla="*/ 794 w 4232"/>
                <a:gd name="T51" fmla="*/ 1368 h 1979"/>
                <a:gd name="T52" fmla="*/ 529 w 4232"/>
                <a:gd name="T53" fmla="*/ 1499 h 1979"/>
                <a:gd name="T54" fmla="*/ 762 w 4232"/>
                <a:gd name="T55" fmla="*/ 1056 h 1979"/>
                <a:gd name="T56" fmla="*/ 894 w 4232"/>
                <a:gd name="T57" fmla="*/ 1313 h 1979"/>
                <a:gd name="T58" fmla="*/ 1157 w 4232"/>
                <a:gd name="T59" fmla="*/ 775 h 1979"/>
                <a:gd name="T60" fmla="*/ 687 w 4232"/>
                <a:gd name="T61" fmla="*/ 975 h 1979"/>
                <a:gd name="T62" fmla="*/ 1119 w 4232"/>
                <a:gd name="T63" fmla="*/ 943 h 1979"/>
                <a:gd name="T64" fmla="*/ 1413 w 4232"/>
                <a:gd name="T65" fmla="*/ 1787 h 1979"/>
                <a:gd name="T66" fmla="*/ 1457 w 4232"/>
                <a:gd name="T67" fmla="*/ 1754 h 1979"/>
                <a:gd name="T68" fmla="*/ 1537 w 4232"/>
                <a:gd name="T69" fmla="*/ 1774 h 1979"/>
                <a:gd name="T70" fmla="*/ 1572 w 4232"/>
                <a:gd name="T71" fmla="*/ 1832 h 1979"/>
                <a:gd name="T72" fmla="*/ 1793 w 4232"/>
                <a:gd name="T73" fmla="*/ 1754 h 1979"/>
                <a:gd name="T74" fmla="*/ 1819 w 4232"/>
                <a:gd name="T75" fmla="*/ 1822 h 1979"/>
                <a:gd name="T76" fmla="*/ 1919 w 4232"/>
                <a:gd name="T77" fmla="*/ 1910 h 1979"/>
                <a:gd name="T78" fmla="*/ 1992 w 4232"/>
                <a:gd name="T79" fmla="*/ 1910 h 1979"/>
                <a:gd name="T80" fmla="*/ 2269 w 4232"/>
                <a:gd name="T81" fmla="*/ 1799 h 1979"/>
                <a:gd name="T82" fmla="*/ 2128 w 4232"/>
                <a:gd name="T83" fmla="*/ 1835 h 1979"/>
                <a:gd name="T84" fmla="*/ 2242 w 4232"/>
                <a:gd name="T85" fmla="*/ 1845 h 1979"/>
                <a:gd name="T86" fmla="*/ 2446 w 4232"/>
                <a:gd name="T87" fmla="*/ 1694 h 1979"/>
                <a:gd name="T88" fmla="*/ 2444 w 4232"/>
                <a:gd name="T89" fmla="*/ 1713 h 1979"/>
                <a:gd name="T90" fmla="*/ 2626 w 4232"/>
                <a:gd name="T91" fmla="*/ 1805 h 1979"/>
                <a:gd name="T92" fmla="*/ 2958 w 4232"/>
                <a:gd name="T93" fmla="*/ 1832 h 1979"/>
                <a:gd name="T94" fmla="*/ 2993 w 4232"/>
                <a:gd name="T95" fmla="*/ 1799 h 1979"/>
                <a:gd name="T96" fmla="*/ 3216 w 4232"/>
                <a:gd name="T97" fmla="*/ 1821 h 1979"/>
                <a:gd name="T98" fmla="*/ 3156 w 4232"/>
                <a:gd name="T99" fmla="*/ 1902 h 1979"/>
                <a:gd name="T100" fmla="*/ 3290 w 4232"/>
                <a:gd name="T101" fmla="*/ 1757 h 1979"/>
                <a:gd name="T102" fmla="*/ 3492 w 4232"/>
                <a:gd name="T103" fmla="*/ 1686 h 1979"/>
                <a:gd name="T104" fmla="*/ 3585 w 4232"/>
                <a:gd name="T105" fmla="*/ 1913 h 1979"/>
                <a:gd name="T106" fmla="*/ 3752 w 4232"/>
                <a:gd name="T107" fmla="*/ 1910 h 1979"/>
                <a:gd name="T108" fmla="*/ 3691 w 4232"/>
                <a:gd name="T109" fmla="*/ 1754 h 1979"/>
                <a:gd name="T110" fmla="*/ 3819 w 4232"/>
                <a:gd name="T111" fmla="*/ 1783 h 1979"/>
                <a:gd name="T112" fmla="*/ 3923 w 4232"/>
                <a:gd name="T113" fmla="*/ 1910 h 1979"/>
                <a:gd name="T114" fmla="*/ 4038 w 4232"/>
                <a:gd name="T115" fmla="*/ 1891 h 1979"/>
                <a:gd name="T116" fmla="*/ 4147 w 4232"/>
                <a:gd name="T117" fmla="*/ 1905 h 1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232" h="1979">
                  <a:moveTo>
                    <a:pt x="449" y="1517"/>
                  </a:moveTo>
                  <a:cubicBezTo>
                    <a:pt x="504" y="1532"/>
                    <a:pt x="504" y="1532"/>
                    <a:pt x="504" y="1532"/>
                  </a:cubicBezTo>
                  <a:cubicBezTo>
                    <a:pt x="442" y="1737"/>
                    <a:pt x="442" y="1737"/>
                    <a:pt x="442" y="1737"/>
                  </a:cubicBezTo>
                  <a:cubicBezTo>
                    <a:pt x="371" y="1694"/>
                    <a:pt x="371" y="1694"/>
                    <a:pt x="371" y="1694"/>
                  </a:cubicBezTo>
                  <a:lnTo>
                    <a:pt x="449" y="1517"/>
                  </a:lnTo>
                  <a:close/>
                  <a:moveTo>
                    <a:pt x="1441" y="800"/>
                  </a:moveTo>
                  <a:cubicBezTo>
                    <a:pt x="1437" y="800"/>
                    <a:pt x="1437" y="800"/>
                    <a:pt x="1437" y="800"/>
                  </a:cubicBezTo>
                  <a:cubicBezTo>
                    <a:pt x="1438" y="800"/>
                    <a:pt x="1438" y="800"/>
                    <a:pt x="1438" y="800"/>
                  </a:cubicBezTo>
                  <a:lnTo>
                    <a:pt x="1441" y="800"/>
                  </a:lnTo>
                  <a:close/>
                  <a:moveTo>
                    <a:pt x="1162" y="17"/>
                  </a:moveTo>
                  <a:cubicBezTo>
                    <a:pt x="1114" y="0"/>
                    <a:pt x="1114" y="0"/>
                    <a:pt x="1114" y="0"/>
                  </a:cubicBezTo>
                  <a:cubicBezTo>
                    <a:pt x="1039" y="173"/>
                    <a:pt x="1039" y="173"/>
                    <a:pt x="1039" y="173"/>
                  </a:cubicBezTo>
                  <a:cubicBezTo>
                    <a:pt x="1082" y="202"/>
                    <a:pt x="1082" y="202"/>
                    <a:pt x="1082" y="202"/>
                  </a:cubicBezTo>
                  <a:lnTo>
                    <a:pt x="1162" y="17"/>
                  </a:lnTo>
                  <a:close/>
                  <a:moveTo>
                    <a:pt x="1117" y="1088"/>
                  </a:moveTo>
                  <a:cubicBezTo>
                    <a:pt x="1115" y="1091"/>
                    <a:pt x="1115" y="1091"/>
                    <a:pt x="1115" y="1091"/>
                  </a:cubicBezTo>
                  <a:cubicBezTo>
                    <a:pt x="1120" y="1092"/>
                    <a:pt x="1120" y="1092"/>
                    <a:pt x="1120" y="1092"/>
                  </a:cubicBezTo>
                  <a:cubicBezTo>
                    <a:pt x="1146" y="1095"/>
                    <a:pt x="1146" y="1095"/>
                    <a:pt x="1146" y="1095"/>
                  </a:cubicBezTo>
                  <a:cubicBezTo>
                    <a:pt x="1173" y="1096"/>
                    <a:pt x="1173" y="1096"/>
                    <a:pt x="1173" y="1096"/>
                  </a:cubicBezTo>
                  <a:cubicBezTo>
                    <a:pt x="1202" y="1095"/>
                    <a:pt x="1202" y="1095"/>
                    <a:pt x="1202" y="1095"/>
                  </a:cubicBezTo>
                  <a:cubicBezTo>
                    <a:pt x="1240" y="1090"/>
                    <a:pt x="1240" y="1090"/>
                    <a:pt x="1240" y="1090"/>
                  </a:cubicBezTo>
                  <a:cubicBezTo>
                    <a:pt x="1245" y="1090"/>
                    <a:pt x="1245" y="1090"/>
                    <a:pt x="1245" y="1090"/>
                  </a:cubicBezTo>
                  <a:cubicBezTo>
                    <a:pt x="1256" y="1092"/>
                    <a:pt x="1256" y="1092"/>
                    <a:pt x="1256" y="1092"/>
                  </a:cubicBezTo>
                  <a:cubicBezTo>
                    <a:pt x="1288" y="1101"/>
                    <a:pt x="1288" y="1101"/>
                    <a:pt x="1288" y="1101"/>
                  </a:cubicBezTo>
                  <a:cubicBezTo>
                    <a:pt x="1294" y="1104"/>
                    <a:pt x="1294" y="1104"/>
                    <a:pt x="1294" y="1104"/>
                  </a:cubicBezTo>
                  <a:cubicBezTo>
                    <a:pt x="1294" y="1104"/>
                    <a:pt x="1294" y="1104"/>
                    <a:pt x="1294" y="1104"/>
                  </a:cubicBezTo>
                  <a:cubicBezTo>
                    <a:pt x="1273" y="1110"/>
                    <a:pt x="1273" y="1110"/>
                    <a:pt x="1273" y="1110"/>
                  </a:cubicBezTo>
                  <a:cubicBezTo>
                    <a:pt x="1253" y="1112"/>
                    <a:pt x="1253" y="1112"/>
                    <a:pt x="1253" y="1112"/>
                  </a:cubicBezTo>
                  <a:cubicBezTo>
                    <a:pt x="1210" y="1115"/>
                    <a:pt x="1210" y="1115"/>
                    <a:pt x="1210" y="1115"/>
                  </a:cubicBezTo>
                  <a:cubicBezTo>
                    <a:pt x="1143" y="1117"/>
                    <a:pt x="1143" y="1117"/>
                    <a:pt x="1143" y="1117"/>
                  </a:cubicBezTo>
                  <a:cubicBezTo>
                    <a:pt x="1100" y="1116"/>
                    <a:pt x="1100" y="1116"/>
                    <a:pt x="1100" y="1116"/>
                  </a:cubicBezTo>
                  <a:cubicBezTo>
                    <a:pt x="1093" y="1129"/>
                    <a:pt x="1093" y="1129"/>
                    <a:pt x="1093" y="1129"/>
                  </a:cubicBezTo>
                  <a:cubicBezTo>
                    <a:pt x="1066" y="1167"/>
                    <a:pt x="1066" y="1167"/>
                    <a:pt x="1066" y="1167"/>
                  </a:cubicBezTo>
                  <a:cubicBezTo>
                    <a:pt x="1039" y="1203"/>
                    <a:pt x="1039" y="1203"/>
                    <a:pt x="1039" y="1203"/>
                  </a:cubicBezTo>
                  <a:cubicBezTo>
                    <a:pt x="997" y="1254"/>
                    <a:pt x="997" y="1254"/>
                    <a:pt x="997" y="1254"/>
                  </a:cubicBezTo>
                  <a:cubicBezTo>
                    <a:pt x="931" y="1326"/>
                    <a:pt x="931" y="1326"/>
                    <a:pt x="931" y="1326"/>
                  </a:cubicBezTo>
                  <a:cubicBezTo>
                    <a:pt x="904" y="1352"/>
                    <a:pt x="904" y="1352"/>
                    <a:pt x="904" y="1352"/>
                  </a:cubicBezTo>
                  <a:cubicBezTo>
                    <a:pt x="913" y="1353"/>
                    <a:pt x="913" y="1353"/>
                    <a:pt x="913" y="1353"/>
                  </a:cubicBezTo>
                  <a:cubicBezTo>
                    <a:pt x="947" y="1354"/>
                    <a:pt x="947" y="1354"/>
                    <a:pt x="947" y="1354"/>
                  </a:cubicBezTo>
                  <a:cubicBezTo>
                    <a:pt x="982" y="1352"/>
                    <a:pt x="982" y="1352"/>
                    <a:pt x="982" y="1352"/>
                  </a:cubicBezTo>
                  <a:cubicBezTo>
                    <a:pt x="1059" y="1346"/>
                    <a:pt x="1059" y="1346"/>
                    <a:pt x="1059" y="1346"/>
                  </a:cubicBezTo>
                  <a:cubicBezTo>
                    <a:pt x="1129" y="1339"/>
                    <a:pt x="1129" y="1339"/>
                    <a:pt x="1129" y="1339"/>
                  </a:cubicBezTo>
                  <a:cubicBezTo>
                    <a:pt x="1164" y="1333"/>
                    <a:pt x="1164" y="1333"/>
                    <a:pt x="1164" y="1333"/>
                  </a:cubicBezTo>
                  <a:cubicBezTo>
                    <a:pt x="1167" y="1335"/>
                    <a:pt x="1167" y="1335"/>
                    <a:pt x="1167" y="1335"/>
                  </a:cubicBezTo>
                  <a:cubicBezTo>
                    <a:pt x="1168" y="1336"/>
                    <a:pt x="1168" y="1336"/>
                    <a:pt x="1168" y="1336"/>
                  </a:cubicBezTo>
                  <a:cubicBezTo>
                    <a:pt x="1166" y="1339"/>
                    <a:pt x="1166" y="1339"/>
                    <a:pt x="1166" y="1339"/>
                  </a:cubicBezTo>
                  <a:cubicBezTo>
                    <a:pt x="1159" y="1343"/>
                    <a:pt x="1159" y="1343"/>
                    <a:pt x="1159" y="1343"/>
                  </a:cubicBezTo>
                  <a:cubicBezTo>
                    <a:pt x="1133" y="1352"/>
                    <a:pt x="1133" y="1352"/>
                    <a:pt x="1133" y="1352"/>
                  </a:cubicBezTo>
                  <a:cubicBezTo>
                    <a:pt x="1080" y="1366"/>
                    <a:pt x="1080" y="1366"/>
                    <a:pt x="1080" y="1366"/>
                  </a:cubicBezTo>
                  <a:cubicBezTo>
                    <a:pt x="1038" y="1374"/>
                    <a:pt x="1038" y="1374"/>
                    <a:pt x="1038" y="1374"/>
                  </a:cubicBezTo>
                  <a:cubicBezTo>
                    <a:pt x="1008" y="1377"/>
                    <a:pt x="1008" y="1377"/>
                    <a:pt x="1008" y="1377"/>
                  </a:cubicBezTo>
                  <a:cubicBezTo>
                    <a:pt x="975" y="1379"/>
                    <a:pt x="975" y="1379"/>
                    <a:pt x="975" y="1379"/>
                  </a:cubicBezTo>
                  <a:cubicBezTo>
                    <a:pt x="924" y="1378"/>
                    <a:pt x="924" y="1378"/>
                    <a:pt x="924" y="1378"/>
                  </a:cubicBezTo>
                  <a:cubicBezTo>
                    <a:pt x="879" y="1376"/>
                    <a:pt x="879" y="1376"/>
                    <a:pt x="879" y="1376"/>
                  </a:cubicBezTo>
                  <a:cubicBezTo>
                    <a:pt x="842" y="1409"/>
                    <a:pt x="842" y="1409"/>
                    <a:pt x="842" y="1409"/>
                  </a:cubicBezTo>
                  <a:cubicBezTo>
                    <a:pt x="771" y="1470"/>
                    <a:pt x="771" y="1470"/>
                    <a:pt x="771" y="1470"/>
                  </a:cubicBezTo>
                  <a:cubicBezTo>
                    <a:pt x="718" y="1512"/>
                    <a:pt x="718" y="1512"/>
                    <a:pt x="718" y="1512"/>
                  </a:cubicBezTo>
                  <a:cubicBezTo>
                    <a:pt x="690" y="1532"/>
                    <a:pt x="690" y="1532"/>
                    <a:pt x="690" y="1532"/>
                  </a:cubicBezTo>
                  <a:cubicBezTo>
                    <a:pt x="670" y="1541"/>
                    <a:pt x="670" y="1541"/>
                    <a:pt x="670" y="1541"/>
                  </a:cubicBezTo>
                  <a:cubicBezTo>
                    <a:pt x="842" y="1570"/>
                    <a:pt x="985" y="1518"/>
                    <a:pt x="1020" y="1520"/>
                  </a:cubicBezTo>
                  <a:cubicBezTo>
                    <a:pt x="980" y="1535"/>
                    <a:pt x="908" y="1566"/>
                    <a:pt x="815" y="1574"/>
                  </a:cubicBezTo>
                  <a:cubicBezTo>
                    <a:pt x="613" y="1580"/>
                    <a:pt x="469" y="1522"/>
                    <a:pt x="339" y="1444"/>
                  </a:cubicBezTo>
                  <a:cubicBezTo>
                    <a:pt x="204" y="1363"/>
                    <a:pt x="116" y="1147"/>
                    <a:pt x="109" y="1125"/>
                  </a:cubicBezTo>
                  <a:cubicBezTo>
                    <a:pt x="0" y="864"/>
                    <a:pt x="100" y="634"/>
                    <a:pt x="111" y="579"/>
                  </a:cubicBezTo>
                  <a:cubicBezTo>
                    <a:pt x="208" y="378"/>
                    <a:pt x="358" y="271"/>
                    <a:pt x="442" y="223"/>
                  </a:cubicBezTo>
                  <a:cubicBezTo>
                    <a:pt x="541" y="163"/>
                    <a:pt x="762" y="105"/>
                    <a:pt x="1012" y="166"/>
                  </a:cubicBezTo>
                  <a:cubicBezTo>
                    <a:pt x="1342" y="343"/>
                    <a:pt x="1489" y="516"/>
                    <a:pt x="1500" y="903"/>
                  </a:cubicBezTo>
                  <a:cubicBezTo>
                    <a:pt x="1500" y="903"/>
                    <a:pt x="1489" y="899"/>
                    <a:pt x="1471" y="875"/>
                  </a:cubicBezTo>
                  <a:cubicBezTo>
                    <a:pt x="1463" y="700"/>
                    <a:pt x="1390" y="493"/>
                    <a:pt x="1182" y="326"/>
                  </a:cubicBezTo>
                  <a:cubicBezTo>
                    <a:pt x="1184" y="335"/>
                    <a:pt x="1184" y="335"/>
                    <a:pt x="1184" y="335"/>
                  </a:cubicBezTo>
                  <a:cubicBezTo>
                    <a:pt x="1196" y="416"/>
                    <a:pt x="1196" y="416"/>
                    <a:pt x="1196" y="416"/>
                  </a:cubicBezTo>
                  <a:cubicBezTo>
                    <a:pt x="1206" y="496"/>
                    <a:pt x="1206" y="496"/>
                    <a:pt x="1206" y="496"/>
                  </a:cubicBezTo>
                  <a:cubicBezTo>
                    <a:pt x="1210" y="532"/>
                    <a:pt x="1210" y="532"/>
                    <a:pt x="1210" y="532"/>
                  </a:cubicBezTo>
                  <a:cubicBezTo>
                    <a:pt x="1215" y="605"/>
                    <a:pt x="1215" y="605"/>
                    <a:pt x="1215" y="605"/>
                  </a:cubicBezTo>
                  <a:cubicBezTo>
                    <a:pt x="1216" y="660"/>
                    <a:pt x="1216" y="660"/>
                    <a:pt x="1216" y="660"/>
                  </a:cubicBezTo>
                  <a:cubicBezTo>
                    <a:pt x="1215" y="714"/>
                    <a:pt x="1215" y="714"/>
                    <a:pt x="1215" y="714"/>
                  </a:cubicBezTo>
                  <a:cubicBezTo>
                    <a:pt x="1213" y="748"/>
                    <a:pt x="1213" y="748"/>
                    <a:pt x="1213" y="748"/>
                  </a:cubicBezTo>
                  <a:cubicBezTo>
                    <a:pt x="1212" y="750"/>
                    <a:pt x="1212" y="750"/>
                    <a:pt x="1212" y="750"/>
                  </a:cubicBezTo>
                  <a:cubicBezTo>
                    <a:pt x="1221" y="751"/>
                    <a:pt x="1221" y="751"/>
                    <a:pt x="1221" y="751"/>
                  </a:cubicBezTo>
                  <a:cubicBezTo>
                    <a:pt x="1394" y="772"/>
                    <a:pt x="1394" y="772"/>
                    <a:pt x="1394" y="772"/>
                  </a:cubicBezTo>
                  <a:cubicBezTo>
                    <a:pt x="1402" y="775"/>
                    <a:pt x="1402" y="775"/>
                    <a:pt x="1402" y="775"/>
                  </a:cubicBezTo>
                  <a:cubicBezTo>
                    <a:pt x="1412" y="782"/>
                    <a:pt x="1412" y="782"/>
                    <a:pt x="1412" y="782"/>
                  </a:cubicBezTo>
                  <a:cubicBezTo>
                    <a:pt x="1423" y="793"/>
                    <a:pt x="1423" y="793"/>
                    <a:pt x="1423" y="793"/>
                  </a:cubicBezTo>
                  <a:cubicBezTo>
                    <a:pt x="1432" y="799"/>
                    <a:pt x="1432" y="799"/>
                    <a:pt x="1432" y="799"/>
                  </a:cubicBezTo>
                  <a:cubicBezTo>
                    <a:pt x="1437" y="800"/>
                    <a:pt x="1437" y="800"/>
                    <a:pt x="1437" y="800"/>
                  </a:cubicBezTo>
                  <a:cubicBezTo>
                    <a:pt x="1404" y="798"/>
                    <a:pt x="1404" y="798"/>
                    <a:pt x="1404" y="798"/>
                  </a:cubicBezTo>
                  <a:cubicBezTo>
                    <a:pt x="1295" y="790"/>
                    <a:pt x="1295" y="790"/>
                    <a:pt x="1295" y="790"/>
                  </a:cubicBezTo>
                  <a:cubicBezTo>
                    <a:pt x="1209" y="782"/>
                    <a:pt x="1209" y="782"/>
                    <a:pt x="1209" y="782"/>
                  </a:cubicBezTo>
                  <a:cubicBezTo>
                    <a:pt x="1206" y="805"/>
                    <a:pt x="1206" y="805"/>
                    <a:pt x="1206" y="805"/>
                  </a:cubicBezTo>
                  <a:cubicBezTo>
                    <a:pt x="1195" y="863"/>
                    <a:pt x="1195" y="863"/>
                    <a:pt x="1195" y="863"/>
                  </a:cubicBezTo>
                  <a:cubicBezTo>
                    <a:pt x="1182" y="920"/>
                    <a:pt x="1182" y="920"/>
                    <a:pt x="1182" y="920"/>
                  </a:cubicBezTo>
                  <a:cubicBezTo>
                    <a:pt x="1166" y="976"/>
                    <a:pt x="1166" y="976"/>
                    <a:pt x="1166" y="976"/>
                  </a:cubicBezTo>
                  <a:cubicBezTo>
                    <a:pt x="1153" y="1011"/>
                    <a:pt x="1153" y="1011"/>
                    <a:pt x="1153" y="1011"/>
                  </a:cubicBezTo>
                  <a:cubicBezTo>
                    <a:pt x="1139" y="1045"/>
                    <a:pt x="1139" y="1045"/>
                    <a:pt x="1139" y="1045"/>
                  </a:cubicBezTo>
                  <a:lnTo>
                    <a:pt x="1117" y="1088"/>
                  </a:lnTo>
                  <a:close/>
                  <a:moveTo>
                    <a:pt x="1022" y="323"/>
                  </a:moveTo>
                  <a:cubicBezTo>
                    <a:pt x="982" y="403"/>
                    <a:pt x="982" y="403"/>
                    <a:pt x="982" y="403"/>
                  </a:cubicBezTo>
                  <a:cubicBezTo>
                    <a:pt x="924" y="510"/>
                    <a:pt x="924" y="510"/>
                    <a:pt x="924" y="510"/>
                  </a:cubicBezTo>
                  <a:cubicBezTo>
                    <a:pt x="880" y="588"/>
                    <a:pt x="880" y="588"/>
                    <a:pt x="880" y="588"/>
                  </a:cubicBezTo>
                  <a:cubicBezTo>
                    <a:pt x="840" y="656"/>
                    <a:pt x="840" y="656"/>
                    <a:pt x="840" y="656"/>
                  </a:cubicBezTo>
                  <a:cubicBezTo>
                    <a:pt x="876" y="671"/>
                    <a:pt x="876" y="671"/>
                    <a:pt x="876" y="671"/>
                  </a:cubicBezTo>
                  <a:cubicBezTo>
                    <a:pt x="927" y="689"/>
                    <a:pt x="927" y="689"/>
                    <a:pt x="927" y="689"/>
                  </a:cubicBezTo>
                  <a:cubicBezTo>
                    <a:pt x="975" y="703"/>
                    <a:pt x="975" y="703"/>
                    <a:pt x="975" y="703"/>
                  </a:cubicBezTo>
                  <a:cubicBezTo>
                    <a:pt x="1008" y="711"/>
                    <a:pt x="1008" y="711"/>
                    <a:pt x="1008" y="711"/>
                  </a:cubicBezTo>
                  <a:cubicBezTo>
                    <a:pt x="1153" y="741"/>
                    <a:pt x="1153" y="741"/>
                    <a:pt x="1153" y="741"/>
                  </a:cubicBezTo>
                  <a:cubicBezTo>
                    <a:pt x="1162" y="742"/>
                    <a:pt x="1162" y="742"/>
                    <a:pt x="1162" y="742"/>
                  </a:cubicBezTo>
                  <a:cubicBezTo>
                    <a:pt x="1167" y="696"/>
                    <a:pt x="1167" y="696"/>
                    <a:pt x="1167" y="696"/>
                  </a:cubicBezTo>
                  <a:cubicBezTo>
                    <a:pt x="1170" y="661"/>
                    <a:pt x="1170" y="661"/>
                    <a:pt x="1170" y="661"/>
                  </a:cubicBezTo>
                  <a:cubicBezTo>
                    <a:pt x="1172" y="625"/>
                    <a:pt x="1172" y="625"/>
                    <a:pt x="1172" y="625"/>
                  </a:cubicBezTo>
                  <a:cubicBezTo>
                    <a:pt x="1174" y="552"/>
                    <a:pt x="1174" y="552"/>
                    <a:pt x="1174" y="552"/>
                  </a:cubicBezTo>
                  <a:cubicBezTo>
                    <a:pt x="1174" y="499"/>
                    <a:pt x="1174" y="499"/>
                    <a:pt x="1174" y="499"/>
                  </a:cubicBezTo>
                  <a:cubicBezTo>
                    <a:pt x="1172" y="432"/>
                    <a:pt x="1172" y="432"/>
                    <a:pt x="1172" y="432"/>
                  </a:cubicBezTo>
                  <a:cubicBezTo>
                    <a:pt x="1168" y="339"/>
                    <a:pt x="1168" y="339"/>
                    <a:pt x="1168" y="339"/>
                  </a:cubicBezTo>
                  <a:cubicBezTo>
                    <a:pt x="1166" y="314"/>
                    <a:pt x="1166" y="314"/>
                    <a:pt x="1166" y="314"/>
                  </a:cubicBezTo>
                  <a:cubicBezTo>
                    <a:pt x="1141" y="295"/>
                    <a:pt x="1116" y="277"/>
                    <a:pt x="1088" y="259"/>
                  </a:cubicBezTo>
                  <a:cubicBezTo>
                    <a:pt x="1077" y="256"/>
                    <a:pt x="1066" y="252"/>
                    <a:pt x="1056" y="249"/>
                  </a:cubicBezTo>
                  <a:lnTo>
                    <a:pt x="1022" y="323"/>
                  </a:lnTo>
                  <a:close/>
                  <a:moveTo>
                    <a:pt x="893" y="215"/>
                  </a:moveTo>
                  <a:cubicBezTo>
                    <a:pt x="871" y="226"/>
                    <a:pt x="871" y="226"/>
                    <a:pt x="871" y="226"/>
                  </a:cubicBezTo>
                  <a:cubicBezTo>
                    <a:pt x="809" y="261"/>
                    <a:pt x="809" y="261"/>
                    <a:pt x="809" y="261"/>
                  </a:cubicBezTo>
                  <a:cubicBezTo>
                    <a:pt x="751" y="297"/>
                    <a:pt x="751" y="297"/>
                    <a:pt x="751" y="297"/>
                  </a:cubicBezTo>
                  <a:cubicBezTo>
                    <a:pt x="704" y="328"/>
                    <a:pt x="704" y="328"/>
                    <a:pt x="704" y="328"/>
                  </a:cubicBezTo>
                  <a:cubicBezTo>
                    <a:pt x="656" y="362"/>
                    <a:pt x="656" y="362"/>
                    <a:pt x="656" y="362"/>
                  </a:cubicBezTo>
                  <a:cubicBezTo>
                    <a:pt x="611" y="398"/>
                    <a:pt x="611" y="398"/>
                    <a:pt x="611" y="398"/>
                  </a:cubicBezTo>
                  <a:cubicBezTo>
                    <a:pt x="569" y="436"/>
                    <a:pt x="569" y="436"/>
                    <a:pt x="569" y="436"/>
                  </a:cubicBezTo>
                  <a:cubicBezTo>
                    <a:pt x="544" y="462"/>
                    <a:pt x="544" y="462"/>
                    <a:pt x="544" y="462"/>
                  </a:cubicBezTo>
                  <a:cubicBezTo>
                    <a:pt x="538" y="469"/>
                    <a:pt x="538" y="469"/>
                    <a:pt x="538" y="469"/>
                  </a:cubicBezTo>
                  <a:cubicBezTo>
                    <a:pt x="553" y="484"/>
                    <a:pt x="553" y="484"/>
                    <a:pt x="553" y="484"/>
                  </a:cubicBezTo>
                  <a:cubicBezTo>
                    <a:pt x="587" y="514"/>
                    <a:pt x="587" y="514"/>
                    <a:pt x="587" y="514"/>
                  </a:cubicBezTo>
                  <a:cubicBezTo>
                    <a:pt x="627" y="544"/>
                    <a:pt x="627" y="544"/>
                    <a:pt x="627" y="544"/>
                  </a:cubicBezTo>
                  <a:cubicBezTo>
                    <a:pt x="668" y="572"/>
                    <a:pt x="668" y="572"/>
                    <a:pt x="668" y="572"/>
                  </a:cubicBezTo>
                  <a:cubicBezTo>
                    <a:pt x="711" y="597"/>
                    <a:pt x="711" y="597"/>
                    <a:pt x="711" y="597"/>
                  </a:cubicBezTo>
                  <a:cubicBezTo>
                    <a:pt x="772" y="627"/>
                    <a:pt x="772" y="627"/>
                    <a:pt x="772" y="627"/>
                  </a:cubicBezTo>
                  <a:cubicBezTo>
                    <a:pt x="781" y="631"/>
                    <a:pt x="781" y="631"/>
                    <a:pt x="781" y="631"/>
                  </a:cubicBezTo>
                  <a:cubicBezTo>
                    <a:pt x="781" y="630"/>
                    <a:pt x="781" y="630"/>
                    <a:pt x="781" y="630"/>
                  </a:cubicBezTo>
                  <a:cubicBezTo>
                    <a:pt x="813" y="580"/>
                    <a:pt x="813" y="580"/>
                    <a:pt x="813" y="580"/>
                  </a:cubicBezTo>
                  <a:cubicBezTo>
                    <a:pt x="875" y="478"/>
                    <a:pt x="875" y="478"/>
                    <a:pt x="875" y="478"/>
                  </a:cubicBezTo>
                  <a:cubicBezTo>
                    <a:pt x="966" y="322"/>
                    <a:pt x="966" y="322"/>
                    <a:pt x="966" y="322"/>
                  </a:cubicBezTo>
                  <a:cubicBezTo>
                    <a:pt x="1013" y="246"/>
                    <a:pt x="1013" y="246"/>
                    <a:pt x="1013" y="246"/>
                  </a:cubicBezTo>
                  <a:cubicBezTo>
                    <a:pt x="1017" y="239"/>
                    <a:pt x="1017" y="239"/>
                    <a:pt x="1017" y="239"/>
                  </a:cubicBezTo>
                  <a:cubicBezTo>
                    <a:pt x="974" y="228"/>
                    <a:pt x="933" y="219"/>
                    <a:pt x="893" y="215"/>
                  </a:cubicBezTo>
                  <a:close/>
                  <a:moveTo>
                    <a:pt x="625" y="949"/>
                  </a:moveTo>
                  <a:cubicBezTo>
                    <a:pt x="634" y="953"/>
                    <a:pt x="634" y="953"/>
                    <a:pt x="634" y="953"/>
                  </a:cubicBezTo>
                  <a:cubicBezTo>
                    <a:pt x="643" y="931"/>
                    <a:pt x="643" y="931"/>
                    <a:pt x="643" y="931"/>
                  </a:cubicBezTo>
                  <a:cubicBezTo>
                    <a:pt x="665" y="880"/>
                    <a:pt x="665" y="880"/>
                    <a:pt x="665" y="880"/>
                  </a:cubicBezTo>
                  <a:cubicBezTo>
                    <a:pt x="734" y="730"/>
                    <a:pt x="734" y="730"/>
                    <a:pt x="734" y="730"/>
                  </a:cubicBezTo>
                  <a:cubicBezTo>
                    <a:pt x="763" y="669"/>
                    <a:pt x="763" y="669"/>
                    <a:pt x="763" y="669"/>
                  </a:cubicBezTo>
                  <a:cubicBezTo>
                    <a:pt x="733" y="654"/>
                    <a:pt x="733" y="654"/>
                    <a:pt x="733" y="654"/>
                  </a:cubicBezTo>
                  <a:cubicBezTo>
                    <a:pt x="699" y="635"/>
                    <a:pt x="699" y="635"/>
                    <a:pt x="699" y="635"/>
                  </a:cubicBezTo>
                  <a:cubicBezTo>
                    <a:pt x="650" y="603"/>
                    <a:pt x="650" y="603"/>
                    <a:pt x="650" y="603"/>
                  </a:cubicBezTo>
                  <a:cubicBezTo>
                    <a:pt x="602" y="570"/>
                    <a:pt x="602" y="570"/>
                    <a:pt x="602" y="570"/>
                  </a:cubicBezTo>
                  <a:cubicBezTo>
                    <a:pt x="572" y="547"/>
                    <a:pt x="572" y="547"/>
                    <a:pt x="572" y="547"/>
                  </a:cubicBezTo>
                  <a:cubicBezTo>
                    <a:pt x="538" y="512"/>
                    <a:pt x="538" y="512"/>
                    <a:pt x="538" y="512"/>
                  </a:cubicBezTo>
                  <a:cubicBezTo>
                    <a:pt x="519" y="492"/>
                    <a:pt x="519" y="492"/>
                    <a:pt x="519" y="492"/>
                  </a:cubicBezTo>
                  <a:cubicBezTo>
                    <a:pt x="492" y="530"/>
                    <a:pt x="492" y="530"/>
                    <a:pt x="492" y="530"/>
                  </a:cubicBezTo>
                  <a:cubicBezTo>
                    <a:pt x="461" y="575"/>
                    <a:pt x="461" y="575"/>
                    <a:pt x="461" y="575"/>
                  </a:cubicBezTo>
                  <a:cubicBezTo>
                    <a:pt x="441" y="606"/>
                    <a:pt x="441" y="606"/>
                    <a:pt x="441" y="606"/>
                  </a:cubicBezTo>
                  <a:cubicBezTo>
                    <a:pt x="422" y="638"/>
                    <a:pt x="422" y="638"/>
                    <a:pt x="422" y="638"/>
                  </a:cubicBezTo>
                  <a:cubicBezTo>
                    <a:pt x="396" y="688"/>
                    <a:pt x="396" y="688"/>
                    <a:pt x="396" y="688"/>
                  </a:cubicBezTo>
                  <a:cubicBezTo>
                    <a:pt x="381" y="722"/>
                    <a:pt x="381" y="722"/>
                    <a:pt x="381" y="722"/>
                  </a:cubicBezTo>
                  <a:cubicBezTo>
                    <a:pt x="367" y="760"/>
                    <a:pt x="367" y="760"/>
                    <a:pt x="367" y="760"/>
                  </a:cubicBezTo>
                  <a:cubicBezTo>
                    <a:pt x="361" y="776"/>
                    <a:pt x="361" y="776"/>
                    <a:pt x="361" y="776"/>
                  </a:cubicBezTo>
                  <a:cubicBezTo>
                    <a:pt x="362" y="777"/>
                    <a:pt x="362" y="777"/>
                    <a:pt x="362" y="777"/>
                  </a:cubicBezTo>
                  <a:cubicBezTo>
                    <a:pt x="413" y="820"/>
                    <a:pt x="413" y="820"/>
                    <a:pt x="413" y="820"/>
                  </a:cubicBezTo>
                  <a:cubicBezTo>
                    <a:pt x="448" y="848"/>
                    <a:pt x="448" y="848"/>
                    <a:pt x="448" y="848"/>
                  </a:cubicBezTo>
                  <a:cubicBezTo>
                    <a:pt x="481" y="873"/>
                    <a:pt x="481" y="873"/>
                    <a:pt x="481" y="873"/>
                  </a:cubicBezTo>
                  <a:cubicBezTo>
                    <a:pt x="514" y="893"/>
                    <a:pt x="514" y="893"/>
                    <a:pt x="514" y="893"/>
                  </a:cubicBezTo>
                  <a:cubicBezTo>
                    <a:pt x="561" y="920"/>
                    <a:pt x="561" y="920"/>
                    <a:pt x="561" y="920"/>
                  </a:cubicBezTo>
                  <a:lnTo>
                    <a:pt x="625" y="949"/>
                  </a:lnTo>
                  <a:close/>
                  <a:moveTo>
                    <a:pt x="594" y="989"/>
                  </a:moveTo>
                  <a:cubicBezTo>
                    <a:pt x="558" y="968"/>
                    <a:pt x="558" y="968"/>
                    <a:pt x="558" y="968"/>
                  </a:cubicBezTo>
                  <a:cubicBezTo>
                    <a:pt x="501" y="932"/>
                    <a:pt x="501" y="932"/>
                    <a:pt x="501" y="932"/>
                  </a:cubicBezTo>
                  <a:cubicBezTo>
                    <a:pt x="427" y="880"/>
                    <a:pt x="427" y="880"/>
                    <a:pt x="427" y="880"/>
                  </a:cubicBezTo>
                  <a:cubicBezTo>
                    <a:pt x="359" y="830"/>
                    <a:pt x="359" y="830"/>
                    <a:pt x="359" y="830"/>
                  </a:cubicBezTo>
                  <a:cubicBezTo>
                    <a:pt x="348" y="819"/>
                    <a:pt x="348" y="819"/>
                    <a:pt x="348" y="819"/>
                  </a:cubicBezTo>
                  <a:cubicBezTo>
                    <a:pt x="347" y="822"/>
                    <a:pt x="347" y="822"/>
                    <a:pt x="347" y="822"/>
                  </a:cubicBezTo>
                  <a:cubicBezTo>
                    <a:pt x="336" y="863"/>
                    <a:pt x="336" y="863"/>
                    <a:pt x="336" y="863"/>
                  </a:cubicBezTo>
                  <a:cubicBezTo>
                    <a:pt x="327" y="905"/>
                    <a:pt x="327" y="905"/>
                    <a:pt x="327" y="905"/>
                  </a:cubicBezTo>
                  <a:cubicBezTo>
                    <a:pt x="317" y="967"/>
                    <a:pt x="317" y="967"/>
                    <a:pt x="317" y="967"/>
                  </a:cubicBezTo>
                  <a:cubicBezTo>
                    <a:pt x="310" y="1029"/>
                    <a:pt x="310" y="1029"/>
                    <a:pt x="310" y="1029"/>
                  </a:cubicBezTo>
                  <a:cubicBezTo>
                    <a:pt x="307" y="1070"/>
                    <a:pt x="307" y="1070"/>
                    <a:pt x="307" y="1070"/>
                  </a:cubicBezTo>
                  <a:cubicBezTo>
                    <a:pt x="306" y="1078"/>
                    <a:pt x="306" y="1078"/>
                    <a:pt x="306" y="1078"/>
                  </a:cubicBezTo>
                  <a:cubicBezTo>
                    <a:pt x="315" y="1084"/>
                    <a:pt x="315" y="1084"/>
                    <a:pt x="315" y="1084"/>
                  </a:cubicBezTo>
                  <a:cubicBezTo>
                    <a:pt x="392" y="1140"/>
                    <a:pt x="392" y="1140"/>
                    <a:pt x="392" y="1140"/>
                  </a:cubicBezTo>
                  <a:cubicBezTo>
                    <a:pt x="467" y="1194"/>
                    <a:pt x="467" y="1194"/>
                    <a:pt x="467" y="1194"/>
                  </a:cubicBezTo>
                  <a:cubicBezTo>
                    <a:pt x="505" y="1219"/>
                    <a:pt x="505" y="1219"/>
                    <a:pt x="505" y="1219"/>
                  </a:cubicBezTo>
                  <a:cubicBezTo>
                    <a:pt x="541" y="1240"/>
                    <a:pt x="541" y="1240"/>
                    <a:pt x="541" y="1240"/>
                  </a:cubicBezTo>
                  <a:cubicBezTo>
                    <a:pt x="553" y="1197"/>
                    <a:pt x="553" y="1197"/>
                    <a:pt x="553" y="1197"/>
                  </a:cubicBezTo>
                  <a:cubicBezTo>
                    <a:pt x="597" y="1052"/>
                    <a:pt x="597" y="1052"/>
                    <a:pt x="597" y="1052"/>
                  </a:cubicBezTo>
                  <a:cubicBezTo>
                    <a:pt x="613" y="1008"/>
                    <a:pt x="613" y="1008"/>
                    <a:pt x="613" y="1008"/>
                  </a:cubicBezTo>
                  <a:cubicBezTo>
                    <a:pt x="616" y="999"/>
                    <a:pt x="616" y="999"/>
                    <a:pt x="616" y="999"/>
                  </a:cubicBezTo>
                  <a:lnTo>
                    <a:pt x="594" y="989"/>
                  </a:lnTo>
                  <a:close/>
                  <a:moveTo>
                    <a:pt x="420" y="331"/>
                  </a:moveTo>
                  <a:cubicBezTo>
                    <a:pt x="422" y="333"/>
                    <a:pt x="422" y="333"/>
                    <a:pt x="422" y="333"/>
                  </a:cubicBezTo>
                  <a:cubicBezTo>
                    <a:pt x="448" y="370"/>
                    <a:pt x="448" y="370"/>
                    <a:pt x="448" y="370"/>
                  </a:cubicBezTo>
                  <a:cubicBezTo>
                    <a:pt x="480" y="409"/>
                    <a:pt x="480" y="409"/>
                    <a:pt x="480" y="409"/>
                  </a:cubicBezTo>
                  <a:cubicBezTo>
                    <a:pt x="513" y="445"/>
                    <a:pt x="513" y="445"/>
                    <a:pt x="513" y="445"/>
                  </a:cubicBezTo>
                  <a:cubicBezTo>
                    <a:pt x="514" y="446"/>
                    <a:pt x="514" y="446"/>
                    <a:pt x="514" y="446"/>
                  </a:cubicBezTo>
                  <a:cubicBezTo>
                    <a:pt x="522" y="437"/>
                    <a:pt x="522" y="437"/>
                    <a:pt x="522" y="437"/>
                  </a:cubicBezTo>
                  <a:cubicBezTo>
                    <a:pt x="551" y="412"/>
                    <a:pt x="551" y="412"/>
                    <a:pt x="551" y="412"/>
                  </a:cubicBezTo>
                  <a:cubicBezTo>
                    <a:pt x="583" y="386"/>
                    <a:pt x="583" y="386"/>
                    <a:pt x="583" y="386"/>
                  </a:cubicBezTo>
                  <a:cubicBezTo>
                    <a:pt x="634" y="350"/>
                    <a:pt x="634" y="350"/>
                    <a:pt x="634" y="350"/>
                  </a:cubicBezTo>
                  <a:cubicBezTo>
                    <a:pt x="687" y="315"/>
                    <a:pt x="687" y="315"/>
                    <a:pt x="687" y="315"/>
                  </a:cubicBezTo>
                  <a:cubicBezTo>
                    <a:pt x="740" y="284"/>
                    <a:pt x="740" y="284"/>
                    <a:pt x="740" y="284"/>
                  </a:cubicBezTo>
                  <a:cubicBezTo>
                    <a:pt x="806" y="248"/>
                    <a:pt x="806" y="248"/>
                    <a:pt x="806" y="248"/>
                  </a:cubicBezTo>
                  <a:cubicBezTo>
                    <a:pt x="874" y="213"/>
                    <a:pt x="874" y="213"/>
                    <a:pt x="874" y="213"/>
                  </a:cubicBezTo>
                  <a:cubicBezTo>
                    <a:pt x="711" y="197"/>
                    <a:pt x="571" y="232"/>
                    <a:pt x="441" y="310"/>
                  </a:cubicBezTo>
                  <a:cubicBezTo>
                    <a:pt x="435" y="317"/>
                    <a:pt x="428" y="324"/>
                    <a:pt x="420" y="331"/>
                  </a:cubicBezTo>
                  <a:close/>
                  <a:moveTo>
                    <a:pt x="205" y="591"/>
                  </a:moveTo>
                  <a:cubicBezTo>
                    <a:pt x="214" y="606"/>
                    <a:pt x="214" y="606"/>
                    <a:pt x="214" y="606"/>
                  </a:cubicBezTo>
                  <a:cubicBezTo>
                    <a:pt x="229" y="630"/>
                    <a:pt x="229" y="630"/>
                    <a:pt x="229" y="630"/>
                  </a:cubicBezTo>
                  <a:cubicBezTo>
                    <a:pt x="258" y="668"/>
                    <a:pt x="258" y="668"/>
                    <a:pt x="258" y="668"/>
                  </a:cubicBezTo>
                  <a:cubicBezTo>
                    <a:pt x="286" y="701"/>
                    <a:pt x="286" y="701"/>
                    <a:pt x="286" y="701"/>
                  </a:cubicBezTo>
                  <a:cubicBezTo>
                    <a:pt x="321" y="737"/>
                    <a:pt x="321" y="737"/>
                    <a:pt x="321" y="737"/>
                  </a:cubicBezTo>
                  <a:cubicBezTo>
                    <a:pt x="322" y="739"/>
                    <a:pt x="322" y="739"/>
                    <a:pt x="322" y="739"/>
                  </a:cubicBezTo>
                  <a:cubicBezTo>
                    <a:pt x="326" y="728"/>
                    <a:pt x="326" y="728"/>
                    <a:pt x="326" y="728"/>
                  </a:cubicBezTo>
                  <a:cubicBezTo>
                    <a:pt x="339" y="695"/>
                    <a:pt x="339" y="695"/>
                    <a:pt x="339" y="695"/>
                  </a:cubicBezTo>
                  <a:cubicBezTo>
                    <a:pt x="347" y="678"/>
                    <a:pt x="347" y="678"/>
                    <a:pt x="347" y="678"/>
                  </a:cubicBezTo>
                  <a:cubicBezTo>
                    <a:pt x="365" y="646"/>
                    <a:pt x="365" y="646"/>
                    <a:pt x="365" y="646"/>
                  </a:cubicBezTo>
                  <a:cubicBezTo>
                    <a:pt x="394" y="598"/>
                    <a:pt x="394" y="598"/>
                    <a:pt x="394" y="598"/>
                  </a:cubicBezTo>
                  <a:cubicBezTo>
                    <a:pt x="416" y="567"/>
                    <a:pt x="416" y="567"/>
                    <a:pt x="416" y="567"/>
                  </a:cubicBezTo>
                  <a:cubicBezTo>
                    <a:pt x="462" y="506"/>
                    <a:pt x="462" y="506"/>
                    <a:pt x="462" y="506"/>
                  </a:cubicBezTo>
                  <a:cubicBezTo>
                    <a:pt x="495" y="466"/>
                    <a:pt x="495" y="466"/>
                    <a:pt x="495" y="466"/>
                  </a:cubicBezTo>
                  <a:cubicBezTo>
                    <a:pt x="480" y="450"/>
                    <a:pt x="480" y="450"/>
                    <a:pt x="480" y="450"/>
                  </a:cubicBezTo>
                  <a:cubicBezTo>
                    <a:pt x="435" y="398"/>
                    <a:pt x="435" y="398"/>
                    <a:pt x="435" y="398"/>
                  </a:cubicBezTo>
                  <a:cubicBezTo>
                    <a:pt x="398" y="351"/>
                    <a:pt x="398" y="351"/>
                    <a:pt x="398" y="351"/>
                  </a:cubicBezTo>
                  <a:cubicBezTo>
                    <a:pt x="342" y="401"/>
                    <a:pt x="274" y="460"/>
                    <a:pt x="205" y="591"/>
                  </a:cubicBezTo>
                  <a:close/>
                  <a:moveTo>
                    <a:pt x="140" y="890"/>
                  </a:moveTo>
                  <a:cubicBezTo>
                    <a:pt x="143" y="897"/>
                    <a:pt x="143" y="897"/>
                    <a:pt x="143" y="897"/>
                  </a:cubicBezTo>
                  <a:cubicBezTo>
                    <a:pt x="157" y="927"/>
                    <a:pt x="157" y="927"/>
                    <a:pt x="157" y="927"/>
                  </a:cubicBezTo>
                  <a:cubicBezTo>
                    <a:pt x="176" y="957"/>
                    <a:pt x="176" y="957"/>
                    <a:pt x="176" y="957"/>
                  </a:cubicBezTo>
                  <a:cubicBezTo>
                    <a:pt x="194" y="982"/>
                    <a:pt x="194" y="982"/>
                    <a:pt x="194" y="982"/>
                  </a:cubicBezTo>
                  <a:cubicBezTo>
                    <a:pt x="218" y="1008"/>
                    <a:pt x="218" y="1008"/>
                    <a:pt x="218" y="1008"/>
                  </a:cubicBezTo>
                  <a:cubicBezTo>
                    <a:pt x="246" y="1035"/>
                    <a:pt x="246" y="1035"/>
                    <a:pt x="246" y="1035"/>
                  </a:cubicBezTo>
                  <a:cubicBezTo>
                    <a:pt x="268" y="1052"/>
                    <a:pt x="268" y="1052"/>
                    <a:pt x="268" y="1052"/>
                  </a:cubicBezTo>
                  <a:cubicBezTo>
                    <a:pt x="271" y="1055"/>
                    <a:pt x="271" y="1055"/>
                    <a:pt x="271" y="1055"/>
                  </a:cubicBezTo>
                  <a:cubicBezTo>
                    <a:pt x="274" y="999"/>
                    <a:pt x="274" y="999"/>
                    <a:pt x="274" y="999"/>
                  </a:cubicBezTo>
                  <a:cubicBezTo>
                    <a:pt x="280" y="935"/>
                    <a:pt x="280" y="935"/>
                    <a:pt x="280" y="935"/>
                  </a:cubicBezTo>
                  <a:cubicBezTo>
                    <a:pt x="286" y="890"/>
                    <a:pt x="286" y="890"/>
                    <a:pt x="286" y="890"/>
                  </a:cubicBezTo>
                  <a:cubicBezTo>
                    <a:pt x="294" y="844"/>
                    <a:pt x="294" y="844"/>
                    <a:pt x="294" y="844"/>
                  </a:cubicBezTo>
                  <a:cubicBezTo>
                    <a:pt x="299" y="821"/>
                    <a:pt x="299" y="821"/>
                    <a:pt x="299" y="821"/>
                  </a:cubicBezTo>
                  <a:cubicBezTo>
                    <a:pt x="309" y="781"/>
                    <a:pt x="309" y="781"/>
                    <a:pt x="309" y="781"/>
                  </a:cubicBezTo>
                  <a:cubicBezTo>
                    <a:pt x="308" y="780"/>
                    <a:pt x="308" y="780"/>
                    <a:pt x="308" y="780"/>
                  </a:cubicBezTo>
                  <a:cubicBezTo>
                    <a:pt x="276" y="746"/>
                    <a:pt x="276" y="746"/>
                    <a:pt x="276" y="746"/>
                  </a:cubicBezTo>
                  <a:cubicBezTo>
                    <a:pt x="250" y="715"/>
                    <a:pt x="250" y="715"/>
                    <a:pt x="250" y="715"/>
                  </a:cubicBezTo>
                  <a:cubicBezTo>
                    <a:pt x="222" y="680"/>
                    <a:pt x="222" y="680"/>
                    <a:pt x="222" y="680"/>
                  </a:cubicBezTo>
                  <a:cubicBezTo>
                    <a:pt x="195" y="638"/>
                    <a:pt x="195" y="638"/>
                    <a:pt x="195" y="638"/>
                  </a:cubicBezTo>
                  <a:cubicBezTo>
                    <a:pt x="188" y="626"/>
                    <a:pt x="188" y="626"/>
                    <a:pt x="188" y="626"/>
                  </a:cubicBezTo>
                  <a:cubicBezTo>
                    <a:pt x="164" y="683"/>
                    <a:pt x="142" y="785"/>
                    <a:pt x="140" y="890"/>
                  </a:cubicBezTo>
                  <a:close/>
                  <a:moveTo>
                    <a:pt x="325" y="1370"/>
                  </a:moveTo>
                  <a:cubicBezTo>
                    <a:pt x="300" y="1264"/>
                    <a:pt x="300" y="1264"/>
                    <a:pt x="300" y="1264"/>
                  </a:cubicBezTo>
                  <a:cubicBezTo>
                    <a:pt x="285" y="1196"/>
                    <a:pt x="285" y="1196"/>
                    <a:pt x="285" y="1196"/>
                  </a:cubicBezTo>
                  <a:cubicBezTo>
                    <a:pt x="275" y="1141"/>
                    <a:pt x="275" y="1141"/>
                    <a:pt x="275" y="1141"/>
                  </a:cubicBezTo>
                  <a:cubicBezTo>
                    <a:pt x="271" y="1101"/>
                    <a:pt x="271" y="1101"/>
                    <a:pt x="271" y="1101"/>
                  </a:cubicBezTo>
                  <a:cubicBezTo>
                    <a:pt x="270" y="1087"/>
                    <a:pt x="270" y="1087"/>
                    <a:pt x="270" y="1087"/>
                  </a:cubicBezTo>
                  <a:cubicBezTo>
                    <a:pt x="252" y="1071"/>
                    <a:pt x="252" y="1071"/>
                    <a:pt x="252" y="1071"/>
                  </a:cubicBezTo>
                  <a:cubicBezTo>
                    <a:pt x="217" y="1036"/>
                    <a:pt x="217" y="1036"/>
                    <a:pt x="217" y="1036"/>
                  </a:cubicBezTo>
                  <a:cubicBezTo>
                    <a:pt x="197" y="1014"/>
                    <a:pt x="197" y="1014"/>
                    <a:pt x="197" y="1014"/>
                  </a:cubicBezTo>
                  <a:cubicBezTo>
                    <a:pt x="177" y="989"/>
                    <a:pt x="177" y="989"/>
                    <a:pt x="177" y="989"/>
                  </a:cubicBezTo>
                  <a:cubicBezTo>
                    <a:pt x="164" y="968"/>
                    <a:pt x="164" y="968"/>
                    <a:pt x="164" y="968"/>
                  </a:cubicBezTo>
                  <a:cubicBezTo>
                    <a:pt x="143" y="926"/>
                    <a:pt x="143" y="926"/>
                    <a:pt x="143" y="926"/>
                  </a:cubicBezTo>
                  <a:cubicBezTo>
                    <a:pt x="140" y="922"/>
                    <a:pt x="140" y="922"/>
                    <a:pt x="140" y="922"/>
                  </a:cubicBezTo>
                  <a:cubicBezTo>
                    <a:pt x="142" y="984"/>
                    <a:pt x="151" y="1045"/>
                    <a:pt x="173" y="1096"/>
                  </a:cubicBezTo>
                  <a:cubicBezTo>
                    <a:pt x="201" y="1197"/>
                    <a:pt x="252" y="1295"/>
                    <a:pt x="325" y="1370"/>
                  </a:cubicBezTo>
                  <a:close/>
                  <a:moveTo>
                    <a:pt x="509" y="1350"/>
                  </a:moveTo>
                  <a:cubicBezTo>
                    <a:pt x="530" y="1277"/>
                    <a:pt x="530" y="1277"/>
                    <a:pt x="530" y="1277"/>
                  </a:cubicBezTo>
                  <a:cubicBezTo>
                    <a:pt x="520" y="1271"/>
                    <a:pt x="520" y="1271"/>
                    <a:pt x="520" y="1271"/>
                  </a:cubicBezTo>
                  <a:cubicBezTo>
                    <a:pt x="486" y="1252"/>
                    <a:pt x="486" y="1252"/>
                    <a:pt x="486" y="1252"/>
                  </a:cubicBezTo>
                  <a:cubicBezTo>
                    <a:pt x="452" y="1230"/>
                    <a:pt x="452" y="1230"/>
                    <a:pt x="452" y="1230"/>
                  </a:cubicBezTo>
                  <a:cubicBezTo>
                    <a:pt x="418" y="1205"/>
                    <a:pt x="418" y="1205"/>
                    <a:pt x="418" y="1205"/>
                  </a:cubicBezTo>
                  <a:cubicBezTo>
                    <a:pt x="306" y="1116"/>
                    <a:pt x="306" y="1116"/>
                    <a:pt x="306" y="1116"/>
                  </a:cubicBezTo>
                  <a:cubicBezTo>
                    <a:pt x="308" y="1152"/>
                    <a:pt x="308" y="1152"/>
                    <a:pt x="308" y="1152"/>
                  </a:cubicBezTo>
                  <a:cubicBezTo>
                    <a:pt x="310" y="1172"/>
                    <a:pt x="310" y="1172"/>
                    <a:pt x="310" y="1172"/>
                  </a:cubicBezTo>
                  <a:cubicBezTo>
                    <a:pt x="316" y="1210"/>
                    <a:pt x="316" y="1210"/>
                    <a:pt x="316" y="1210"/>
                  </a:cubicBezTo>
                  <a:cubicBezTo>
                    <a:pt x="342" y="1341"/>
                    <a:pt x="342" y="1341"/>
                    <a:pt x="342" y="1341"/>
                  </a:cubicBezTo>
                  <a:cubicBezTo>
                    <a:pt x="349" y="1384"/>
                    <a:pt x="349" y="1384"/>
                    <a:pt x="349" y="1384"/>
                  </a:cubicBezTo>
                  <a:cubicBezTo>
                    <a:pt x="349" y="1394"/>
                    <a:pt x="349" y="1394"/>
                    <a:pt x="349" y="1394"/>
                  </a:cubicBezTo>
                  <a:cubicBezTo>
                    <a:pt x="388" y="1429"/>
                    <a:pt x="432" y="1459"/>
                    <a:pt x="481" y="1480"/>
                  </a:cubicBezTo>
                  <a:cubicBezTo>
                    <a:pt x="479" y="1477"/>
                    <a:pt x="479" y="1477"/>
                    <a:pt x="479" y="1477"/>
                  </a:cubicBezTo>
                  <a:cubicBezTo>
                    <a:pt x="480" y="1471"/>
                    <a:pt x="480" y="1471"/>
                    <a:pt x="480" y="1471"/>
                  </a:cubicBezTo>
                  <a:cubicBezTo>
                    <a:pt x="486" y="1441"/>
                    <a:pt x="486" y="1441"/>
                    <a:pt x="486" y="1441"/>
                  </a:cubicBezTo>
                  <a:lnTo>
                    <a:pt x="509" y="1350"/>
                  </a:lnTo>
                  <a:close/>
                  <a:moveTo>
                    <a:pt x="835" y="1375"/>
                  </a:moveTo>
                  <a:cubicBezTo>
                    <a:pt x="831" y="1374"/>
                    <a:pt x="831" y="1374"/>
                    <a:pt x="831" y="1374"/>
                  </a:cubicBezTo>
                  <a:cubicBezTo>
                    <a:pt x="813" y="1372"/>
                    <a:pt x="813" y="1372"/>
                    <a:pt x="813" y="1372"/>
                  </a:cubicBezTo>
                  <a:cubicBezTo>
                    <a:pt x="794" y="1368"/>
                    <a:pt x="794" y="1368"/>
                    <a:pt x="794" y="1368"/>
                  </a:cubicBezTo>
                  <a:cubicBezTo>
                    <a:pt x="757" y="1359"/>
                    <a:pt x="757" y="1359"/>
                    <a:pt x="757" y="1359"/>
                  </a:cubicBezTo>
                  <a:cubicBezTo>
                    <a:pt x="720" y="1347"/>
                    <a:pt x="720" y="1347"/>
                    <a:pt x="720" y="1347"/>
                  </a:cubicBezTo>
                  <a:cubicBezTo>
                    <a:pt x="619" y="1310"/>
                    <a:pt x="619" y="1310"/>
                    <a:pt x="619" y="1310"/>
                  </a:cubicBezTo>
                  <a:cubicBezTo>
                    <a:pt x="572" y="1293"/>
                    <a:pt x="572" y="1293"/>
                    <a:pt x="572" y="1293"/>
                  </a:cubicBezTo>
                  <a:cubicBezTo>
                    <a:pt x="568" y="1302"/>
                    <a:pt x="568" y="1302"/>
                    <a:pt x="568" y="1302"/>
                  </a:cubicBezTo>
                  <a:cubicBezTo>
                    <a:pt x="555" y="1342"/>
                    <a:pt x="555" y="1342"/>
                    <a:pt x="555" y="1342"/>
                  </a:cubicBezTo>
                  <a:cubicBezTo>
                    <a:pt x="544" y="1384"/>
                    <a:pt x="544" y="1384"/>
                    <a:pt x="544" y="1384"/>
                  </a:cubicBezTo>
                  <a:cubicBezTo>
                    <a:pt x="533" y="1431"/>
                    <a:pt x="533" y="1431"/>
                    <a:pt x="533" y="1431"/>
                  </a:cubicBezTo>
                  <a:cubicBezTo>
                    <a:pt x="522" y="1494"/>
                    <a:pt x="522" y="1494"/>
                    <a:pt x="522" y="1494"/>
                  </a:cubicBezTo>
                  <a:cubicBezTo>
                    <a:pt x="521" y="1496"/>
                    <a:pt x="521" y="1496"/>
                    <a:pt x="521" y="1496"/>
                  </a:cubicBezTo>
                  <a:cubicBezTo>
                    <a:pt x="524" y="1497"/>
                    <a:pt x="526" y="1498"/>
                    <a:pt x="529" y="1499"/>
                  </a:cubicBezTo>
                  <a:cubicBezTo>
                    <a:pt x="571" y="1518"/>
                    <a:pt x="612" y="1530"/>
                    <a:pt x="653" y="1538"/>
                  </a:cubicBezTo>
                  <a:cubicBezTo>
                    <a:pt x="810" y="1399"/>
                    <a:pt x="810" y="1399"/>
                    <a:pt x="810" y="1399"/>
                  </a:cubicBezTo>
                  <a:lnTo>
                    <a:pt x="835" y="1375"/>
                  </a:lnTo>
                  <a:close/>
                  <a:moveTo>
                    <a:pt x="1041" y="1114"/>
                  </a:moveTo>
                  <a:cubicBezTo>
                    <a:pt x="1032" y="1113"/>
                    <a:pt x="1032" y="1113"/>
                    <a:pt x="1032" y="1113"/>
                  </a:cubicBezTo>
                  <a:cubicBezTo>
                    <a:pt x="996" y="1111"/>
                    <a:pt x="996" y="1111"/>
                    <a:pt x="996" y="1111"/>
                  </a:cubicBezTo>
                  <a:cubicBezTo>
                    <a:pt x="959" y="1107"/>
                    <a:pt x="959" y="1107"/>
                    <a:pt x="959" y="1107"/>
                  </a:cubicBezTo>
                  <a:cubicBezTo>
                    <a:pt x="919" y="1100"/>
                    <a:pt x="919" y="1100"/>
                    <a:pt x="919" y="1100"/>
                  </a:cubicBezTo>
                  <a:cubicBezTo>
                    <a:pt x="876" y="1090"/>
                    <a:pt x="876" y="1090"/>
                    <a:pt x="876" y="1090"/>
                  </a:cubicBezTo>
                  <a:cubicBezTo>
                    <a:pt x="831" y="1078"/>
                    <a:pt x="831" y="1078"/>
                    <a:pt x="831" y="1078"/>
                  </a:cubicBezTo>
                  <a:cubicBezTo>
                    <a:pt x="762" y="1056"/>
                    <a:pt x="762" y="1056"/>
                    <a:pt x="762" y="1056"/>
                  </a:cubicBezTo>
                  <a:cubicBezTo>
                    <a:pt x="692" y="1031"/>
                    <a:pt x="692" y="1031"/>
                    <a:pt x="692" y="1031"/>
                  </a:cubicBezTo>
                  <a:cubicBezTo>
                    <a:pt x="668" y="1022"/>
                    <a:pt x="668" y="1022"/>
                    <a:pt x="668" y="1022"/>
                  </a:cubicBezTo>
                  <a:cubicBezTo>
                    <a:pt x="645" y="1084"/>
                    <a:pt x="645" y="1084"/>
                    <a:pt x="645" y="1084"/>
                  </a:cubicBezTo>
                  <a:cubicBezTo>
                    <a:pt x="615" y="1175"/>
                    <a:pt x="615" y="1175"/>
                    <a:pt x="615" y="1175"/>
                  </a:cubicBezTo>
                  <a:cubicBezTo>
                    <a:pt x="584" y="1259"/>
                    <a:pt x="584" y="1259"/>
                    <a:pt x="584" y="1259"/>
                  </a:cubicBezTo>
                  <a:cubicBezTo>
                    <a:pt x="704" y="1302"/>
                    <a:pt x="704" y="1302"/>
                    <a:pt x="704" y="1302"/>
                  </a:cubicBezTo>
                  <a:cubicBezTo>
                    <a:pt x="765" y="1322"/>
                    <a:pt x="765" y="1322"/>
                    <a:pt x="765" y="1322"/>
                  </a:cubicBezTo>
                  <a:cubicBezTo>
                    <a:pt x="806" y="1334"/>
                    <a:pt x="806" y="1334"/>
                    <a:pt x="806" y="1334"/>
                  </a:cubicBezTo>
                  <a:cubicBezTo>
                    <a:pt x="846" y="1343"/>
                    <a:pt x="846" y="1343"/>
                    <a:pt x="846" y="1343"/>
                  </a:cubicBezTo>
                  <a:cubicBezTo>
                    <a:pt x="863" y="1346"/>
                    <a:pt x="863" y="1346"/>
                    <a:pt x="863" y="1346"/>
                  </a:cubicBezTo>
                  <a:cubicBezTo>
                    <a:pt x="894" y="1313"/>
                    <a:pt x="894" y="1313"/>
                    <a:pt x="894" y="1313"/>
                  </a:cubicBezTo>
                  <a:cubicBezTo>
                    <a:pt x="936" y="1264"/>
                    <a:pt x="936" y="1264"/>
                    <a:pt x="936" y="1264"/>
                  </a:cubicBezTo>
                  <a:cubicBezTo>
                    <a:pt x="962" y="1231"/>
                    <a:pt x="962" y="1231"/>
                    <a:pt x="962" y="1231"/>
                  </a:cubicBezTo>
                  <a:cubicBezTo>
                    <a:pt x="999" y="1181"/>
                    <a:pt x="999" y="1181"/>
                    <a:pt x="999" y="1181"/>
                  </a:cubicBezTo>
                  <a:cubicBezTo>
                    <a:pt x="1022" y="1145"/>
                    <a:pt x="1022" y="1145"/>
                    <a:pt x="1022" y="1145"/>
                  </a:cubicBezTo>
                  <a:lnTo>
                    <a:pt x="1041" y="1114"/>
                  </a:lnTo>
                  <a:close/>
                  <a:moveTo>
                    <a:pt x="1119" y="943"/>
                  </a:moveTo>
                  <a:cubicBezTo>
                    <a:pt x="1130" y="907"/>
                    <a:pt x="1130" y="907"/>
                    <a:pt x="1130" y="907"/>
                  </a:cubicBezTo>
                  <a:cubicBezTo>
                    <a:pt x="1139" y="871"/>
                    <a:pt x="1139" y="871"/>
                    <a:pt x="1139" y="871"/>
                  </a:cubicBezTo>
                  <a:cubicBezTo>
                    <a:pt x="1147" y="834"/>
                    <a:pt x="1147" y="834"/>
                    <a:pt x="1147" y="834"/>
                  </a:cubicBezTo>
                  <a:cubicBezTo>
                    <a:pt x="1153" y="798"/>
                    <a:pt x="1153" y="798"/>
                    <a:pt x="1153" y="798"/>
                  </a:cubicBezTo>
                  <a:cubicBezTo>
                    <a:pt x="1157" y="775"/>
                    <a:pt x="1157" y="775"/>
                    <a:pt x="1157" y="775"/>
                  </a:cubicBezTo>
                  <a:cubicBezTo>
                    <a:pt x="1138" y="772"/>
                    <a:pt x="1138" y="772"/>
                    <a:pt x="1138" y="772"/>
                  </a:cubicBezTo>
                  <a:cubicBezTo>
                    <a:pt x="1062" y="758"/>
                    <a:pt x="1062" y="758"/>
                    <a:pt x="1062" y="758"/>
                  </a:cubicBezTo>
                  <a:cubicBezTo>
                    <a:pt x="991" y="742"/>
                    <a:pt x="991" y="742"/>
                    <a:pt x="991" y="742"/>
                  </a:cubicBezTo>
                  <a:cubicBezTo>
                    <a:pt x="924" y="725"/>
                    <a:pt x="924" y="725"/>
                    <a:pt x="924" y="725"/>
                  </a:cubicBezTo>
                  <a:cubicBezTo>
                    <a:pt x="873" y="710"/>
                    <a:pt x="873" y="710"/>
                    <a:pt x="873" y="710"/>
                  </a:cubicBezTo>
                  <a:cubicBezTo>
                    <a:pt x="819" y="691"/>
                    <a:pt x="819" y="691"/>
                    <a:pt x="819" y="691"/>
                  </a:cubicBezTo>
                  <a:cubicBezTo>
                    <a:pt x="811" y="704"/>
                    <a:pt x="811" y="704"/>
                    <a:pt x="811" y="704"/>
                  </a:cubicBezTo>
                  <a:cubicBezTo>
                    <a:pt x="788" y="749"/>
                    <a:pt x="788" y="749"/>
                    <a:pt x="788" y="749"/>
                  </a:cubicBezTo>
                  <a:cubicBezTo>
                    <a:pt x="756" y="814"/>
                    <a:pt x="756" y="814"/>
                    <a:pt x="756" y="814"/>
                  </a:cubicBezTo>
                  <a:cubicBezTo>
                    <a:pt x="726" y="880"/>
                    <a:pt x="726" y="880"/>
                    <a:pt x="726" y="880"/>
                  </a:cubicBezTo>
                  <a:cubicBezTo>
                    <a:pt x="687" y="975"/>
                    <a:pt x="687" y="975"/>
                    <a:pt x="687" y="975"/>
                  </a:cubicBezTo>
                  <a:cubicBezTo>
                    <a:pt x="788" y="1016"/>
                    <a:pt x="788" y="1016"/>
                    <a:pt x="788" y="1016"/>
                  </a:cubicBezTo>
                  <a:cubicBezTo>
                    <a:pt x="854" y="1039"/>
                    <a:pt x="854" y="1039"/>
                    <a:pt x="854" y="1039"/>
                  </a:cubicBezTo>
                  <a:cubicBezTo>
                    <a:pt x="899" y="1053"/>
                    <a:pt x="899" y="1053"/>
                    <a:pt x="899" y="1053"/>
                  </a:cubicBezTo>
                  <a:cubicBezTo>
                    <a:pt x="942" y="1064"/>
                    <a:pt x="942" y="1064"/>
                    <a:pt x="942" y="1064"/>
                  </a:cubicBezTo>
                  <a:cubicBezTo>
                    <a:pt x="985" y="1072"/>
                    <a:pt x="985" y="1072"/>
                    <a:pt x="985" y="1072"/>
                  </a:cubicBezTo>
                  <a:cubicBezTo>
                    <a:pt x="1039" y="1078"/>
                    <a:pt x="1039" y="1078"/>
                    <a:pt x="1039" y="1078"/>
                  </a:cubicBezTo>
                  <a:cubicBezTo>
                    <a:pt x="1059" y="1082"/>
                    <a:pt x="1059" y="1082"/>
                    <a:pt x="1059" y="1082"/>
                  </a:cubicBezTo>
                  <a:cubicBezTo>
                    <a:pt x="1065" y="1071"/>
                    <a:pt x="1065" y="1071"/>
                    <a:pt x="1065" y="1071"/>
                  </a:cubicBezTo>
                  <a:cubicBezTo>
                    <a:pt x="1084" y="1032"/>
                    <a:pt x="1084" y="1032"/>
                    <a:pt x="1084" y="1032"/>
                  </a:cubicBezTo>
                  <a:cubicBezTo>
                    <a:pt x="1100" y="995"/>
                    <a:pt x="1100" y="995"/>
                    <a:pt x="1100" y="995"/>
                  </a:cubicBezTo>
                  <a:lnTo>
                    <a:pt x="1119" y="943"/>
                  </a:lnTo>
                  <a:close/>
                  <a:moveTo>
                    <a:pt x="1210" y="1721"/>
                  </a:moveTo>
                  <a:cubicBezTo>
                    <a:pt x="1274" y="1721"/>
                    <a:pt x="1274" y="1721"/>
                    <a:pt x="1274" y="1721"/>
                  </a:cubicBezTo>
                  <a:cubicBezTo>
                    <a:pt x="1274" y="1910"/>
                    <a:pt x="1274" y="1910"/>
                    <a:pt x="1274" y="1910"/>
                  </a:cubicBezTo>
                  <a:cubicBezTo>
                    <a:pt x="1302" y="1910"/>
                    <a:pt x="1302" y="1910"/>
                    <a:pt x="1302" y="1910"/>
                  </a:cubicBezTo>
                  <a:cubicBezTo>
                    <a:pt x="1302" y="1721"/>
                    <a:pt x="1302" y="1721"/>
                    <a:pt x="1302" y="1721"/>
                  </a:cubicBezTo>
                  <a:cubicBezTo>
                    <a:pt x="1367" y="1721"/>
                    <a:pt x="1367" y="1721"/>
                    <a:pt x="1367" y="1721"/>
                  </a:cubicBezTo>
                  <a:cubicBezTo>
                    <a:pt x="1367" y="1698"/>
                    <a:pt x="1367" y="1698"/>
                    <a:pt x="1367" y="1698"/>
                  </a:cubicBezTo>
                  <a:cubicBezTo>
                    <a:pt x="1210" y="1698"/>
                    <a:pt x="1210" y="1698"/>
                    <a:pt x="1210" y="1698"/>
                  </a:cubicBezTo>
                  <a:lnTo>
                    <a:pt x="1210" y="1721"/>
                  </a:lnTo>
                  <a:close/>
                  <a:moveTo>
                    <a:pt x="1415" y="1787"/>
                  </a:moveTo>
                  <a:cubicBezTo>
                    <a:pt x="1413" y="1787"/>
                    <a:pt x="1413" y="1787"/>
                    <a:pt x="1413" y="1787"/>
                  </a:cubicBezTo>
                  <a:cubicBezTo>
                    <a:pt x="1412" y="1757"/>
                    <a:pt x="1412" y="1757"/>
                    <a:pt x="1412" y="1757"/>
                  </a:cubicBezTo>
                  <a:cubicBezTo>
                    <a:pt x="1388" y="1757"/>
                    <a:pt x="1388" y="1757"/>
                    <a:pt x="1388" y="1757"/>
                  </a:cubicBezTo>
                  <a:cubicBezTo>
                    <a:pt x="1389" y="1772"/>
                    <a:pt x="1389" y="1787"/>
                    <a:pt x="1389" y="1805"/>
                  </a:cubicBezTo>
                  <a:cubicBezTo>
                    <a:pt x="1389" y="1910"/>
                    <a:pt x="1389" y="1910"/>
                    <a:pt x="1389" y="1910"/>
                  </a:cubicBezTo>
                  <a:cubicBezTo>
                    <a:pt x="1417" y="1910"/>
                    <a:pt x="1417" y="1910"/>
                    <a:pt x="1417" y="1910"/>
                  </a:cubicBezTo>
                  <a:cubicBezTo>
                    <a:pt x="1417" y="1828"/>
                    <a:pt x="1417" y="1828"/>
                    <a:pt x="1417" y="1828"/>
                  </a:cubicBezTo>
                  <a:cubicBezTo>
                    <a:pt x="1417" y="1824"/>
                    <a:pt x="1417" y="1819"/>
                    <a:pt x="1418" y="1816"/>
                  </a:cubicBezTo>
                  <a:cubicBezTo>
                    <a:pt x="1422" y="1795"/>
                    <a:pt x="1436" y="1780"/>
                    <a:pt x="1455" y="1780"/>
                  </a:cubicBezTo>
                  <a:cubicBezTo>
                    <a:pt x="1459" y="1780"/>
                    <a:pt x="1462" y="1780"/>
                    <a:pt x="1465" y="1781"/>
                  </a:cubicBezTo>
                  <a:cubicBezTo>
                    <a:pt x="1465" y="1755"/>
                    <a:pt x="1465" y="1755"/>
                    <a:pt x="1465" y="1755"/>
                  </a:cubicBezTo>
                  <a:cubicBezTo>
                    <a:pt x="1462" y="1754"/>
                    <a:pt x="1460" y="1754"/>
                    <a:pt x="1457" y="1754"/>
                  </a:cubicBezTo>
                  <a:cubicBezTo>
                    <a:pt x="1438" y="1754"/>
                    <a:pt x="1421" y="1767"/>
                    <a:pt x="1415" y="1787"/>
                  </a:cubicBezTo>
                  <a:close/>
                  <a:moveTo>
                    <a:pt x="1599" y="1873"/>
                  </a:moveTo>
                  <a:cubicBezTo>
                    <a:pt x="1599" y="1886"/>
                    <a:pt x="1600" y="1899"/>
                    <a:pt x="1602" y="1910"/>
                  </a:cubicBezTo>
                  <a:cubicBezTo>
                    <a:pt x="1576" y="1910"/>
                    <a:pt x="1576" y="1910"/>
                    <a:pt x="1576" y="1910"/>
                  </a:cubicBezTo>
                  <a:cubicBezTo>
                    <a:pt x="1574" y="1890"/>
                    <a:pt x="1574" y="1890"/>
                    <a:pt x="1574" y="1890"/>
                  </a:cubicBezTo>
                  <a:cubicBezTo>
                    <a:pt x="1573" y="1890"/>
                    <a:pt x="1573" y="1890"/>
                    <a:pt x="1573" y="1890"/>
                  </a:cubicBezTo>
                  <a:cubicBezTo>
                    <a:pt x="1565" y="1902"/>
                    <a:pt x="1548" y="1913"/>
                    <a:pt x="1527" y="1913"/>
                  </a:cubicBezTo>
                  <a:cubicBezTo>
                    <a:pt x="1496" y="1913"/>
                    <a:pt x="1480" y="1891"/>
                    <a:pt x="1480" y="1869"/>
                  </a:cubicBezTo>
                  <a:cubicBezTo>
                    <a:pt x="1480" y="1833"/>
                    <a:pt x="1513" y="1812"/>
                    <a:pt x="1572" y="1813"/>
                  </a:cubicBezTo>
                  <a:cubicBezTo>
                    <a:pt x="1572" y="1810"/>
                    <a:pt x="1572" y="1810"/>
                    <a:pt x="1572" y="1810"/>
                  </a:cubicBezTo>
                  <a:cubicBezTo>
                    <a:pt x="1572" y="1797"/>
                    <a:pt x="1568" y="1774"/>
                    <a:pt x="1537" y="1774"/>
                  </a:cubicBezTo>
                  <a:cubicBezTo>
                    <a:pt x="1523" y="1774"/>
                    <a:pt x="1508" y="1779"/>
                    <a:pt x="1497" y="1786"/>
                  </a:cubicBezTo>
                  <a:cubicBezTo>
                    <a:pt x="1491" y="1767"/>
                    <a:pt x="1491" y="1767"/>
                    <a:pt x="1491" y="1767"/>
                  </a:cubicBezTo>
                  <a:cubicBezTo>
                    <a:pt x="1504" y="1759"/>
                    <a:pt x="1522" y="1754"/>
                    <a:pt x="1541" y="1754"/>
                  </a:cubicBezTo>
                  <a:cubicBezTo>
                    <a:pt x="1588" y="1754"/>
                    <a:pt x="1599" y="1786"/>
                    <a:pt x="1599" y="1816"/>
                  </a:cubicBezTo>
                  <a:lnTo>
                    <a:pt x="1599" y="1873"/>
                  </a:lnTo>
                  <a:close/>
                  <a:moveTo>
                    <a:pt x="1572" y="1832"/>
                  </a:moveTo>
                  <a:cubicBezTo>
                    <a:pt x="1542" y="1831"/>
                    <a:pt x="1508" y="1837"/>
                    <a:pt x="1508" y="1866"/>
                  </a:cubicBezTo>
                  <a:cubicBezTo>
                    <a:pt x="1508" y="1884"/>
                    <a:pt x="1520" y="1893"/>
                    <a:pt x="1534" y="1893"/>
                  </a:cubicBezTo>
                  <a:cubicBezTo>
                    <a:pt x="1554" y="1893"/>
                    <a:pt x="1566" y="1880"/>
                    <a:pt x="1571" y="1867"/>
                  </a:cubicBezTo>
                  <a:cubicBezTo>
                    <a:pt x="1572" y="1864"/>
                    <a:pt x="1572" y="1861"/>
                    <a:pt x="1572" y="1858"/>
                  </a:cubicBezTo>
                  <a:lnTo>
                    <a:pt x="1572" y="1832"/>
                  </a:lnTo>
                  <a:close/>
                  <a:moveTo>
                    <a:pt x="1657" y="1697"/>
                  </a:moveTo>
                  <a:cubicBezTo>
                    <a:pt x="1647" y="1697"/>
                    <a:pt x="1640" y="1705"/>
                    <a:pt x="1640" y="1715"/>
                  </a:cubicBezTo>
                  <a:cubicBezTo>
                    <a:pt x="1640" y="1724"/>
                    <a:pt x="1647" y="1732"/>
                    <a:pt x="1657" y="1732"/>
                  </a:cubicBezTo>
                  <a:cubicBezTo>
                    <a:pt x="1668" y="1732"/>
                    <a:pt x="1675" y="1724"/>
                    <a:pt x="1674" y="1715"/>
                  </a:cubicBezTo>
                  <a:cubicBezTo>
                    <a:pt x="1674" y="1705"/>
                    <a:pt x="1668" y="1697"/>
                    <a:pt x="1657" y="1697"/>
                  </a:cubicBezTo>
                  <a:close/>
                  <a:moveTo>
                    <a:pt x="1643" y="1910"/>
                  </a:moveTo>
                  <a:cubicBezTo>
                    <a:pt x="1671" y="1910"/>
                    <a:pt x="1671" y="1910"/>
                    <a:pt x="1671" y="1910"/>
                  </a:cubicBezTo>
                  <a:cubicBezTo>
                    <a:pt x="1671" y="1757"/>
                    <a:pt x="1671" y="1757"/>
                    <a:pt x="1671" y="1757"/>
                  </a:cubicBezTo>
                  <a:cubicBezTo>
                    <a:pt x="1643" y="1757"/>
                    <a:pt x="1643" y="1757"/>
                    <a:pt x="1643" y="1757"/>
                  </a:cubicBezTo>
                  <a:lnTo>
                    <a:pt x="1643" y="1910"/>
                  </a:lnTo>
                  <a:close/>
                  <a:moveTo>
                    <a:pt x="1793" y="1754"/>
                  </a:moveTo>
                  <a:cubicBezTo>
                    <a:pt x="1768" y="1754"/>
                    <a:pt x="1750" y="1768"/>
                    <a:pt x="1742" y="1783"/>
                  </a:cubicBezTo>
                  <a:cubicBezTo>
                    <a:pt x="1742" y="1783"/>
                    <a:pt x="1742" y="1783"/>
                    <a:pt x="1742" y="1783"/>
                  </a:cubicBezTo>
                  <a:cubicBezTo>
                    <a:pt x="1740" y="1757"/>
                    <a:pt x="1740" y="1757"/>
                    <a:pt x="1740" y="1757"/>
                  </a:cubicBezTo>
                  <a:cubicBezTo>
                    <a:pt x="1716" y="1757"/>
                    <a:pt x="1716" y="1757"/>
                    <a:pt x="1716" y="1757"/>
                  </a:cubicBezTo>
                  <a:cubicBezTo>
                    <a:pt x="1717" y="1770"/>
                    <a:pt x="1717" y="1783"/>
                    <a:pt x="1717" y="1799"/>
                  </a:cubicBezTo>
                  <a:cubicBezTo>
                    <a:pt x="1717" y="1910"/>
                    <a:pt x="1717" y="1910"/>
                    <a:pt x="1717" y="1910"/>
                  </a:cubicBezTo>
                  <a:cubicBezTo>
                    <a:pt x="1745" y="1910"/>
                    <a:pt x="1745" y="1910"/>
                    <a:pt x="1745" y="1910"/>
                  </a:cubicBezTo>
                  <a:cubicBezTo>
                    <a:pt x="1745" y="1818"/>
                    <a:pt x="1745" y="1818"/>
                    <a:pt x="1745" y="1818"/>
                  </a:cubicBezTo>
                  <a:cubicBezTo>
                    <a:pt x="1745" y="1813"/>
                    <a:pt x="1745" y="1809"/>
                    <a:pt x="1747" y="1805"/>
                  </a:cubicBezTo>
                  <a:cubicBezTo>
                    <a:pt x="1751" y="1790"/>
                    <a:pt x="1765" y="1777"/>
                    <a:pt x="1784" y="1777"/>
                  </a:cubicBezTo>
                  <a:cubicBezTo>
                    <a:pt x="1810" y="1777"/>
                    <a:pt x="1819" y="1797"/>
                    <a:pt x="1819" y="1822"/>
                  </a:cubicBezTo>
                  <a:cubicBezTo>
                    <a:pt x="1819" y="1910"/>
                    <a:pt x="1819" y="1910"/>
                    <a:pt x="1819" y="1910"/>
                  </a:cubicBezTo>
                  <a:cubicBezTo>
                    <a:pt x="1847" y="1910"/>
                    <a:pt x="1847" y="1910"/>
                    <a:pt x="1847" y="1910"/>
                  </a:cubicBezTo>
                  <a:cubicBezTo>
                    <a:pt x="1847" y="1819"/>
                    <a:pt x="1847" y="1819"/>
                    <a:pt x="1847" y="1819"/>
                  </a:cubicBezTo>
                  <a:cubicBezTo>
                    <a:pt x="1847" y="1766"/>
                    <a:pt x="1814" y="1754"/>
                    <a:pt x="1793" y="1754"/>
                  </a:cubicBezTo>
                  <a:close/>
                  <a:moveTo>
                    <a:pt x="1905" y="1697"/>
                  </a:moveTo>
                  <a:cubicBezTo>
                    <a:pt x="1895" y="1697"/>
                    <a:pt x="1888" y="1705"/>
                    <a:pt x="1888" y="1715"/>
                  </a:cubicBezTo>
                  <a:cubicBezTo>
                    <a:pt x="1888" y="1724"/>
                    <a:pt x="1895" y="1732"/>
                    <a:pt x="1904" y="1732"/>
                  </a:cubicBezTo>
                  <a:cubicBezTo>
                    <a:pt x="1915" y="1732"/>
                    <a:pt x="1922" y="1724"/>
                    <a:pt x="1922" y="1715"/>
                  </a:cubicBezTo>
                  <a:cubicBezTo>
                    <a:pt x="1922" y="1705"/>
                    <a:pt x="1915" y="1697"/>
                    <a:pt x="1905" y="1697"/>
                  </a:cubicBezTo>
                  <a:close/>
                  <a:moveTo>
                    <a:pt x="1891" y="1910"/>
                  </a:moveTo>
                  <a:cubicBezTo>
                    <a:pt x="1919" y="1910"/>
                    <a:pt x="1919" y="1910"/>
                    <a:pt x="1919" y="1910"/>
                  </a:cubicBezTo>
                  <a:cubicBezTo>
                    <a:pt x="1919" y="1757"/>
                    <a:pt x="1919" y="1757"/>
                    <a:pt x="1919" y="1757"/>
                  </a:cubicBezTo>
                  <a:cubicBezTo>
                    <a:pt x="1891" y="1757"/>
                    <a:pt x="1891" y="1757"/>
                    <a:pt x="1891" y="1757"/>
                  </a:cubicBezTo>
                  <a:lnTo>
                    <a:pt x="1891" y="1910"/>
                  </a:lnTo>
                  <a:close/>
                  <a:moveTo>
                    <a:pt x="2041" y="1754"/>
                  </a:moveTo>
                  <a:cubicBezTo>
                    <a:pt x="2015" y="1754"/>
                    <a:pt x="1998" y="1768"/>
                    <a:pt x="1990" y="1783"/>
                  </a:cubicBezTo>
                  <a:cubicBezTo>
                    <a:pt x="1990" y="1783"/>
                    <a:pt x="1990" y="1783"/>
                    <a:pt x="1990" y="1783"/>
                  </a:cubicBezTo>
                  <a:cubicBezTo>
                    <a:pt x="1988" y="1757"/>
                    <a:pt x="1988" y="1757"/>
                    <a:pt x="1988" y="1757"/>
                  </a:cubicBezTo>
                  <a:cubicBezTo>
                    <a:pt x="1964" y="1757"/>
                    <a:pt x="1964" y="1757"/>
                    <a:pt x="1964" y="1757"/>
                  </a:cubicBezTo>
                  <a:cubicBezTo>
                    <a:pt x="1964" y="1770"/>
                    <a:pt x="1965" y="1783"/>
                    <a:pt x="1965" y="1799"/>
                  </a:cubicBezTo>
                  <a:cubicBezTo>
                    <a:pt x="1965" y="1910"/>
                    <a:pt x="1965" y="1910"/>
                    <a:pt x="1965" y="1910"/>
                  </a:cubicBezTo>
                  <a:cubicBezTo>
                    <a:pt x="1992" y="1910"/>
                    <a:pt x="1992" y="1910"/>
                    <a:pt x="1992" y="1910"/>
                  </a:cubicBezTo>
                  <a:cubicBezTo>
                    <a:pt x="1992" y="1818"/>
                    <a:pt x="1992" y="1818"/>
                    <a:pt x="1992" y="1818"/>
                  </a:cubicBezTo>
                  <a:cubicBezTo>
                    <a:pt x="1992" y="1813"/>
                    <a:pt x="1993" y="1809"/>
                    <a:pt x="1994" y="1805"/>
                  </a:cubicBezTo>
                  <a:cubicBezTo>
                    <a:pt x="1999" y="1790"/>
                    <a:pt x="2013" y="1777"/>
                    <a:pt x="2031" y="1777"/>
                  </a:cubicBezTo>
                  <a:cubicBezTo>
                    <a:pt x="2058" y="1777"/>
                    <a:pt x="2067" y="1797"/>
                    <a:pt x="2067" y="1822"/>
                  </a:cubicBezTo>
                  <a:cubicBezTo>
                    <a:pt x="2067" y="1910"/>
                    <a:pt x="2067" y="1910"/>
                    <a:pt x="2067" y="1910"/>
                  </a:cubicBezTo>
                  <a:cubicBezTo>
                    <a:pt x="2094" y="1910"/>
                    <a:pt x="2094" y="1910"/>
                    <a:pt x="2094" y="1910"/>
                  </a:cubicBezTo>
                  <a:cubicBezTo>
                    <a:pt x="2094" y="1819"/>
                    <a:pt x="2094" y="1819"/>
                    <a:pt x="2094" y="1819"/>
                  </a:cubicBezTo>
                  <a:cubicBezTo>
                    <a:pt x="2094" y="1766"/>
                    <a:pt x="2062" y="1754"/>
                    <a:pt x="2041" y="1754"/>
                  </a:cubicBezTo>
                  <a:close/>
                  <a:moveTo>
                    <a:pt x="2246" y="1757"/>
                  </a:moveTo>
                  <a:cubicBezTo>
                    <a:pt x="2270" y="1757"/>
                    <a:pt x="2270" y="1757"/>
                    <a:pt x="2270" y="1757"/>
                  </a:cubicBezTo>
                  <a:cubicBezTo>
                    <a:pt x="2270" y="1768"/>
                    <a:pt x="2269" y="1781"/>
                    <a:pt x="2269" y="1799"/>
                  </a:cubicBezTo>
                  <a:cubicBezTo>
                    <a:pt x="2269" y="1888"/>
                    <a:pt x="2269" y="1888"/>
                    <a:pt x="2269" y="1888"/>
                  </a:cubicBezTo>
                  <a:cubicBezTo>
                    <a:pt x="2269" y="1922"/>
                    <a:pt x="2262" y="1944"/>
                    <a:pt x="2247" y="1957"/>
                  </a:cubicBezTo>
                  <a:cubicBezTo>
                    <a:pt x="2233" y="1971"/>
                    <a:pt x="2211" y="1975"/>
                    <a:pt x="2192" y="1975"/>
                  </a:cubicBezTo>
                  <a:cubicBezTo>
                    <a:pt x="2174" y="1975"/>
                    <a:pt x="2154" y="1971"/>
                    <a:pt x="2141" y="1963"/>
                  </a:cubicBezTo>
                  <a:cubicBezTo>
                    <a:pt x="2148" y="1942"/>
                    <a:pt x="2148" y="1942"/>
                    <a:pt x="2148" y="1942"/>
                  </a:cubicBezTo>
                  <a:cubicBezTo>
                    <a:pt x="2158" y="1948"/>
                    <a:pt x="2174" y="1954"/>
                    <a:pt x="2193" y="1954"/>
                  </a:cubicBezTo>
                  <a:cubicBezTo>
                    <a:pt x="2221" y="1954"/>
                    <a:pt x="2242" y="1939"/>
                    <a:pt x="2242" y="1900"/>
                  </a:cubicBezTo>
                  <a:cubicBezTo>
                    <a:pt x="2242" y="1883"/>
                    <a:pt x="2242" y="1883"/>
                    <a:pt x="2242" y="1883"/>
                  </a:cubicBezTo>
                  <a:cubicBezTo>
                    <a:pt x="2241" y="1883"/>
                    <a:pt x="2241" y="1883"/>
                    <a:pt x="2241" y="1883"/>
                  </a:cubicBezTo>
                  <a:cubicBezTo>
                    <a:pt x="2233" y="1898"/>
                    <a:pt x="2216" y="1909"/>
                    <a:pt x="2193" y="1909"/>
                  </a:cubicBezTo>
                  <a:cubicBezTo>
                    <a:pt x="2155" y="1909"/>
                    <a:pt x="2128" y="1877"/>
                    <a:pt x="2128" y="1835"/>
                  </a:cubicBezTo>
                  <a:cubicBezTo>
                    <a:pt x="2128" y="1783"/>
                    <a:pt x="2162" y="1754"/>
                    <a:pt x="2197" y="1754"/>
                  </a:cubicBezTo>
                  <a:cubicBezTo>
                    <a:pt x="2223" y="1754"/>
                    <a:pt x="2238" y="1768"/>
                    <a:pt x="2244" y="1780"/>
                  </a:cubicBezTo>
                  <a:cubicBezTo>
                    <a:pt x="2245" y="1780"/>
                    <a:pt x="2245" y="1780"/>
                    <a:pt x="2245" y="1780"/>
                  </a:cubicBezTo>
                  <a:lnTo>
                    <a:pt x="2246" y="1757"/>
                  </a:lnTo>
                  <a:close/>
                  <a:moveTo>
                    <a:pt x="2242" y="1817"/>
                  </a:moveTo>
                  <a:cubicBezTo>
                    <a:pt x="2242" y="1813"/>
                    <a:pt x="2241" y="1809"/>
                    <a:pt x="2240" y="1805"/>
                  </a:cubicBezTo>
                  <a:cubicBezTo>
                    <a:pt x="2235" y="1789"/>
                    <a:pt x="2222" y="1776"/>
                    <a:pt x="2201" y="1776"/>
                  </a:cubicBezTo>
                  <a:cubicBezTo>
                    <a:pt x="2175" y="1776"/>
                    <a:pt x="2156" y="1798"/>
                    <a:pt x="2156" y="1833"/>
                  </a:cubicBezTo>
                  <a:cubicBezTo>
                    <a:pt x="2156" y="1863"/>
                    <a:pt x="2171" y="1888"/>
                    <a:pt x="2201" y="1888"/>
                  </a:cubicBezTo>
                  <a:cubicBezTo>
                    <a:pt x="2218" y="1888"/>
                    <a:pt x="2233" y="1877"/>
                    <a:pt x="2239" y="1860"/>
                  </a:cubicBezTo>
                  <a:cubicBezTo>
                    <a:pt x="2241" y="1855"/>
                    <a:pt x="2242" y="1849"/>
                    <a:pt x="2242" y="1845"/>
                  </a:cubicBezTo>
                  <a:lnTo>
                    <a:pt x="2242" y="1817"/>
                  </a:lnTo>
                  <a:close/>
                  <a:moveTo>
                    <a:pt x="2513" y="1872"/>
                  </a:moveTo>
                  <a:cubicBezTo>
                    <a:pt x="2524" y="1884"/>
                    <a:pt x="2535" y="1896"/>
                    <a:pt x="2548" y="1910"/>
                  </a:cubicBezTo>
                  <a:cubicBezTo>
                    <a:pt x="2515" y="1910"/>
                    <a:pt x="2515" y="1910"/>
                    <a:pt x="2515" y="1910"/>
                  </a:cubicBezTo>
                  <a:cubicBezTo>
                    <a:pt x="2509" y="1904"/>
                    <a:pt x="2503" y="1898"/>
                    <a:pt x="2495" y="1889"/>
                  </a:cubicBezTo>
                  <a:cubicBezTo>
                    <a:pt x="2477" y="1906"/>
                    <a:pt x="2456" y="1913"/>
                    <a:pt x="2433" y="1913"/>
                  </a:cubicBezTo>
                  <a:cubicBezTo>
                    <a:pt x="2392" y="1913"/>
                    <a:pt x="2368" y="1885"/>
                    <a:pt x="2368" y="1854"/>
                  </a:cubicBezTo>
                  <a:cubicBezTo>
                    <a:pt x="2368" y="1825"/>
                    <a:pt x="2385" y="1805"/>
                    <a:pt x="2410" y="1792"/>
                  </a:cubicBezTo>
                  <a:cubicBezTo>
                    <a:pt x="2410" y="1791"/>
                    <a:pt x="2410" y="1791"/>
                    <a:pt x="2410" y="1791"/>
                  </a:cubicBezTo>
                  <a:cubicBezTo>
                    <a:pt x="2399" y="1777"/>
                    <a:pt x="2392" y="1761"/>
                    <a:pt x="2392" y="1746"/>
                  </a:cubicBezTo>
                  <a:cubicBezTo>
                    <a:pt x="2392" y="1721"/>
                    <a:pt x="2411" y="1694"/>
                    <a:pt x="2446" y="1694"/>
                  </a:cubicBezTo>
                  <a:cubicBezTo>
                    <a:pt x="2472" y="1694"/>
                    <a:pt x="2493" y="1712"/>
                    <a:pt x="2493" y="1739"/>
                  </a:cubicBezTo>
                  <a:cubicBezTo>
                    <a:pt x="2493" y="1761"/>
                    <a:pt x="2480" y="1779"/>
                    <a:pt x="2446" y="1796"/>
                  </a:cubicBezTo>
                  <a:cubicBezTo>
                    <a:pt x="2446" y="1797"/>
                    <a:pt x="2446" y="1797"/>
                    <a:pt x="2446" y="1797"/>
                  </a:cubicBezTo>
                  <a:cubicBezTo>
                    <a:pt x="2464" y="1817"/>
                    <a:pt x="2484" y="1841"/>
                    <a:pt x="2498" y="1856"/>
                  </a:cubicBezTo>
                  <a:cubicBezTo>
                    <a:pt x="2507" y="1841"/>
                    <a:pt x="2514" y="1821"/>
                    <a:pt x="2518" y="1794"/>
                  </a:cubicBezTo>
                  <a:cubicBezTo>
                    <a:pt x="2543" y="1794"/>
                    <a:pt x="2543" y="1794"/>
                    <a:pt x="2543" y="1794"/>
                  </a:cubicBezTo>
                  <a:cubicBezTo>
                    <a:pt x="2538" y="1827"/>
                    <a:pt x="2528" y="1854"/>
                    <a:pt x="2513" y="1872"/>
                  </a:cubicBezTo>
                  <a:close/>
                  <a:moveTo>
                    <a:pt x="2417" y="1744"/>
                  </a:moveTo>
                  <a:cubicBezTo>
                    <a:pt x="2417" y="1759"/>
                    <a:pt x="2424" y="1771"/>
                    <a:pt x="2433" y="1782"/>
                  </a:cubicBezTo>
                  <a:cubicBezTo>
                    <a:pt x="2455" y="1770"/>
                    <a:pt x="2468" y="1758"/>
                    <a:pt x="2468" y="1740"/>
                  </a:cubicBezTo>
                  <a:cubicBezTo>
                    <a:pt x="2468" y="1727"/>
                    <a:pt x="2461" y="1713"/>
                    <a:pt x="2444" y="1713"/>
                  </a:cubicBezTo>
                  <a:cubicBezTo>
                    <a:pt x="2426" y="1713"/>
                    <a:pt x="2417" y="1727"/>
                    <a:pt x="2417" y="1744"/>
                  </a:cubicBezTo>
                  <a:close/>
                  <a:moveTo>
                    <a:pt x="2482" y="1873"/>
                  </a:moveTo>
                  <a:cubicBezTo>
                    <a:pt x="2469" y="1859"/>
                    <a:pt x="2445" y="1833"/>
                    <a:pt x="2422" y="1806"/>
                  </a:cubicBezTo>
                  <a:cubicBezTo>
                    <a:pt x="2411" y="1814"/>
                    <a:pt x="2394" y="1827"/>
                    <a:pt x="2394" y="1849"/>
                  </a:cubicBezTo>
                  <a:cubicBezTo>
                    <a:pt x="2394" y="1874"/>
                    <a:pt x="2412" y="1892"/>
                    <a:pt x="2438" y="1892"/>
                  </a:cubicBezTo>
                  <a:cubicBezTo>
                    <a:pt x="2456" y="1892"/>
                    <a:pt x="2472" y="1884"/>
                    <a:pt x="2482" y="1873"/>
                  </a:cubicBezTo>
                  <a:close/>
                  <a:moveTo>
                    <a:pt x="2738" y="1717"/>
                  </a:moveTo>
                  <a:cubicBezTo>
                    <a:pt x="2756" y="1717"/>
                    <a:pt x="2770" y="1721"/>
                    <a:pt x="2781" y="1726"/>
                  </a:cubicBezTo>
                  <a:cubicBezTo>
                    <a:pt x="2787" y="1704"/>
                    <a:pt x="2787" y="1704"/>
                    <a:pt x="2787" y="1704"/>
                  </a:cubicBezTo>
                  <a:cubicBezTo>
                    <a:pt x="2780" y="1700"/>
                    <a:pt x="2763" y="1694"/>
                    <a:pt x="2737" y="1694"/>
                  </a:cubicBezTo>
                  <a:cubicBezTo>
                    <a:pt x="2671" y="1694"/>
                    <a:pt x="2626" y="1739"/>
                    <a:pt x="2626" y="1805"/>
                  </a:cubicBezTo>
                  <a:cubicBezTo>
                    <a:pt x="2626" y="1875"/>
                    <a:pt x="2671" y="1913"/>
                    <a:pt x="2731" y="1913"/>
                  </a:cubicBezTo>
                  <a:cubicBezTo>
                    <a:pt x="2757" y="1913"/>
                    <a:pt x="2777" y="1908"/>
                    <a:pt x="2787" y="1903"/>
                  </a:cubicBezTo>
                  <a:cubicBezTo>
                    <a:pt x="2781" y="1881"/>
                    <a:pt x="2781" y="1881"/>
                    <a:pt x="2781" y="1881"/>
                  </a:cubicBezTo>
                  <a:cubicBezTo>
                    <a:pt x="2770" y="1886"/>
                    <a:pt x="2753" y="1890"/>
                    <a:pt x="2737" y="1890"/>
                  </a:cubicBezTo>
                  <a:cubicBezTo>
                    <a:pt x="2685" y="1890"/>
                    <a:pt x="2655" y="1856"/>
                    <a:pt x="2655" y="1805"/>
                  </a:cubicBezTo>
                  <a:cubicBezTo>
                    <a:pt x="2655" y="1749"/>
                    <a:pt x="2688" y="1717"/>
                    <a:pt x="2738" y="1717"/>
                  </a:cubicBezTo>
                  <a:close/>
                  <a:moveTo>
                    <a:pt x="2958" y="1832"/>
                  </a:moveTo>
                  <a:cubicBezTo>
                    <a:pt x="2958" y="1888"/>
                    <a:pt x="2919" y="1913"/>
                    <a:pt x="2882" y="1913"/>
                  </a:cubicBezTo>
                  <a:cubicBezTo>
                    <a:pt x="2841" y="1913"/>
                    <a:pt x="2809" y="1883"/>
                    <a:pt x="2809" y="1835"/>
                  </a:cubicBezTo>
                  <a:cubicBezTo>
                    <a:pt x="2809" y="1784"/>
                    <a:pt x="2842" y="1754"/>
                    <a:pt x="2885" y="1754"/>
                  </a:cubicBezTo>
                  <a:cubicBezTo>
                    <a:pt x="2928" y="1754"/>
                    <a:pt x="2958" y="1786"/>
                    <a:pt x="2958" y="1832"/>
                  </a:cubicBezTo>
                  <a:close/>
                  <a:moveTo>
                    <a:pt x="2929" y="1833"/>
                  </a:moveTo>
                  <a:cubicBezTo>
                    <a:pt x="2929" y="1807"/>
                    <a:pt x="2917" y="1775"/>
                    <a:pt x="2884" y="1775"/>
                  </a:cubicBezTo>
                  <a:cubicBezTo>
                    <a:pt x="2851" y="1775"/>
                    <a:pt x="2837" y="1805"/>
                    <a:pt x="2837" y="1834"/>
                  </a:cubicBezTo>
                  <a:cubicBezTo>
                    <a:pt x="2837" y="1867"/>
                    <a:pt x="2856" y="1892"/>
                    <a:pt x="2883" y="1892"/>
                  </a:cubicBezTo>
                  <a:cubicBezTo>
                    <a:pt x="2910" y="1892"/>
                    <a:pt x="2929" y="1867"/>
                    <a:pt x="2929" y="1833"/>
                  </a:cubicBezTo>
                  <a:close/>
                  <a:moveTo>
                    <a:pt x="3068" y="1754"/>
                  </a:moveTo>
                  <a:cubicBezTo>
                    <a:pt x="3043" y="1754"/>
                    <a:pt x="3026" y="1768"/>
                    <a:pt x="3018" y="1783"/>
                  </a:cubicBezTo>
                  <a:cubicBezTo>
                    <a:pt x="3017" y="1783"/>
                    <a:pt x="3017" y="1783"/>
                    <a:pt x="3017" y="1783"/>
                  </a:cubicBezTo>
                  <a:cubicBezTo>
                    <a:pt x="3016" y="1757"/>
                    <a:pt x="3016" y="1757"/>
                    <a:pt x="3016" y="1757"/>
                  </a:cubicBezTo>
                  <a:cubicBezTo>
                    <a:pt x="2991" y="1757"/>
                    <a:pt x="2991" y="1757"/>
                    <a:pt x="2991" y="1757"/>
                  </a:cubicBezTo>
                  <a:cubicBezTo>
                    <a:pt x="2992" y="1770"/>
                    <a:pt x="2993" y="1783"/>
                    <a:pt x="2993" y="1799"/>
                  </a:cubicBezTo>
                  <a:cubicBezTo>
                    <a:pt x="2993" y="1910"/>
                    <a:pt x="2993" y="1910"/>
                    <a:pt x="2993" y="1910"/>
                  </a:cubicBezTo>
                  <a:cubicBezTo>
                    <a:pt x="3020" y="1910"/>
                    <a:pt x="3020" y="1910"/>
                    <a:pt x="3020" y="1910"/>
                  </a:cubicBezTo>
                  <a:cubicBezTo>
                    <a:pt x="3020" y="1818"/>
                    <a:pt x="3020" y="1818"/>
                    <a:pt x="3020" y="1818"/>
                  </a:cubicBezTo>
                  <a:cubicBezTo>
                    <a:pt x="3020" y="1813"/>
                    <a:pt x="3021" y="1809"/>
                    <a:pt x="3022" y="1805"/>
                  </a:cubicBezTo>
                  <a:cubicBezTo>
                    <a:pt x="3027" y="1790"/>
                    <a:pt x="3041" y="1777"/>
                    <a:pt x="3059" y="1777"/>
                  </a:cubicBezTo>
                  <a:cubicBezTo>
                    <a:pt x="3085" y="1777"/>
                    <a:pt x="3094" y="1797"/>
                    <a:pt x="3094" y="1822"/>
                  </a:cubicBezTo>
                  <a:cubicBezTo>
                    <a:pt x="3094" y="1910"/>
                    <a:pt x="3094" y="1910"/>
                    <a:pt x="3094" y="1910"/>
                  </a:cubicBezTo>
                  <a:cubicBezTo>
                    <a:pt x="3122" y="1910"/>
                    <a:pt x="3122" y="1910"/>
                    <a:pt x="3122" y="1910"/>
                  </a:cubicBezTo>
                  <a:cubicBezTo>
                    <a:pt x="3122" y="1819"/>
                    <a:pt x="3122" y="1819"/>
                    <a:pt x="3122" y="1819"/>
                  </a:cubicBezTo>
                  <a:cubicBezTo>
                    <a:pt x="3122" y="1766"/>
                    <a:pt x="3089" y="1754"/>
                    <a:pt x="3068" y="1754"/>
                  </a:cubicBezTo>
                  <a:close/>
                  <a:moveTo>
                    <a:pt x="3216" y="1821"/>
                  </a:moveTo>
                  <a:cubicBezTo>
                    <a:pt x="3196" y="1814"/>
                    <a:pt x="3187" y="1808"/>
                    <a:pt x="3187" y="1795"/>
                  </a:cubicBezTo>
                  <a:cubicBezTo>
                    <a:pt x="3187" y="1784"/>
                    <a:pt x="3196" y="1775"/>
                    <a:pt x="3212" y="1775"/>
                  </a:cubicBezTo>
                  <a:cubicBezTo>
                    <a:pt x="3227" y="1775"/>
                    <a:pt x="3238" y="1780"/>
                    <a:pt x="3244" y="1783"/>
                  </a:cubicBezTo>
                  <a:cubicBezTo>
                    <a:pt x="3250" y="1763"/>
                    <a:pt x="3250" y="1763"/>
                    <a:pt x="3250" y="1763"/>
                  </a:cubicBezTo>
                  <a:cubicBezTo>
                    <a:pt x="3242" y="1758"/>
                    <a:pt x="3228" y="1754"/>
                    <a:pt x="3213" y="1754"/>
                  </a:cubicBezTo>
                  <a:cubicBezTo>
                    <a:pt x="3180" y="1754"/>
                    <a:pt x="3161" y="1774"/>
                    <a:pt x="3161" y="1799"/>
                  </a:cubicBezTo>
                  <a:cubicBezTo>
                    <a:pt x="3161" y="1817"/>
                    <a:pt x="3173" y="1832"/>
                    <a:pt x="3201" y="1842"/>
                  </a:cubicBezTo>
                  <a:cubicBezTo>
                    <a:pt x="3221" y="1849"/>
                    <a:pt x="3229" y="1856"/>
                    <a:pt x="3229" y="1870"/>
                  </a:cubicBezTo>
                  <a:cubicBezTo>
                    <a:pt x="3229" y="1882"/>
                    <a:pt x="3220" y="1892"/>
                    <a:pt x="3200" y="1892"/>
                  </a:cubicBezTo>
                  <a:cubicBezTo>
                    <a:pt x="3186" y="1892"/>
                    <a:pt x="3171" y="1887"/>
                    <a:pt x="3163" y="1881"/>
                  </a:cubicBezTo>
                  <a:cubicBezTo>
                    <a:pt x="3156" y="1902"/>
                    <a:pt x="3156" y="1902"/>
                    <a:pt x="3156" y="1902"/>
                  </a:cubicBezTo>
                  <a:cubicBezTo>
                    <a:pt x="3167" y="1909"/>
                    <a:pt x="3182" y="1913"/>
                    <a:pt x="3199" y="1913"/>
                  </a:cubicBezTo>
                  <a:cubicBezTo>
                    <a:pt x="3235" y="1913"/>
                    <a:pt x="3256" y="1894"/>
                    <a:pt x="3256" y="1867"/>
                  </a:cubicBezTo>
                  <a:cubicBezTo>
                    <a:pt x="3256" y="1844"/>
                    <a:pt x="3242" y="1831"/>
                    <a:pt x="3216" y="1821"/>
                  </a:cubicBezTo>
                  <a:close/>
                  <a:moveTo>
                    <a:pt x="3419" y="1757"/>
                  </a:moveTo>
                  <a:cubicBezTo>
                    <a:pt x="3391" y="1757"/>
                    <a:pt x="3391" y="1757"/>
                    <a:pt x="3391" y="1757"/>
                  </a:cubicBezTo>
                  <a:cubicBezTo>
                    <a:pt x="3391" y="1851"/>
                    <a:pt x="3391" y="1851"/>
                    <a:pt x="3391" y="1851"/>
                  </a:cubicBezTo>
                  <a:cubicBezTo>
                    <a:pt x="3391" y="1856"/>
                    <a:pt x="3390" y="1861"/>
                    <a:pt x="3388" y="1865"/>
                  </a:cubicBezTo>
                  <a:cubicBezTo>
                    <a:pt x="3383" y="1877"/>
                    <a:pt x="3370" y="1890"/>
                    <a:pt x="3352" y="1890"/>
                  </a:cubicBezTo>
                  <a:cubicBezTo>
                    <a:pt x="3327" y="1890"/>
                    <a:pt x="3318" y="1871"/>
                    <a:pt x="3318" y="1842"/>
                  </a:cubicBezTo>
                  <a:cubicBezTo>
                    <a:pt x="3318" y="1757"/>
                    <a:pt x="3318" y="1757"/>
                    <a:pt x="3318" y="1757"/>
                  </a:cubicBezTo>
                  <a:cubicBezTo>
                    <a:pt x="3290" y="1757"/>
                    <a:pt x="3290" y="1757"/>
                    <a:pt x="3290" y="1757"/>
                  </a:cubicBezTo>
                  <a:cubicBezTo>
                    <a:pt x="3290" y="1846"/>
                    <a:pt x="3290" y="1846"/>
                    <a:pt x="3290" y="1846"/>
                  </a:cubicBezTo>
                  <a:cubicBezTo>
                    <a:pt x="3290" y="1900"/>
                    <a:pt x="3319" y="1913"/>
                    <a:pt x="3343" y="1913"/>
                  </a:cubicBezTo>
                  <a:cubicBezTo>
                    <a:pt x="3370" y="1913"/>
                    <a:pt x="3386" y="1897"/>
                    <a:pt x="3393" y="1885"/>
                  </a:cubicBezTo>
                  <a:cubicBezTo>
                    <a:pt x="3394" y="1885"/>
                    <a:pt x="3394" y="1885"/>
                    <a:pt x="3394" y="1885"/>
                  </a:cubicBezTo>
                  <a:cubicBezTo>
                    <a:pt x="3395" y="1910"/>
                    <a:pt x="3395" y="1910"/>
                    <a:pt x="3395" y="1910"/>
                  </a:cubicBezTo>
                  <a:cubicBezTo>
                    <a:pt x="3420" y="1910"/>
                    <a:pt x="3420" y="1910"/>
                    <a:pt x="3420" y="1910"/>
                  </a:cubicBezTo>
                  <a:cubicBezTo>
                    <a:pt x="3419" y="1898"/>
                    <a:pt x="3419" y="1884"/>
                    <a:pt x="3419" y="1868"/>
                  </a:cubicBezTo>
                  <a:lnTo>
                    <a:pt x="3419" y="1757"/>
                  </a:lnTo>
                  <a:close/>
                  <a:moveTo>
                    <a:pt x="3464" y="1910"/>
                  </a:moveTo>
                  <a:cubicBezTo>
                    <a:pt x="3492" y="1910"/>
                    <a:pt x="3492" y="1910"/>
                    <a:pt x="3492" y="1910"/>
                  </a:cubicBezTo>
                  <a:cubicBezTo>
                    <a:pt x="3492" y="1686"/>
                    <a:pt x="3492" y="1686"/>
                    <a:pt x="3492" y="1686"/>
                  </a:cubicBezTo>
                  <a:cubicBezTo>
                    <a:pt x="3464" y="1686"/>
                    <a:pt x="3464" y="1686"/>
                    <a:pt x="3464" y="1686"/>
                  </a:cubicBezTo>
                  <a:lnTo>
                    <a:pt x="3464" y="1910"/>
                  </a:lnTo>
                  <a:close/>
                  <a:moveTo>
                    <a:pt x="3572" y="1714"/>
                  </a:moveTo>
                  <a:cubicBezTo>
                    <a:pt x="3545" y="1721"/>
                    <a:pt x="3545" y="1721"/>
                    <a:pt x="3545" y="1721"/>
                  </a:cubicBezTo>
                  <a:cubicBezTo>
                    <a:pt x="3545" y="1757"/>
                    <a:pt x="3545" y="1757"/>
                    <a:pt x="3545" y="1757"/>
                  </a:cubicBezTo>
                  <a:cubicBezTo>
                    <a:pt x="3521" y="1757"/>
                    <a:pt x="3521" y="1757"/>
                    <a:pt x="3521" y="1757"/>
                  </a:cubicBezTo>
                  <a:cubicBezTo>
                    <a:pt x="3521" y="1778"/>
                    <a:pt x="3521" y="1778"/>
                    <a:pt x="3521" y="1778"/>
                  </a:cubicBezTo>
                  <a:cubicBezTo>
                    <a:pt x="3545" y="1778"/>
                    <a:pt x="3545" y="1778"/>
                    <a:pt x="3545" y="1778"/>
                  </a:cubicBezTo>
                  <a:cubicBezTo>
                    <a:pt x="3545" y="1861"/>
                    <a:pt x="3545" y="1861"/>
                    <a:pt x="3545" y="1861"/>
                  </a:cubicBezTo>
                  <a:cubicBezTo>
                    <a:pt x="3545" y="1879"/>
                    <a:pt x="3548" y="1893"/>
                    <a:pt x="3555" y="1901"/>
                  </a:cubicBezTo>
                  <a:cubicBezTo>
                    <a:pt x="3562" y="1909"/>
                    <a:pt x="3572" y="1913"/>
                    <a:pt x="3585" y="1913"/>
                  </a:cubicBezTo>
                  <a:cubicBezTo>
                    <a:pt x="3596" y="1913"/>
                    <a:pt x="3604" y="1911"/>
                    <a:pt x="3610" y="1909"/>
                  </a:cubicBezTo>
                  <a:cubicBezTo>
                    <a:pt x="3609" y="1888"/>
                    <a:pt x="3609" y="1888"/>
                    <a:pt x="3609" y="1888"/>
                  </a:cubicBezTo>
                  <a:cubicBezTo>
                    <a:pt x="3605" y="1889"/>
                    <a:pt x="3600" y="1890"/>
                    <a:pt x="3592" y="1890"/>
                  </a:cubicBezTo>
                  <a:cubicBezTo>
                    <a:pt x="3577" y="1890"/>
                    <a:pt x="3572" y="1879"/>
                    <a:pt x="3572" y="1860"/>
                  </a:cubicBezTo>
                  <a:cubicBezTo>
                    <a:pt x="3572" y="1778"/>
                    <a:pt x="3572" y="1778"/>
                    <a:pt x="3572" y="1778"/>
                  </a:cubicBezTo>
                  <a:cubicBezTo>
                    <a:pt x="3611" y="1778"/>
                    <a:pt x="3611" y="1778"/>
                    <a:pt x="3611" y="1778"/>
                  </a:cubicBezTo>
                  <a:cubicBezTo>
                    <a:pt x="3611" y="1757"/>
                    <a:pt x="3611" y="1757"/>
                    <a:pt x="3611" y="1757"/>
                  </a:cubicBezTo>
                  <a:cubicBezTo>
                    <a:pt x="3572" y="1757"/>
                    <a:pt x="3572" y="1757"/>
                    <a:pt x="3572" y="1757"/>
                  </a:cubicBezTo>
                  <a:lnTo>
                    <a:pt x="3572" y="1714"/>
                  </a:lnTo>
                  <a:close/>
                  <a:moveTo>
                    <a:pt x="3749" y="1873"/>
                  </a:moveTo>
                  <a:cubicBezTo>
                    <a:pt x="3749" y="1886"/>
                    <a:pt x="3750" y="1899"/>
                    <a:pt x="3752" y="1910"/>
                  </a:cubicBezTo>
                  <a:cubicBezTo>
                    <a:pt x="3727" y="1910"/>
                    <a:pt x="3727" y="1910"/>
                    <a:pt x="3727" y="1910"/>
                  </a:cubicBezTo>
                  <a:cubicBezTo>
                    <a:pt x="3724" y="1890"/>
                    <a:pt x="3724" y="1890"/>
                    <a:pt x="3724" y="1890"/>
                  </a:cubicBezTo>
                  <a:cubicBezTo>
                    <a:pt x="3724" y="1890"/>
                    <a:pt x="3724" y="1890"/>
                    <a:pt x="3724" y="1890"/>
                  </a:cubicBezTo>
                  <a:cubicBezTo>
                    <a:pt x="3715" y="1902"/>
                    <a:pt x="3699" y="1913"/>
                    <a:pt x="3677" y="1913"/>
                  </a:cubicBezTo>
                  <a:cubicBezTo>
                    <a:pt x="3646" y="1913"/>
                    <a:pt x="3630" y="1891"/>
                    <a:pt x="3630" y="1869"/>
                  </a:cubicBezTo>
                  <a:cubicBezTo>
                    <a:pt x="3630" y="1833"/>
                    <a:pt x="3663" y="1812"/>
                    <a:pt x="3722" y="1813"/>
                  </a:cubicBezTo>
                  <a:cubicBezTo>
                    <a:pt x="3722" y="1810"/>
                    <a:pt x="3722" y="1810"/>
                    <a:pt x="3722" y="1810"/>
                  </a:cubicBezTo>
                  <a:cubicBezTo>
                    <a:pt x="3722" y="1797"/>
                    <a:pt x="3719" y="1774"/>
                    <a:pt x="3687" y="1774"/>
                  </a:cubicBezTo>
                  <a:cubicBezTo>
                    <a:pt x="3673" y="1774"/>
                    <a:pt x="3658" y="1779"/>
                    <a:pt x="3648" y="1786"/>
                  </a:cubicBezTo>
                  <a:cubicBezTo>
                    <a:pt x="3641" y="1767"/>
                    <a:pt x="3641" y="1767"/>
                    <a:pt x="3641" y="1767"/>
                  </a:cubicBezTo>
                  <a:cubicBezTo>
                    <a:pt x="3654" y="1759"/>
                    <a:pt x="3672" y="1754"/>
                    <a:pt x="3691" y="1754"/>
                  </a:cubicBezTo>
                  <a:cubicBezTo>
                    <a:pt x="3738" y="1754"/>
                    <a:pt x="3749" y="1786"/>
                    <a:pt x="3749" y="1816"/>
                  </a:cubicBezTo>
                  <a:lnTo>
                    <a:pt x="3749" y="1873"/>
                  </a:lnTo>
                  <a:close/>
                  <a:moveTo>
                    <a:pt x="3723" y="1832"/>
                  </a:moveTo>
                  <a:cubicBezTo>
                    <a:pt x="3692" y="1831"/>
                    <a:pt x="3658" y="1837"/>
                    <a:pt x="3658" y="1866"/>
                  </a:cubicBezTo>
                  <a:cubicBezTo>
                    <a:pt x="3658" y="1884"/>
                    <a:pt x="3670" y="1893"/>
                    <a:pt x="3684" y="1893"/>
                  </a:cubicBezTo>
                  <a:cubicBezTo>
                    <a:pt x="3704" y="1893"/>
                    <a:pt x="3717" y="1880"/>
                    <a:pt x="3721" y="1867"/>
                  </a:cubicBezTo>
                  <a:cubicBezTo>
                    <a:pt x="3722" y="1864"/>
                    <a:pt x="3723" y="1861"/>
                    <a:pt x="3723" y="1858"/>
                  </a:cubicBezTo>
                  <a:lnTo>
                    <a:pt x="3723" y="1832"/>
                  </a:lnTo>
                  <a:close/>
                  <a:moveTo>
                    <a:pt x="3870" y="1754"/>
                  </a:moveTo>
                  <a:cubicBezTo>
                    <a:pt x="3844" y="1754"/>
                    <a:pt x="3827" y="1768"/>
                    <a:pt x="3819" y="1783"/>
                  </a:cubicBezTo>
                  <a:cubicBezTo>
                    <a:pt x="3819" y="1783"/>
                    <a:pt x="3819" y="1783"/>
                    <a:pt x="3819" y="1783"/>
                  </a:cubicBezTo>
                  <a:cubicBezTo>
                    <a:pt x="3817" y="1757"/>
                    <a:pt x="3817" y="1757"/>
                    <a:pt x="3817" y="1757"/>
                  </a:cubicBezTo>
                  <a:cubicBezTo>
                    <a:pt x="3792" y="1757"/>
                    <a:pt x="3792" y="1757"/>
                    <a:pt x="3792" y="1757"/>
                  </a:cubicBezTo>
                  <a:cubicBezTo>
                    <a:pt x="3793" y="1770"/>
                    <a:pt x="3794" y="1783"/>
                    <a:pt x="3794" y="1799"/>
                  </a:cubicBezTo>
                  <a:cubicBezTo>
                    <a:pt x="3794" y="1910"/>
                    <a:pt x="3794" y="1910"/>
                    <a:pt x="3794" y="1910"/>
                  </a:cubicBezTo>
                  <a:cubicBezTo>
                    <a:pt x="3821" y="1910"/>
                    <a:pt x="3821" y="1910"/>
                    <a:pt x="3821" y="1910"/>
                  </a:cubicBezTo>
                  <a:cubicBezTo>
                    <a:pt x="3821" y="1818"/>
                    <a:pt x="3821" y="1818"/>
                    <a:pt x="3821" y="1818"/>
                  </a:cubicBezTo>
                  <a:cubicBezTo>
                    <a:pt x="3821" y="1813"/>
                    <a:pt x="3822" y="1809"/>
                    <a:pt x="3823" y="1805"/>
                  </a:cubicBezTo>
                  <a:cubicBezTo>
                    <a:pt x="3828" y="1790"/>
                    <a:pt x="3842" y="1777"/>
                    <a:pt x="3860" y="1777"/>
                  </a:cubicBezTo>
                  <a:cubicBezTo>
                    <a:pt x="3887" y="1777"/>
                    <a:pt x="3896" y="1797"/>
                    <a:pt x="3896" y="1822"/>
                  </a:cubicBezTo>
                  <a:cubicBezTo>
                    <a:pt x="3896" y="1910"/>
                    <a:pt x="3896" y="1910"/>
                    <a:pt x="3896" y="1910"/>
                  </a:cubicBezTo>
                  <a:cubicBezTo>
                    <a:pt x="3923" y="1910"/>
                    <a:pt x="3923" y="1910"/>
                    <a:pt x="3923" y="1910"/>
                  </a:cubicBezTo>
                  <a:cubicBezTo>
                    <a:pt x="3923" y="1819"/>
                    <a:pt x="3923" y="1819"/>
                    <a:pt x="3923" y="1819"/>
                  </a:cubicBezTo>
                  <a:cubicBezTo>
                    <a:pt x="3923" y="1766"/>
                    <a:pt x="3891" y="1754"/>
                    <a:pt x="3870" y="1754"/>
                  </a:cubicBezTo>
                  <a:close/>
                  <a:moveTo>
                    <a:pt x="4039" y="1776"/>
                  </a:moveTo>
                  <a:cubicBezTo>
                    <a:pt x="4054" y="1776"/>
                    <a:pt x="4064" y="1780"/>
                    <a:pt x="4071" y="1783"/>
                  </a:cubicBezTo>
                  <a:cubicBezTo>
                    <a:pt x="4077" y="1762"/>
                    <a:pt x="4077" y="1762"/>
                    <a:pt x="4077" y="1762"/>
                  </a:cubicBezTo>
                  <a:cubicBezTo>
                    <a:pt x="4070" y="1758"/>
                    <a:pt x="4055" y="1754"/>
                    <a:pt x="4039" y="1754"/>
                  </a:cubicBezTo>
                  <a:cubicBezTo>
                    <a:pt x="3989" y="1754"/>
                    <a:pt x="3957" y="1788"/>
                    <a:pt x="3957" y="1835"/>
                  </a:cubicBezTo>
                  <a:cubicBezTo>
                    <a:pt x="3957" y="1882"/>
                    <a:pt x="3987" y="1913"/>
                    <a:pt x="4033" y="1913"/>
                  </a:cubicBezTo>
                  <a:cubicBezTo>
                    <a:pt x="4053" y="1913"/>
                    <a:pt x="4069" y="1908"/>
                    <a:pt x="4077" y="1904"/>
                  </a:cubicBezTo>
                  <a:cubicBezTo>
                    <a:pt x="4072" y="1883"/>
                    <a:pt x="4072" y="1883"/>
                    <a:pt x="4072" y="1883"/>
                  </a:cubicBezTo>
                  <a:cubicBezTo>
                    <a:pt x="4064" y="1887"/>
                    <a:pt x="4054" y="1891"/>
                    <a:pt x="4038" y="1891"/>
                  </a:cubicBezTo>
                  <a:cubicBezTo>
                    <a:pt x="4008" y="1891"/>
                    <a:pt x="3985" y="1869"/>
                    <a:pt x="3985" y="1834"/>
                  </a:cubicBezTo>
                  <a:cubicBezTo>
                    <a:pt x="3985" y="1802"/>
                    <a:pt x="4004" y="1776"/>
                    <a:pt x="4039" y="1776"/>
                  </a:cubicBezTo>
                  <a:close/>
                  <a:moveTo>
                    <a:pt x="4203" y="1757"/>
                  </a:moveTo>
                  <a:cubicBezTo>
                    <a:pt x="4172" y="1847"/>
                    <a:pt x="4172" y="1847"/>
                    <a:pt x="4172" y="1847"/>
                  </a:cubicBezTo>
                  <a:cubicBezTo>
                    <a:pt x="4169" y="1858"/>
                    <a:pt x="4165" y="1869"/>
                    <a:pt x="4163" y="1878"/>
                  </a:cubicBezTo>
                  <a:cubicBezTo>
                    <a:pt x="4162" y="1878"/>
                    <a:pt x="4162" y="1878"/>
                    <a:pt x="4162" y="1878"/>
                  </a:cubicBezTo>
                  <a:cubicBezTo>
                    <a:pt x="4159" y="1869"/>
                    <a:pt x="4156" y="1857"/>
                    <a:pt x="4152" y="1847"/>
                  </a:cubicBezTo>
                  <a:cubicBezTo>
                    <a:pt x="4119" y="1757"/>
                    <a:pt x="4119" y="1757"/>
                    <a:pt x="4119" y="1757"/>
                  </a:cubicBezTo>
                  <a:cubicBezTo>
                    <a:pt x="4089" y="1757"/>
                    <a:pt x="4089" y="1757"/>
                    <a:pt x="4089" y="1757"/>
                  </a:cubicBezTo>
                  <a:cubicBezTo>
                    <a:pt x="4145" y="1898"/>
                    <a:pt x="4145" y="1898"/>
                    <a:pt x="4145" y="1898"/>
                  </a:cubicBezTo>
                  <a:cubicBezTo>
                    <a:pt x="4146" y="1901"/>
                    <a:pt x="4147" y="1903"/>
                    <a:pt x="4147" y="1905"/>
                  </a:cubicBezTo>
                  <a:cubicBezTo>
                    <a:pt x="4147" y="1906"/>
                    <a:pt x="4146" y="1909"/>
                    <a:pt x="4145" y="1911"/>
                  </a:cubicBezTo>
                  <a:cubicBezTo>
                    <a:pt x="4138" y="1926"/>
                    <a:pt x="4129" y="1936"/>
                    <a:pt x="4121" y="1942"/>
                  </a:cubicBezTo>
                  <a:cubicBezTo>
                    <a:pt x="4113" y="1949"/>
                    <a:pt x="4104" y="1954"/>
                    <a:pt x="4097" y="1956"/>
                  </a:cubicBezTo>
                  <a:cubicBezTo>
                    <a:pt x="4104" y="1979"/>
                    <a:pt x="4104" y="1979"/>
                    <a:pt x="4104" y="1979"/>
                  </a:cubicBezTo>
                  <a:cubicBezTo>
                    <a:pt x="4111" y="1978"/>
                    <a:pt x="4125" y="1973"/>
                    <a:pt x="4138" y="1961"/>
                  </a:cubicBezTo>
                  <a:cubicBezTo>
                    <a:pt x="4157" y="1945"/>
                    <a:pt x="4170" y="1918"/>
                    <a:pt x="4190" y="1866"/>
                  </a:cubicBezTo>
                  <a:cubicBezTo>
                    <a:pt x="4232" y="1757"/>
                    <a:pt x="4232" y="1757"/>
                    <a:pt x="4232" y="1757"/>
                  </a:cubicBezTo>
                  <a:lnTo>
                    <a:pt x="4203" y="17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CA6A24B9-9DDC-4EBC-BA7F-A89FF9F009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62447" y="5879529"/>
            <a:ext cx="610636" cy="77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1618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662D35-713C-40FF-95D2-93ACD53C6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8683"/>
            <a:ext cx="10863637" cy="373949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CE990E-59D7-4268-AB4F-5AE27075CA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87317"/>
            <a:ext cx="10863637" cy="426080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66" name="Text Placeholder 165">
            <a:extLst>
              <a:ext uri="{FF2B5EF4-FFF2-40B4-BE49-F238E27FC236}">
                <a16:creationId xmlns:a16="http://schemas.microsoft.com/office/drawing/2014/main" id="{55EBF3C5-BDF2-4187-A7BE-19107823E0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263414"/>
            <a:ext cx="10861999" cy="249299"/>
          </a:xfrm>
        </p:spPr>
        <p:txBody>
          <a:bodyPr anchor="ctr">
            <a:spAutoFit/>
          </a:bodyPr>
          <a:lstStyle>
            <a:lvl1pPr marL="0" indent="0">
              <a:buNone/>
              <a:defRPr sz="1800" b="1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46E5698-D460-4067-990D-1F2864E40E0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AEF8D6-5272-4FFB-BC5A-A2622E5FE6D4}" type="datetimeFigureOut">
              <a:rPr lang="en-GB"/>
              <a:pPr>
                <a:defRPr/>
              </a:pPr>
              <a:t>13/10/2021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28CD131-41A7-4164-A548-F3F2E33CCC8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CB53632-2690-41D0-A112-D07C974B884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57857B2C-6E8D-4FA2-A772-56E5C21C4FA3}" type="slidenum">
              <a:rPr lang="en-GB" altLang="en-BE"/>
              <a:pPr/>
              <a:t>‹#›</a:t>
            </a:fld>
            <a:endParaRPr lang="en-GB" altLang="en-BE"/>
          </a:p>
        </p:txBody>
      </p:sp>
    </p:spTree>
    <p:extLst>
      <p:ext uri="{BB962C8B-B14F-4D97-AF65-F5344CB8AC3E}">
        <p14:creationId xmlns:p14="http://schemas.microsoft.com/office/powerpoint/2010/main" val="25552380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C60714-5126-47BD-B2AA-5EB153D27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September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0592D6-6601-4E93-9CCC-F721222E1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C9BE8B-A8F2-4804-9429-4896B7ADF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3AAE7A-74D4-42E5-84C6-27D2D7E0CD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0289950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662D35-713C-40FF-95D2-93ACD53C6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8683"/>
            <a:ext cx="10863637" cy="373949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CE990E-59D7-4268-AB4F-5AE27075CA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87317"/>
            <a:ext cx="10863637" cy="426080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66" name="Text Placeholder 165">
            <a:extLst>
              <a:ext uri="{FF2B5EF4-FFF2-40B4-BE49-F238E27FC236}">
                <a16:creationId xmlns:a16="http://schemas.microsoft.com/office/drawing/2014/main" id="{55EBF3C5-BDF2-4187-A7BE-19107823E0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263414"/>
            <a:ext cx="10861999" cy="249299"/>
          </a:xfrm>
        </p:spPr>
        <p:txBody>
          <a:bodyPr anchor="ctr">
            <a:spAutoFit/>
          </a:bodyPr>
          <a:lstStyle>
            <a:lvl1pPr marL="0" indent="0">
              <a:buNone/>
              <a:defRPr sz="1800" b="1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8B5407E-F586-4D05-B2B3-F297D729C62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E1C8E6-AFEA-4ED5-B714-C2BB0D7C53B9}" type="datetimeFigureOut">
              <a:rPr lang="en-GB"/>
              <a:pPr>
                <a:defRPr/>
              </a:pPr>
              <a:t>13/10/2021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D4A7C58-1904-4179-86D8-D546BC86FA4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C4E91C6-AA81-4EB1-AEB8-075D04282AE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86085506-37EB-469B-9D42-B2F26B291B06}" type="slidenum">
              <a:rPr lang="en-GB" altLang="en-BE"/>
              <a:pPr/>
              <a:t>‹#›</a:t>
            </a:fld>
            <a:endParaRPr lang="en-GB" altLang="en-BE"/>
          </a:p>
        </p:txBody>
      </p:sp>
    </p:spTree>
    <p:extLst>
      <p:ext uri="{BB962C8B-B14F-4D97-AF65-F5344CB8AC3E}">
        <p14:creationId xmlns:p14="http://schemas.microsoft.com/office/powerpoint/2010/main" val="32070893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662D35-713C-40FF-95D2-93ACD53C6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8683"/>
            <a:ext cx="10863637" cy="373949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CE990E-59D7-4268-AB4F-5AE27075CA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87317"/>
            <a:ext cx="10863637" cy="426080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66" name="Text Placeholder 165">
            <a:extLst>
              <a:ext uri="{FF2B5EF4-FFF2-40B4-BE49-F238E27FC236}">
                <a16:creationId xmlns:a16="http://schemas.microsoft.com/office/drawing/2014/main" id="{55EBF3C5-BDF2-4187-A7BE-19107823E0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263414"/>
            <a:ext cx="10861999" cy="249299"/>
          </a:xfrm>
        </p:spPr>
        <p:txBody>
          <a:bodyPr anchor="ctr">
            <a:spAutoFit/>
          </a:bodyPr>
          <a:lstStyle>
            <a:lvl1pPr marL="0" indent="0">
              <a:buNone/>
              <a:defRPr sz="1800" b="1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558094D-2B7B-41B6-BCFB-798FE75B84A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1645E3-38A2-4C36-BA34-8F792DC7F0AE}" type="datetimeFigureOut">
              <a:rPr lang="en-GB"/>
              <a:pPr>
                <a:defRPr/>
              </a:pPr>
              <a:t>13/10/2021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F77923C-8FDC-411D-BE9A-92B429A4086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0FC2355-983F-4770-BC54-04FF9085E88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6BE4D001-5D36-433E-9FE6-9088C1A4851C}" type="slidenum">
              <a:rPr lang="en-GB" altLang="en-BE"/>
              <a:pPr/>
              <a:t>‹#›</a:t>
            </a:fld>
            <a:endParaRPr lang="en-GB" altLang="en-BE"/>
          </a:p>
        </p:txBody>
      </p:sp>
    </p:spTree>
    <p:extLst>
      <p:ext uri="{BB962C8B-B14F-4D97-AF65-F5344CB8AC3E}">
        <p14:creationId xmlns:p14="http://schemas.microsoft.com/office/powerpoint/2010/main" val="32929953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662D35-713C-40FF-95D2-93ACD53C6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8683"/>
            <a:ext cx="10863637" cy="373949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CE990E-59D7-4268-AB4F-5AE27075CA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87317"/>
            <a:ext cx="10863637" cy="426080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66" name="Text Placeholder 165">
            <a:extLst>
              <a:ext uri="{FF2B5EF4-FFF2-40B4-BE49-F238E27FC236}">
                <a16:creationId xmlns:a16="http://schemas.microsoft.com/office/drawing/2014/main" id="{55EBF3C5-BDF2-4187-A7BE-19107823E0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263414"/>
            <a:ext cx="10861999" cy="249299"/>
          </a:xfrm>
        </p:spPr>
        <p:txBody>
          <a:bodyPr anchor="ctr">
            <a:spAutoFit/>
          </a:bodyPr>
          <a:lstStyle>
            <a:lvl1pPr marL="0" indent="0">
              <a:buNone/>
              <a:defRPr sz="1800" b="1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2A8B6F9-A706-4C49-9372-9C7DBA041BD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1E144A-97C3-455A-9AD5-1D593C4EC9CA}" type="datetimeFigureOut">
              <a:rPr lang="en-GB"/>
              <a:pPr>
                <a:defRPr/>
              </a:pPr>
              <a:t>13/10/2021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DAEA392-EFB2-44AD-BDBB-626AD8559BA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56F02A6-BC6D-45B2-9715-5C1450FCABE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C05B0FCC-61D9-4E2F-B71B-AD270A658ECE}" type="slidenum">
              <a:rPr lang="en-GB" altLang="en-BE"/>
              <a:pPr/>
              <a:t>‹#›</a:t>
            </a:fld>
            <a:endParaRPr lang="en-GB" altLang="en-BE"/>
          </a:p>
        </p:txBody>
      </p:sp>
    </p:spTree>
    <p:extLst>
      <p:ext uri="{BB962C8B-B14F-4D97-AF65-F5344CB8AC3E}">
        <p14:creationId xmlns:p14="http://schemas.microsoft.com/office/powerpoint/2010/main" val="3627386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>
            <a:extLst>
              <a:ext uri="{FF2B5EF4-FFF2-40B4-BE49-F238E27FC236}">
                <a16:creationId xmlns:a16="http://schemas.microsoft.com/office/drawing/2014/main" id="{CC7293F9-0406-47BC-A420-4DC2A14E6524}"/>
              </a:ext>
            </a:extLst>
          </p:cNvPr>
          <p:cNvSpPr>
            <a:spLocks/>
          </p:cNvSpPr>
          <p:nvPr userDrawn="1"/>
        </p:nvSpPr>
        <p:spPr bwMode="auto">
          <a:xfrm>
            <a:off x="0" y="3175"/>
            <a:ext cx="10515600" cy="6858000"/>
          </a:xfrm>
          <a:custGeom>
            <a:avLst/>
            <a:gdLst>
              <a:gd name="T0" fmla="*/ 6528 w 6624"/>
              <a:gd name="T1" fmla="*/ 4320 h 4320"/>
              <a:gd name="T2" fmla="*/ 0 w 6624"/>
              <a:gd name="T3" fmla="*/ 4320 h 4320"/>
              <a:gd name="T4" fmla="*/ 0 w 6624"/>
              <a:gd name="T5" fmla="*/ 0 h 4320"/>
              <a:gd name="T6" fmla="*/ 6528 w 6624"/>
              <a:gd name="T7" fmla="*/ 0 h 4320"/>
              <a:gd name="T8" fmla="*/ 6528 w 6624"/>
              <a:gd name="T9" fmla="*/ 2012 h 4320"/>
              <a:gd name="T10" fmla="*/ 6624 w 6624"/>
              <a:gd name="T11" fmla="*/ 2109 h 4320"/>
              <a:gd name="T12" fmla="*/ 6528 w 6624"/>
              <a:gd name="T13" fmla="*/ 2207 h 4320"/>
              <a:gd name="T14" fmla="*/ 6528 w 6624"/>
              <a:gd name="T15" fmla="*/ 432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624" h="4320">
                <a:moveTo>
                  <a:pt x="6528" y="4320"/>
                </a:moveTo>
                <a:lnTo>
                  <a:pt x="0" y="4320"/>
                </a:lnTo>
                <a:lnTo>
                  <a:pt x="0" y="0"/>
                </a:lnTo>
                <a:lnTo>
                  <a:pt x="6528" y="0"/>
                </a:lnTo>
                <a:lnTo>
                  <a:pt x="6528" y="2012"/>
                </a:lnTo>
                <a:lnTo>
                  <a:pt x="6624" y="2109"/>
                </a:lnTo>
                <a:lnTo>
                  <a:pt x="6528" y="2207"/>
                </a:lnTo>
                <a:lnTo>
                  <a:pt x="6528" y="432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E91AE4-586C-4F96-8CB8-F56EDAA12996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749300" y="3128684"/>
            <a:ext cx="9144000" cy="1777626"/>
          </a:xfrm>
        </p:spPr>
        <p:txBody>
          <a:bodyPr anchor="b"/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Long presentation title </a:t>
            </a:r>
            <a:br>
              <a:rPr lang="en-GB" dirty="0"/>
            </a:br>
            <a:r>
              <a:rPr lang="en-GB" dirty="0"/>
              <a:t>can run over two or</a:t>
            </a:r>
            <a:br>
              <a:rPr lang="en-GB" dirty="0"/>
            </a:br>
            <a:r>
              <a:rPr lang="en-GB" dirty="0"/>
              <a:t>maximum three lines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029C7E-AA9B-4008-9034-AE8C9C51D4BA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749300" y="5167256"/>
            <a:ext cx="9144000" cy="387798"/>
          </a:xfrm>
        </p:spPr>
        <p:txBody>
          <a:bodyPr anchor="t" anchorCtr="0">
            <a:no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51" name="Date Placeholder 50">
            <a:extLst>
              <a:ext uri="{FF2B5EF4-FFF2-40B4-BE49-F238E27FC236}">
                <a16:creationId xmlns:a16="http://schemas.microsoft.com/office/drawing/2014/main" id="{6B9D3742-2F76-4DB1-9E1B-E63F3A201A45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>
          <a:xfrm>
            <a:off x="746125" y="5652812"/>
            <a:ext cx="4629148" cy="195814"/>
          </a:xfrm>
        </p:spPr>
        <p:txBody>
          <a:bodyPr lIns="0" rIns="0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30 </a:t>
            </a:r>
            <a:r>
              <a:rPr lang="en-GB" dirty="0" err="1"/>
              <a:t>july</a:t>
            </a:r>
            <a:r>
              <a:rPr lang="en-GB" dirty="0"/>
              <a:t> 2017</a:t>
            </a:r>
          </a:p>
        </p:txBody>
      </p:sp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AA76BBAD-1D91-4B5F-82DB-D00A41E55935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749301" y="6105900"/>
            <a:ext cx="4625974" cy="332399"/>
          </a:xfrm>
        </p:spPr>
        <p:txBody>
          <a:bodyPr anchor="t" anchorCtr="0"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268288" indent="0">
              <a:buNone/>
              <a:defRPr sz="1600"/>
            </a:lvl2pPr>
            <a:lvl3pPr marL="538162" indent="0">
              <a:buNone/>
              <a:defRPr sz="1600"/>
            </a:lvl3pPr>
            <a:lvl4pPr marL="806450" indent="0">
              <a:buNone/>
              <a:defRPr sz="1600"/>
            </a:lvl4pPr>
            <a:lvl5pPr marL="1076325" indent="0">
              <a:buNone/>
              <a:defRPr sz="1600"/>
            </a:lvl5pPr>
          </a:lstStyle>
          <a:p>
            <a:pPr lvl="0"/>
            <a:r>
              <a:rPr lang="en-US" dirty="0"/>
              <a:t>Presenter name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9206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9FF0941-FC73-4E54-BCEA-24D339E0D168}"/>
              </a:ext>
            </a:extLst>
          </p:cNvPr>
          <p:cNvSpPr/>
          <p:nvPr userDrawn="1"/>
        </p:nvSpPr>
        <p:spPr>
          <a:xfrm>
            <a:off x="0" y="0"/>
            <a:ext cx="6064063" cy="68586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5608BCA5-6346-4438-B040-9D4DFB4ABE77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5792788" y="687"/>
            <a:ext cx="4725589" cy="6858000"/>
          </a:xfrm>
          <a:custGeom>
            <a:avLst/>
            <a:gdLst>
              <a:gd name="connsiteX0" fmla="*/ 0 w 4725589"/>
              <a:gd name="connsiteY0" fmla="*/ 0 h 6858000"/>
              <a:gd name="connsiteX1" fmla="*/ 4573120 w 4725589"/>
              <a:gd name="connsiteY1" fmla="*/ 0 h 6858000"/>
              <a:gd name="connsiteX2" fmla="*/ 4573120 w 4725589"/>
              <a:gd name="connsiteY2" fmla="*/ 3195530 h 6858000"/>
              <a:gd name="connsiteX3" fmla="*/ 4725589 w 4725589"/>
              <a:gd name="connsiteY3" fmla="*/ 3349588 h 6858000"/>
              <a:gd name="connsiteX4" fmla="*/ 4725589 w 4725589"/>
              <a:gd name="connsiteY4" fmla="*/ 3349590 h 6858000"/>
              <a:gd name="connsiteX5" fmla="*/ 4573120 w 4725589"/>
              <a:gd name="connsiteY5" fmla="*/ 3505236 h 6858000"/>
              <a:gd name="connsiteX6" fmla="*/ 4573120 w 4725589"/>
              <a:gd name="connsiteY6" fmla="*/ 6858000 h 6858000"/>
              <a:gd name="connsiteX7" fmla="*/ 0 w 4725589"/>
              <a:gd name="connsiteY7" fmla="*/ 6858000 h 6858000"/>
              <a:gd name="connsiteX8" fmla="*/ 0 w 4725589"/>
              <a:gd name="connsiteY8" fmla="*/ 3502875 h 6858000"/>
              <a:gd name="connsiteX9" fmla="*/ 152400 w 4725589"/>
              <a:gd name="connsiteY9" fmla="*/ 3347182 h 6858000"/>
              <a:gd name="connsiteX10" fmla="*/ 0 w 4725589"/>
              <a:gd name="connsiteY10" fmla="*/ 319307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725589" h="6858000">
                <a:moveTo>
                  <a:pt x="0" y="0"/>
                </a:moveTo>
                <a:lnTo>
                  <a:pt x="4573120" y="0"/>
                </a:lnTo>
                <a:lnTo>
                  <a:pt x="4573120" y="3195530"/>
                </a:lnTo>
                <a:lnTo>
                  <a:pt x="4725589" y="3349588"/>
                </a:lnTo>
                <a:lnTo>
                  <a:pt x="4725589" y="3349590"/>
                </a:lnTo>
                <a:lnTo>
                  <a:pt x="4573120" y="3505236"/>
                </a:lnTo>
                <a:lnTo>
                  <a:pt x="4573120" y="6858000"/>
                </a:lnTo>
                <a:lnTo>
                  <a:pt x="0" y="6858000"/>
                </a:lnTo>
                <a:lnTo>
                  <a:pt x="0" y="3502875"/>
                </a:lnTo>
                <a:lnTo>
                  <a:pt x="152400" y="3347182"/>
                </a:lnTo>
                <a:lnTo>
                  <a:pt x="0" y="3193078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 lIns="360000" tIns="360000" rIns="360000" bIns="360000">
            <a:no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E91AE4-586C-4F96-8CB8-F56EDAA12996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749300" y="3128684"/>
            <a:ext cx="4625974" cy="1777626"/>
          </a:xfrm>
        </p:spPr>
        <p:txBody>
          <a:bodyPr anchor="b"/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Short title </a:t>
            </a:r>
            <a:br>
              <a:rPr lang="en-GB" dirty="0"/>
            </a:br>
            <a:r>
              <a:rPr lang="en-GB" dirty="0"/>
              <a:t>over two or </a:t>
            </a:r>
            <a:br>
              <a:rPr lang="en-GB" dirty="0"/>
            </a:br>
            <a:r>
              <a:rPr lang="en-GB" dirty="0"/>
              <a:t>three lines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029C7E-AA9B-4008-9034-AE8C9C51D4BA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749300" y="5287964"/>
            <a:ext cx="4625974" cy="267090"/>
          </a:xfrm>
        </p:spPr>
        <p:txBody>
          <a:bodyPr>
            <a:no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51" name="Date Placeholder 50">
            <a:extLst>
              <a:ext uri="{FF2B5EF4-FFF2-40B4-BE49-F238E27FC236}">
                <a16:creationId xmlns:a16="http://schemas.microsoft.com/office/drawing/2014/main" id="{6B9D3742-2F76-4DB1-9E1B-E63F3A201A45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>
          <a:xfrm>
            <a:off x="746125" y="5652812"/>
            <a:ext cx="2743200" cy="195814"/>
          </a:xfrm>
        </p:spPr>
        <p:txBody>
          <a:bodyPr lIns="0" rIns="0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r>
              <a:rPr lang="en-GB"/>
              <a:t>30 july 2017</a:t>
            </a:r>
            <a:endParaRPr lang="en-GB" dirty="0"/>
          </a:p>
        </p:txBody>
      </p:sp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AA76BBAD-1D91-4B5F-82DB-D00A41E55935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749301" y="6216700"/>
            <a:ext cx="4625974" cy="221599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268288" indent="0">
              <a:buNone/>
              <a:defRPr sz="1600"/>
            </a:lvl2pPr>
            <a:lvl3pPr marL="538162" indent="0">
              <a:buNone/>
              <a:defRPr sz="1600"/>
            </a:lvl3pPr>
            <a:lvl4pPr marL="806450" indent="0">
              <a:buNone/>
              <a:defRPr sz="1600"/>
            </a:lvl4pPr>
            <a:lvl5pPr marL="1076325" indent="0">
              <a:buNone/>
              <a:defRPr sz="1600"/>
            </a:lvl5pPr>
          </a:lstStyle>
          <a:p>
            <a:pPr lvl="0"/>
            <a:r>
              <a:rPr lang="en-US" dirty="0"/>
              <a:t>Presenter name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0672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>
            <a:extLst>
              <a:ext uri="{FF2B5EF4-FFF2-40B4-BE49-F238E27FC236}">
                <a16:creationId xmlns:a16="http://schemas.microsoft.com/office/drawing/2014/main" id="{C35D8858-58B5-4E6C-82E9-D326C7E173D8}"/>
              </a:ext>
            </a:extLst>
          </p:cNvPr>
          <p:cNvSpPr>
            <a:spLocks/>
          </p:cNvSpPr>
          <p:nvPr userDrawn="1"/>
        </p:nvSpPr>
        <p:spPr bwMode="auto">
          <a:xfrm>
            <a:off x="0" y="3175"/>
            <a:ext cx="10515600" cy="6858000"/>
          </a:xfrm>
          <a:custGeom>
            <a:avLst/>
            <a:gdLst>
              <a:gd name="T0" fmla="*/ 6528 w 6624"/>
              <a:gd name="T1" fmla="*/ 4320 h 4320"/>
              <a:gd name="T2" fmla="*/ 0 w 6624"/>
              <a:gd name="T3" fmla="*/ 4320 h 4320"/>
              <a:gd name="T4" fmla="*/ 0 w 6624"/>
              <a:gd name="T5" fmla="*/ 0 h 4320"/>
              <a:gd name="T6" fmla="*/ 6528 w 6624"/>
              <a:gd name="T7" fmla="*/ 0 h 4320"/>
              <a:gd name="T8" fmla="*/ 6528 w 6624"/>
              <a:gd name="T9" fmla="*/ 2012 h 4320"/>
              <a:gd name="T10" fmla="*/ 6624 w 6624"/>
              <a:gd name="T11" fmla="*/ 2109 h 4320"/>
              <a:gd name="T12" fmla="*/ 6528 w 6624"/>
              <a:gd name="T13" fmla="*/ 2207 h 4320"/>
              <a:gd name="T14" fmla="*/ 6528 w 6624"/>
              <a:gd name="T15" fmla="*/ 432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624" h="4320">
                <a:moveTo>
                  <a:pt x="6528" y="4320"/>
                </a:moveTo>
                <a:lnTo>
                  <a:pt x="0" y="4320"/>
                </a:lnTo>
                <a:lnTo>
                  <a:pt x="0" y="0"/>
                </a:lnTo>
                <a:lnTo>
                  <a:pt x="6528" y="0"/>
                </a:lnTo>
                <a:lnTo>
                  <a:pt x="6528" y="2012"/>
                </a:lnTo>
                <a:lnTo>
                  <a:pt x="6624" y="2109"/>
                </a:lnTo>
                <a:lnTo>
                  <a:pt x="6528" y="2207"/>
                </a:lnTo>
                <a:lnTo>
                  <a:pt x="6528" y="432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94E613-652F-422D-989D-9378A77D0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49300" y="6497248"/>
            <a:ext cx="4114800" cy="195814"/>
          </a:xfrm>
        </p:spPr>
        <p:txBody>
          <a:bodyPr lIns="0" rIns="0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7E7E53C-3DF5-4E33-B8DC-CDDFA1AA5F5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49300" y="3036567"/>
            <a:ext cx="9144000" cy="1869743"/>
          </a:xfrm>
        </p:spPr>
        <p:txBody>
          <a:bodyPr anchor="t" anchorCtr="0">
            <a:spAutoFit/>
          </a:bodyPr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Long presentation title </a:t>
            </a:r>
            <a:br>
              <a:rPr lang="en-GB" dirty="0"/>
            </a:br>
            <a:r>
              <a:rPr lang="en-GB" dirty="0"/>
              <a:t>can run over two or</a:t>
            </a:r>
            <a:br>
              <a:rPr lang="en-GB" dirty="0"/>
            </a:br>
            <a:r>
              <a:rPr lang="en-GB" dirty="0"/>
              <a:t>maximum three lines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8053D518-0B87-4949-9A46-7A194F61E20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49300" y="2200077"/>
            <a:ext cx="9144000" cy="387798"/>
          </a:xfrm>
        </p:spPr>
        <p:txBody>
          <a:bodyPr anchor="t" anchorCtr="0">
            <a:noAutofit/>
          </a:bodyPr>
          <a:lstStyle>
            <a:lvl1pPr marL="0" indent="0" algn="l">
              <a:buNone/>
              <a:defRPr sz="28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Chapter 0</a:t>
            </a:r>
            <a:endParaRPr lang="en-GB" dirty="0"/>
          </a:p>
        </p:txBody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5D1EEED7-0CD2-4DDB-A77F-A4A03831A03D}"/>
              </a:ext>
            </a:extLst>
          </p:cNvPr>
          <p:cNvSpPr>
            <a:spLocks/>
          </p:cNvSpPr>
          <p:nvPr userDrawn="1"/>
        </p:nvSpPr>
        <p:spPr bwMode="auto">
          <a:xfrm>
            <a:off x="0" y="-3175"/>
            <a:ext cx="463550" cy="6858000"/>
          </a:xfrm>
          <a:custGeom>
            <a:avLst/>
            <a:gdLst>
              <a:gd name="T0" fmla="*/ 194 w 292"/>
              <a:gd name="T1" fmla="*/ 4320 h 4320"/>
              <a:gd name="T2" fmla="*/ 0 w 292"/>
              <a:gd name="T3" fmla="*/ 4320 h 4320"/>
              <a:gd name="T4" fmla="*/ 0 w 292"/>
              <a:gd name="T5" fmla="*/ 0 h 4320"/>
              <a:gd name="T6" fmla="*/ 194 w 292"/>
              <a:gd name="T7" fmla="*/ 0 h 4320"/>
              <a:gd name="T8" fmla="*/ 194 w 292"/>
              <a:gd name="T9" fmla="*/ 2010 h 4320"/>
              <a:gd name="T10" fmla="*/ 292 w 292"/>
              <a:gd name="T11" fmla="*/ 2108 h 4320"/>
              <a:gd name="T12" fmla="*/ 194 w 292"/>
              <a:gd name="T13" fmla="*/ 2204 h 4320"/>
              <a:gd name="T14" fmla="*/ 194 w 292"/>
              <a:gd name="T15" fmla="*/ 432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92" h="4320">
                <a:moveTo>
                  <a:pt x="194" y="4320"/>
                </a:moveTo>
                <a:lnTo>
                  <a:pt x="0" y="4320"/>
                </a:lnTo>
                <a:lnTo>
                  <a:pt x="0" y="0"/>
                </a:lnTo>
                <a:lnTo>
                  <a:pt x="194" y="0"/>
                </a:lnTo>
                <a:lnTo>
                  <a:pt x="194" y="2010"/>
                </a:lnTo>
                <a:lnTo>
                  <a:pt x="292" y="2108"/>
                </a:lnTo>
                <a:lnTo>
                  <a:pt x="194" y="2204"/>
                </a:lnTo>
                <a:lnTo>
                  <a:pt x="194" y="432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8861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9FF0941-FC73-4E54-BCEA-24D339E0D168}"/>
              </a:ext>
            </a:extLst>
          </p:cNvPr>
          <p:cNvSpPr/>
          <p:nvPr userDrawn="1"/>
        </p:nvSpPr>
        <p:spPr>
          <a:xfrm>
            <a:off x="0" y="0"/>
            <a:ext cx="6064063" cy="685868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5608BCA5-6346-4438-B040-9D4DFB4ABE77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5792788" y="687"/>
            <a:ext cx="4725589" cy="6858000"/>
          </a:xfrm>
          <a:custGeom>
            <a:avLst/>
            <a:gdLst>
              <a:gd name="connsiteX0" fmla="*/ 0 w 4725589"/>
              <a:gd name="connsiteY0" fmla="*/ 0 h 6858000"/>
              <a:gd name="connsiteX1" fmla="*/ 4573120 w 4725589"/>
              <a:gd name="connsiteY1" fmla="*/ 0 h 6858000"/>
              <a:gd name="connsiteX2" fmla="*/ 4573120 w 4725589"/>
              <a:gd name="connsiteY2" fmla="*/ 3195530 h 6858000"/>
              <a:gd name="connsiteX3" fmla="*/ 4725589 w 4725589"/>
              <a:gd name="connsiteY3" fmla="*/ 3349588 h 6858000"/>
              <a:gd name="connsiteX4" fmla="*/ 4725589 w 4725589"/>
              <a:gd name="connsiteY4" fmla="*/ 3349590 h 6858000"/>
              <a:gd name="connsiteX5" fmla="*/ 4573120 w 4725589"/>
              <a:gd name="connsiteY5" fmla="*/ 3505236 h 6858000"/>
              <a:gd name="connsiteX6" fmla="*/ 4573120 w 4725589"/>
              <a:gd name="connsiteY6" fmla="*/ 6858000 h 6858000"/>
              <a:gd name="connsiteX7" fmla="*/ 0 w 4725589"/>
              <a:gd name="connsiteY7" fmla="*/ 6858000 h 6858000"/>
              <a:gd name="connsiteX8" fmla="*/ 0 w 4725589"/>
              <a:gd name="connsiteY8" fmla="*/ 3502875 h 6858000"/>
              <a:gd name="connsiteX9" fmla="*/ 152400 w 4725589"/>
              <a:gd name="connsiteY9" fmla="*/ 3347182 h 6858000"/>
              <a:gd name="connsiteX10" fmla="*/ 0 w 4725589"/>
              <a:gd name="connsiteY10" fmla="*/ 319307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725589" h="6858000">
                <a:moveTo>
                  <a:pt x="0" y="0"/>
                </a:moveTo>
                <a:lnTo>
                  <a:pt x="4573120" y="0"/>
                </a:lnTo>
                <a:lnTo>
                  <a:pt x="4573120" y="3195530"/>
                </a:lnTo>
                <a:lnTo>
                  <a:pt x="4725589" y="3349588"/>
                </a:lnTo>
                <a:lnTo>
                  <a:pt x="4725589" y="3349590"/>
                </a:lnTo>
                <a:lnTo>
                  <a:pt x="4573120" y="3505236"/>
                </a:lnTo>
                <a:lnTo>
                  <a:pt x="4573120" y="6858000"/>
                </a:lnTo>
                <a:lnTo>
                  <a:pt x="0" y="6858000"/>
                </a:lnTo>
                <a:lnTo>
                  <a:pt x="0" y="3502875"/>
                </a:lnTo>
                <a:lnTo>
                  <a:pt x="152400" y="3347182"/>
                </a:lnTo>
                <a:lnTo>
                  <a:pt x="0" y="3193078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 lIns="360000" tIns="360000" rIns="360000" bIns="360000">
            <a:no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E91AE4-586C-4F96-8CB8-F56EDAA12996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749300" y="3036567"/>
            <a:ext cx="4625974" cy="1869743"/>
          </a:xfrm>
        </p:spPr>
        <p:txBody>
          <a:bodyPr anchor="t" anchorCtr="0">
            <a:noAutofit/>
          </a:bodyPr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Short title </a:t>
            </a:r>
            <a:br>
              <a:rPr lang="en-GB" dirty="0"/>
            </a:br>
            <a:r>
              <a:rPr lang="en-GB" dirty="0"/>
              <a:t>over two or </a:t>
            </a:r>
            <a:br>
              <a:rPr lang="en-GB" dirty="0"/>
            </a:br>
            <a:r>
              <a:rPr lang="en-GB" dirty="0"/>
              <a:t>three lines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B0B5EC8-810F-4C5D-BE16-C0BC2D937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49300" y="6497248"/>
            <a:ext cx="4114800" cy="195814"/>
          </a:xfrm>
        </p:spPr>
        <p:txBody>
          <a:bodyPr lIns="0" rIns="0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1B87CABC-AADE-41EE-85F3-32C211B798B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49300" y="2200077"/>
            <a:ext cx="4625974" cy="387798"/>
          </a:xfrm>
        </p:spPr>
        <p:txBody>
          <a:bodyPr anchor="t" anchorCtr="0">
            <a:noAutofit/>
          </a:bodyPr>
          <a:lstStyle>
            <a:lvl1pPr marL="0" indent="0" algn="l">
              <a:buNone/>
              <a:defRPr sz="28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Chapter 0</a:t>
            </a:r>
            <a:endParaRPr lang="en-GB" dirty="0"/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FC137842-9599-4ADE-A943-2C9C388D2D4F}"/>
              </a:ext>
            </a:extLst>
          </p:cNvPr>
          <p:cNvSpPr>
            <a:spLocks/>
          </p:cNvSpPr>
          <p:nvPr userDrawn="1"/>
        </p:nvSpPr>
        <p:spPr bwMode="auto">
          <a:xfrm>
            <a:off x="0" y="-3175"/>
            <a:ext cx="463550" cy="6858000"/>
          </a:xfrm>
          <a:custGeom>
            <a:avLst/>
            <a:gdLst>
              <a:gd name="T0" fmla="*/ 194 w 292"/>
              <a:gd name="T1" fmla="*/ 4320 h 4320"/>
              <a:gd name="T2" fmla="*/ 0 w 292"/>
              <a:gd name="T3" fmla="*/ 4320 h 4320"/>
              <a:gd name="T4" fmla="*/ 0 w 292"/>
              <a:gd name="T5" fmla="*/ 0 h 4320"/>
              <a:gd name="T6" fmla="*/ 194 w 292"/>
              <a:gd name="T7" fmla="*/ 0 h 4320"/>
              <a:gd name="T8" fmla="*/ 194 w 292"/>
              <a:gd name="T9" fmla="*/ 2010 h 4320"/>
              <a:gd name="T10" fmla="*/ 292 w 292"/>
              <a:gd name="T11" fmla="*/ 2108 h 4320"/>
              <a:gd name="T12" fmla="*/ 194 w 292"/>
              <a:gd name="T13" fmla="*/ 2204 h 4320"/>
              <a:gd name="T14" fmla="*/ 194 w 292"/>
              <a:gd name="T15" fmla="*/ 432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92" h="4320">
                <a:moveTo>
                  <a:pt x="194" y="4320"/>
                </a:moveTo>
                <a:lnTo>
                  <a:pt x="0" y="4320"/>
                </a:lnTo>
                <a:lnTo>
                  <a:pt x="0" y="0"/>
                </a:lnTo>
                <a:lnTo>
                  <a:pt x="194" y="0"/>
                </a:lnTo>
                <a:lnTo>
                  <a:pt x="194" y="2010"/>
                </a:lnTo>
                <a:lnTo>
                  <a:pt x="292" y="2108"/>
                </a:lnTo>
                <a:lnTo>
                  <a:pt x="194" y="2204"/>
                </a:lnTo>
                <a:lnTo>
                  <a:pt x="194" y="432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8591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662D35-713C-40FF-95D2-93ACD53C63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618681"/>
            <a:ext cx="10863637" cy="373949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Standard text slide two column layout one line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CE990E-59D7-4268-AB4F-5AE27075CA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87317"/>
            <a:ext cx="10863637" cy="426080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95A013-A888-4AF8-AA4D-53BE0D8D0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AD3B2-B166-4EFD-844B-CF82A9B3CAE7}" type="datetimeFigureOut">
              <a:rPr lang="en-GB" smtClean="0"/>
              <a:t>13/10/2021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CB1EF8-F196-48BA-ABE2-F635523A5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57B551-E408-4F06-850C-BA80FEF1C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F5B91-A62E-4C31-AA38-E16327CBB0CE}" type="slidenum">
              <a:rPr lang="en-GB" smtClean="0"/>
              <a:t>‹#›</a:t>
            </a:fld>
            <a:endParaRPr lang="en-GB"/>
          </a:p>
        </p:txBody>
      </p:sp>
      <p:sp>
        <p:nvSpPr>
          <p:cNvPr id="166" name="Text Placeholder 165">
            <a:extLst>
              <a:ext uri="{FF2B5EF4-FFF2-40B4-BE49-F238E27FC236}">
                <a16:creationId xmlns:a16="http://schemas.microsoft.com/office/drawing/2014/main" id="{55EBF3C5-BDF2-4187-A7BE-19107823E0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1221863"/>
            <a:ext cx="10861999" cy="332399"/>
          </a:xfrm>
        </p:spPr>
        <p:txBody>
          <a:bodyPr anchor="ctr" anchorCtr="0">
            <a:sp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44577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4BC87978-BF9F-40E9-8123-D72800659218}"/>
              </a:ext>
            </a:extLst>
          </p:cNvPr>
          <p:cNvSpPr/>
          <p:nvPr userDrawn="1"/>
        </p:nvSpPr>
        <p:spPr>
          <a:xfrm>
            <a:off x="0" y="396"/>
            <a:ext cx="98266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05A0111B-F21E-4C0F-A510-8643F260A5B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04800" y="396"/>
            <a:ext cx="5956301" cy="6858000"/>
          </a:xfrm>
          <a:custGeom>
            <a:avLst/>
            <a:gdLst>
              <a:gd name="connsiteX0" fmla="*/ 0 w 5956301"/>
              <a:gd name="connsiteY0" fmla="*/ 0 h 6858000"/>
              <a:gd name="connsiteX1" fmla="*/ 5802314 w 5956301"/>
              <a:gd name="connsiteY1" fmla="*/ 0 h 6858000"/>
              <a:gd name="connsiteX2" fmla="*/ 5802314 w 5956301"/>
              <a:gd name="connsiteY2" fmla="*/ 596107 h 6858000"/>
              <a:gd name="connsiteX3" fmla="*/ 5956301 w 5956301"/>
              <a:gd name="connsiteY3" fmla="*/ 751682 h 6858000"/>
              <a:gd name="connsiteX4" fmla="*/ 5802314 w 5956301"/>
              <a:gd name="connsiteY4" fmla="*/ 905669 h 6858000"/>
              <a:gd name="connsiteX5" fmla="*/ 5802314 w 5956301"/>
              <a:gd name="connsiteY5" fmla="*/ 6858000 h 6858000"/>
              <a:gd name="connsiteX6" fmla="*/ 0 w 5956301"/>
              <a:gd name="connsiteY6" fmla="*/ 6858000 h 6858000"/>
              <a:gd name="connsiteX7" fmla="*/ 0 w 5956301"/>
              <a:gd name="connsiteY7" fmla="*/ 909638 h 6858000"/>
              <a:gd name="connsiteX8" fmla="*/ 150813 w 5956301"/>
              <a:gd name="connsiteY8" fmla="*/ 755650 h 6858000"/>
              <a:gd name="connsiteX9" fmla="*/ 0 w 5956301"/>
              <a:gd name="connsiteY9" fmla="*/ 6000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956301" h="6858000">
                <a:moveTo>
                  <a:pt x="0" y="0"/>
                </a:moveTo>
                <a:lnTo>
                  <a:pt x="5802314" y="0"/>
                </a:lnTo>
                <a:lnTo>
                  <a:pt x="5802314" y="596107"/>
                </a:lnTo>
                <a:lnTo>
                  <a:pt x="5956301" y="751682"/>
                </a:lnTo>
                <a:lnTo>
                  <a:pt x="5802314" y="905669"/>
                </a:lnTo>
                <a:lnTo>
                  <a:pt x="5802314" y="6858000"/>
                </a:lnTo>
                <a:lnTo>
                  <a:pt x="0" y="6858000"/>
                </a:lnTo>
                <a:lnTo>
                  <a:pt x="0" y="909638"/>
                </a:lnTo>
                <a:lnTo>
                  <a:pt x="150813" y="755650"/>
                </a:lnTo>
                <a:lnTo>
                  <a:pt x="0" y="600075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 lIns="360000" tIns="360000" rIns="360000" bIns="360000">
            <a:no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6F1B6D-A63B-4F47-B9DD-7D1F931F87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22627" y="618681"/>
            <a:ext cx="5180795" cy="747897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GB" dirty="0"/>
              <a:t>Standard text slide</a:t>
            </a:r>
            <a:br>
              <a:rPr lang="en-GB" dirty="0"/>
            </a:br>
            <a:r>
              <a:rPr lang="en-GB" dirty="0"/>
              <a:t>two column layout with photo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3F6527-5EC9-45FF-8C9E-D1F802E84B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21823" y="1970736"/>
            <a:ext cx="5181600" cy="39773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6CC863-84E4-4677-8777-50CEDF5D76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AD3B2-B166-4EFD-844B-CF82A9B3CAE7}" type="datetimeFigureOut">
              <a:rPr lang="en-GB" smtClean="0"/>
              <a:t>13/10/2021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E04147-21F8-47D7-9ED7-7C4DEFAE3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521823" y="6497248"/>
            <a:ext cx="2204666" cy="195814"/>
          </a:xfrm>
        </p:spPr>
        <p:txBody>
          <a:bodyPr lIns="0" rIns="0"/>
          <a:lstStyle>
            <a:lvl1pPr algn="l">
              <a:defRPr/>
            </a:lvl1pPr>
          </a:lstStyle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B5F700-52BF-4E7B-8894-3E2265112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F5B91-A62E-4C31-AA38-E16327CBB0CE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ext Placeholder 165">
            <a:extLst>
              <a:ext uri="{FF2B5EF4-FFF2-40B4-BE49-F238E27FC236}">
                <a16:creationId xmlns:a16="http://schemas.microsoft.com/office/drawing/2014/main" id="{24F9989A-6449-4FFF-9F09-92D1C652110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21823" y="1495239"/>
            <a:ext cx="5180014" cy="333584"/>
          </a:xfrm>
        </p:spPr>
        <p:txBody>
          <a:bodyPr>
            <a:no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32101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6F1B6D-A63B-4F47-B9DD-7D1F931F87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618681"/>
            <a:ext cx="10863637" cy="373949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Standard text slide two column layout one line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B8579F-7752-4D18-821D-6A7C5278D4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91099"/>
            <a:ext cx="5181600" cy="426080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3F6527-5EC9-45FF-8C9E-D1F802E84B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20237" y="1691099"/>
            <a:ext cx="5181600" cy="426080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6CC863-84E4-4677-8777-50CEDF5D76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AD3B2-B166-4EFD-844B-CF82A9B3CAE7}" type="datetimeFigureOut">
              <a:rPr lang="en-GB" smtClean="0"/>
              <a:t>13/10/2021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E04147-21F8-47D7-9ED7-7C4DEFAE3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B5F700-52BF-4E7B-8894-3E2265112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F5B91-A62E-4C31-AA38-E16327CBB0CE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ext Placeholder 165">
            <a:extLst>
              <a:ext uri="{FF2B5EF4-FFF2-40B4-BE49-F238E27FC236}">
                <a16:creationId xmlns:a16="http://schemas.microsoft.com/office/drawing/2014/main" id="{24F9989A-6449-4FFF-9F09-92D1C652110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1225643"/>
            <a:ext cx="5181601" cy="332400"/>
          </a:xfrm>
        </p:spPr>
        <p:txBody>
          <a:bodyPr>
            <a:no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165">
            <a:extLst>
              <a:ext uri="{FF2B5EF4-FFF2-40B4-BE49-F238E27FC236}">
                <a16:creationId xmlns:a16="http://schemas.microsoft.com/office/drawing/2014/main" id="{D4E80277-D7BA-4B7C-87AE-FA4FDB44574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520237" y="1225643"/>
            <a:ext cx="5181601" cy="332400"/>
          </a:xfrm>
        </p:spPr>
        <p:txBody>
          <a:bodyPr>
            <a:no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5578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BB99D2-D14F-4E24-A9BD-6BAD45D05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AE55DF6-71AC-45EC-B50A-9C5259A5F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AD3B2-B166-4EFD-844B-CF82A9B3CAE7}" type="datetimeFigureOut">
              <a:rPr lang="en-GB" smtClean="0"/>
              <a:t>13/10/2021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614D1D-7A3E-4883-8E98-27F16FBBF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F2D2C7-F4B3-43D1-B804-769367EEA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F5B91-A62E-4C31-AA38-E16327CBB0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5653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6A6EE79-DD85-4E0E-B3AE-224FAD6D9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8681"/>
            <a:ext cx="10515600" cy="37394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47BDAD-AF89-4394-AE43-8B69E905C2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87317"/>
            <a:ext cx="10515600" cy="426080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F755ED-7545-473E-8D74-ED702F3BE8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3301" y="6497248"/>
            <a:ext cx="2743200" cy="195814"/>
          </a:xfrm>
          <a:prstGeom prst="rect">
            <a:avLst/>
          </a:prstGeom>
        </p:spPr>
        <p:txBody>
          <a:bodyPr vert="horz" lIns="36000" tIns="36000" rIns="36000" bIns="36000" rtlCol="0" anchor="ctr">
            <a:noAutofit/>
          </a:bodyPr>
          <a:lstStyle>
            <a:lvl1pPr algn="l">
              <a:defRPr sz="80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GB" dirty="0"/>
              <a:t>30 </a:t>
            </a:r>
            <a:r>
              <a:rPr lang="en-GB" dirty="0" err="1"/>
              <a:t>july</a:t>
            </a:r>
            <a:r>
              <a:rPr lang="en-GB" dirty="0"/>
              <a:t> 2017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FB9285-FDFD-4BD0-849A-FD763EDDB2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11689" y="6497248"/>
            <a:ext cx="4114800" cy="195814"/>
          </a:xfrm>
          <a:prstGeom prst="rect">
            <a:avLst/>
          </a:prstGeom>
        </p:spPr>
        <p:txBody>
          <a:bodyPr vert="horz" lIns="36000" tIns="36000" rIns="36000" bIns="36000" rtlCol="0" anchor="ctr">
            <a:noAutofit/>
          </a:bodyPr>
          <a:lstStyle>
            <a:lvl1pPr algn="ctr">
              <a:defRPr sz="80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D31A1A-6ED2-4CAE-803F-F19EDCE141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3859" y="6497248"/>
            <a:ext cx="608806" cy="195814"/>
          </a:xfrm>
          <a:prstGeom prst="rect">
            <a:avLst/>
          </a:prstGeom>
        </p:spPr>
        <p:txBody>
          <a:bodyPr vert="horz" lIns="36000" tIns="36000" rIns="36000" bIns="36000" rtlCol="0" anchor="ctr">
            <a:noAutofit/>
          </a:bodyPr>
          <a:lstStyle>
            <a:lvl1pPr algn="l">
              <a:defRPr sz="80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BF5B91-A62E-4C31-AA38-E16327CBB0C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77" name="Freeform 126">
            <a:extLst>
              <a:ext uri="{FF2B5EF4-FFF2-40B4-BE49-F238E27FC236}">
                <a16:creationId xmlns:a16="http://schemas.microsoft.com/office/drawing/2014/main" id="{4DFD4358-8F33-4BDC-84B0-10B163EF174B}"/>
              </a:ext>
            </a:extLst>
          </p:cNvPr>
          <p:cNvSpPr>
            <a:spLocks/>
          </p:cNvSpPr>
          <p:nvPr userDrawn="1"/>
        </p:nvSpPr>
        <p:spPr bwMode="auto">
          <a:xfrm>
            <a:off x="0" y="0"/>
            <a:ext cx="455613" cy="6858000"/>
          </a:xfrm>
          <a:custGeom>
            <a:avLst/>
            <a:gdLst>
              <a:gd name="T0" fmla="*/ 192 w 287"/>
              <a:gd name="T1" fmla="*/ 4320 h 4320"/>
              <a:gd name="T2" fmla="*/ 0 w 287"/>
              <a:gd name="T3" fmla="*/ 4320 h 4320"/>
              <a:gd name="T4" fmla="*/ 0 w 287"/>
              <a:gd name="T5" fmla="*/ 0 h 4320"/>
              <a:gd name="T6" fmla="*/ 192 w 287"/>
              <a:gd name="T7" fmla="*/ 0 h 4320"/>
              <a:gd name="T8" fmla="*/ 192 w 287"/>
              <a:gd name="T9" fmla="*/ 378 h 4320"/>
              <a:gd name="T10" fmla="*/ 287 w 287"/>
              <a:gd name="T11" fmla="*/ 476 h 4320"/>
              <a:gd name="T12" fmla="*/ 192 w 287"/>
              <a:gd name="T13" fmla="*/ 573 h 4320"/>
              <a:gd name="T14" fmla="*/ 192 w 287"/>
              <a:gd name="T15" fmla="*/ 432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7" h="4320">
                <a:moveTo>
                  <a:pt x="192" y="4320"/>
                </a:moveTo>
                <a:lnTo>
                  <a:pt x="0" y="4320"/>
                </a:lnTo>
                <a:lnTo>
                  <a:pt x="0" y="0"/>
                </a:lnTo>
                <a:lnTo>
                  <a:pt x="192" y="0"/>
                </a:lnTo>
                <a:lnTo>
                  <a:pt x="192" y="378"/>
                </a:lnTo>
                <a:lnTo>
                  <a:pt x="287" y="476"/>
                </a:lnTo>
                <a:lnTo>
                  <a:pt x="192" y="573"/>
                </a:lnTo>
                <a:lnTo>
                  <a:pt x="192" y="432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chemeClr val="accent6"/>
              </a:solidFill>
            </a:endParaRPr>
          </a:p>
        </p:txBody>
      </p:sp>
      <p:grpSp>
        <p:nvGrpSpPr>
          <p:cNvPr id="183" name="Group 174">
            <a:extLst>
              <a:ext uri="{FF2B5EF4-FFF2-40B4-BE49-F238E27FC236}">
                <a16:creationId xmlns:a16="http://schemas.microsoft.com/office/drawing/2014/main" id="{F047C8D8-242E-4E6A-BE6A-BF3AF56CB786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510053" y="5957888"/>
            <a:ext cx="1660517" cy="755881"/>
            <a:chOff x="0" y="412"/>
            <a:chExt cx="7680" cy="3496"/>
          </a:xfrm>
        </p:grpSpPr>
        <p:sp>
          <p:nvSpPr>
            <p:cNvPr id="184" name="AutoShape 173">
              <a:extLst>
                <a:ext uri="{FF2B5EF4-FFF2-40B4-BE49-F238E27FC236}">
                  <a16:creationId xmlns:a16="http://schemas.microsoft.com/office/drawing/2014/main" id="{B6B76E5A-FBC0-4A13-9B94-7DC0CC5CD456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0" y="412"/>
              <a:ext cx="7680" cy="3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5" name="Freeform 175">
              <a:extLst>
                <a:ext uri="{FF2B5EF4-FFF2-40B4-BE49-F238E27FC236}">
                  <a16:creationId xmlns:a16="http://schemas.microsoft.com/office/drawing/2014/main" id="{B9468520-2987-4E79-81E6-8D9A2E178A9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673" y="2484"/>
              <a:ext cx="2213" cy="719"/>
            </a:xfrm>
            <a:custGeom>
              <a:avLst/>
              <a:gdLst>
                <a:gd name="T0" fmla="*/ 511 w 1532"/>
                <a:gd name="T1" fmla="*/ 44 h 497"/>
                <a:gd name="T2" fmla="*/ 571 w 1532"/>
                <a:gd name="T3" fmla="*/ 0 h 497"/>
                <a:gd name="T4" fmla="*/ 606 w 1532"/>
                <a:gd name="T5" fmla="*/ 43 h 497"/>
                <a:gd name="T6" fmla="*/ 606 w 1532"/>
                <a:gd name="T7" fmla="*/ 64 h 497"/>
                <a:gd name="T8" fmla="*/ 557 w 1532"/>
                <a:gd name="T9" fmla="*/ 435 h 497"/>
                <a:gd name="T10" fmla="*/ 555 w 1532"/>
                <a:gd name="T11" fmla="*/ 446 h 497"/>
                <a:gd name="T12" fmla="*/ 510 w 1532"/>
                <a:gd name="T13" fmla="*/ 497 h 497"/>
                <a:gd name="T14" fmla="*/ 470 w 1532"/>
                <a:gd name="T15" fmla="*/ 456 h 497"/>
                <a:gd name="T16" fmla="*/ 472 w 1532"/>
                <a:gd name="T17" fmla="*/ 433 h 497"/>
                <a:gd name="T18" fmla="*/ 513 w 1532"/>
                <a:gd name="T19" fmla="*/ 165 h 497"/>
                <a:gd name="T20" fmla="*/ 331 w 1532"/>
                <a:gd name="T21" fmla="*/ 427 h 497"/>
                <a:gd name="T22" fmla="*/ 279 w 1532"/>
                <a:gd name="T23" fmla="*/ 470 h 497"/>
                <a:gd name="T24" fmla="*/ 240 w 1532"/>
                <a:gd name="T25" fmla="*/ 421 h 497"/>
                <a:gd name="T26" fmla="*/ 198 w 1532"/>
                <a:gd name="T27" fmla="*/ 163 h 497"/>
                <a:gd name="T28" fmla="*/ 82 w 1532"/>
                <a:gd name="T29" fmla="*/ 450 h 497"/>
                <a:gd name="T30" fmla="*/ 36 w 1532"/>
                <a:gd name="T31" fmla="*/ 497 h 497"/>
                <a:gd name="T32" fmla="*/ 0 w 1532"/>
                <a:gd name="T33" fmla="*/ 463 h 497"/>
                <a:gd name="T34" fmla="*/ 11 w 1532"/>
                <a:gd name="T35" fmla="*/ 422 h 497"/>
                <a:gd name="T36" fmla="*/ 160 w 1532"/>
                <a:gd name="T37" fmla="*/ 56 h 497"/>
                <a:gd name="T38" fmla="*/ 170 w 1532"/>
                <a:gd name="T39" fmla="*/ 36 h 497"/>
                <a:gd name="T40" fmla="*/ 216 w 1532"/>
                <a:gd name="T41" fmla="*/ 0 h 497"/>
                <a:gd name="T42" fmla="*/ 261 w 1532"/>
                <a:gd name="T43" fmla="*/ 51 h 497"/>
                <a:gd name="T44" fmla="*/ 308 w 1532"/>
                <a:gd name="T45" fmla="*/ 330 h 497"/>
                <a:gd name="T46" fmla="*/ 511 w 1532"/>
                <a:gd name="T47" fmla="*/ 44 h 497"/>
                <a:gd name="T48" fmla="*/ 796 w 1532"/>
                <a:gd name="T49" fmla="*/ 83 h 497"/>
                <a:gd name="T50" fmla="*/ 896 w 1532"/>
                <a:gd name="T51" fmla="*/ 83 h 497"/>
                <a:gd name="T52" fmla="*/ 1008 w 1532"/>
                <a:gd name="T53" fmla="*/ 186 h 497"/>
                <a:gd name="T54" fmla="*/ 886 w 1532"/>
                <a:gd name="T55" fmla="*/ 379 h 497"/>
                <a:gd name="T56" fmla="*/ 758 w 1532"/>
                <a:gd name="T57" fmla="*/ 417 h 497"/>
                <a:gd name="T58" fmla="*/ 726 w 1532"/>
                <a:gd name="T59" fmla="*/ 414 h 497"/>
                <a:gd name="T60" fmla="*/ 796 w 1532"/>
                <a:gd name="T61" fmla="*/ 83 h 497"/>
                <a:gd name="T62" fmla="*/ 795 w 1532"/>
                <a:gd name="T63" fmla="*/ 7 h 497"/>
                <a:gd name="T64" fmla="*/ 720 w 1532"/>
                <a:gd name="T65" fmla="*/ 62 h 497"/>
                <a:gd name="T66" fmla="*/ 718 w 1532"/>
                <a:gd name="T67" fmla="*/ 70 h 497"/>
                <a:gd name="T68" fmla="*/ 640 w 1532"/>
                <a:gd name="T69" fmla="*/ 425 h 497"/>
                <a:gd name="T70" fmla="*/ 637 w 1532"/>
                <a:gd name="T71" fmla="*/ 453 h 497"/>
                <a:gd name="T72" fmla="*/ 734 w 1532"/>
                <a:gd name="T73" fmla="*/ 495 h 497"/>
                <a:gd name="T74" fmla="*/ 970 w 1532"/>
                <a:gd name="T75" fmla="*/ 422 h 497"/>
                <a:gd name="T76" fmla="*/ 1096 w 1532"/>
                <a:gd name="T77" fmla="*/ 186 h 497"/>
                <a:gd name="T78" fmla="*/ 909 w 1532"/>
                <a:gd name="T79" fmla="*/ 7 h 497"/>
                <a:gd name="T80" fmla="*/ 795 w 1532"/>
                <a:gd name="T81" fmla="*/ 7 h 497"/>
                <a:gd name="T82" fmla="*/ 1289 w 1532"/>
                <a:gd name="T83" fmla="*/ 83 h 497"/>
                <a:gd name="T84" fmla="*/ 1477 w 1532"/>
                <a:gd name="T85" fmla="*/ 83 h 497"/>
                <a:gd name="T86" fmla="*/ 1510 w 1532"/>
                <a:gd name="T87" fmla="*/ 79 h 497"/>
                <a:gd name="T88" fmla="*/ 1532 w 1532"/>
                <a:gd name="T89" fmla="*/ 42 h 497"/>
                <a:gd name="T90" fmla="*/ 1485 w 1532"/>
                <a:gd name="T91" fmla="*/ 7 h 497"/>
                <a:gd name="T92" fmla="*/ 1279 w 1532"/>
                <a:gd name="T93" fmla="*/ 7 h 497"/>
                <a:gd name="T94" fmla="*/ 1205 w 1532"/>
                <a:gd name="T95" fmla="*/ 72 h 497"/>
                <a:gd name="T96" fmla="*/ 1127 w 1532"/>
                <a:gd name="T97" fmla="*/ 428 h 497"/>
                <a:gd name="T98" fmla="*/ 1124 w 1532"/>
                <a:gd name="T99" fmla="*/ 459 h 497"/>
                <a:gd name="T100" fmla="*/ 1163 w 1532"/>
                <a:gd name="T101" fmla="*/ 497 h 497"/>
                <a:gd name="T102" fmla="*/ 1211 w 1532"/>
                <a:gd name="T103" fmla="*/ 438 h 497"/>
                <a:gd name="T104" fmla="*/ 1250 w 1532"/>
                <a:gd name="T105" fmla="*/ 261 h 497"/>
                <a:gd name="T106" fmla="*/ 1412 w 1532"/>
                <a:gd name="T107" fmla="*/ 261 h 497"/>
                <a:gd name="T108" fmla="*/ 1455 w 1532"/>
                <a:gd name="T109" fmla="*/ 253 h 497"/>
                <a:gd name="T110" fmla="*/ 1472 w 1532"/>
                <a:gd name="T111" fmla="*/ 218 h 497"/>
                <a:gd name="T112" fmla="*/ 1458 w 1532"/>
                <a:gd name="T113" fmla="*/ 192 h 497"/>
                <a:gd name="T114" fmla="*/ 1419 w 1532"/>
                <a:gd name="T115" fmla="*/ 185 h 497"/>
                <a:gd name="T116" fmla="*/ 1267 w 1532"/>
                <a:gd name="T117" fmla="*/ 185 h 497"/>
                <a:gd name="T118" fmla="*/ 1289 w 1532"/>
                <a:gd name="T119" fmla="*/ 83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532" h="497">
                  <a:moveTo>
                    <a:pt x="511" y="44"/>
                  </a:moveTo>
                  <a:cubicBezTo>
                    <a:pt x="533" y="14"/>
                    <a:pt x="552" y="0"/>
                    <a:pt x="571" y="0"/>
                  </a:cubicBezTo>
                  <a:cubicBezTo>
                    <a:pt x="594" y="0"/>
                    <a:pt x="606" y="15"/>
                    <a:pt x="606" y="43"/>
                  </a:cubicBezTo>
                  <a:cubicBezTo>
                    <a:pt x="606" y="50"/>
                    <a:pt x="606" y="59"/>
                    <a:pt x="606" y="64"/>
                  </a:cubicBezTo>
                  <a:cubicBezTo>
                    <a:pt x="557" y="435"/>
                    <a:pt x="557" y="435"/>
                    <a:pt x="557" y="435"/>
                  </a:cubicBezTo>
                  <a:cubicBezTo>
                    <a:pt x="555" y="446"/>
                    <a:pt x="555" y="446"/>
                    <a:pt x="555" y="446"/>
                  </a:cubicBezTo>
                  <a:cubicBezTo>
                    <a:pt x="551" y="481"/>
                    <a:pt x="537" y="497"/>
                    <a:pt x="510" y="497"/>
                  </a:cubicBezTo>
                  <a:cubicBezTo>
                    <a:pt x="485" y="497"/>
                    <a:pt x="470" y="482"/>
                    <a:pt x="470" y="456"/>
                  </a:cubicBezTo>
                  <a:cubicBezTo>
                    <a:pt x="470" y="449"/>
                    <a:pt x="471" y="441"/>
                    <a:pt x="472" y="433"/>
                  </a:cubicBezTo>
                  <a:cubicBezTo>
                    <a:pt x="513" y="165"/>
                    <a:pt x="513" y="165"/>
                    <a:pt x="513" y="165"/>
                  </a:cubicBezTo>
                  <a:cubicBezTo>
                    <a:pt x="331" y="427"/>
                    <a:pt x="331" y="427"/>
                    <a:pt x="331" y="427"/>
                  </a:cubicBezTo>
                  <a:cubicBezTo>
                    <a:pt x="306" y="462"/>
                    <a:pt x="297" y="470"/>
                    <a:pt x="279" y="470"/>
                  </a:cubicBezTo>
                  <a:cubicBezTo>
                    <a:pt x="257" y="470"/>
                    <a:pt x="245" y="454"/>
                    <a:pt x="240" y="421"/>
                  </a:cubicBezTo>
                  <a:cubicBezTo>
                    <a:pt x="198" y="163"/>
                    <a:pt x="198" y="163"/>
                    <a:pt x="198" y="163"/>
                  </a:cubicBezTo>
                  <a:cubicBezTo>
                    <a:pt x="82" y="450"/>
                    <a:pt x="82" y="450"/>
                    <a:pt x="82" y="450"/>
                  </a:cubicBezTo>
                  <a:cubicBezTo>
                    <a:pt x="67" y="486"/>
                    <a:pt x="56" y="497"/>
                    <a:pt x="36" y="497"/>
                  </a:cubicBezTo>
                  <a:cubicBezTo>
                    <a:pt x="15" y="497"/>
                    <a:pt x="0" y="482"/>
                    <a:pt x="0" y="463"/>
                  </a:cubicBezTo>
                  <a:cubicBezTo>
                    <a:pt x="0" y="453"/>
                    <a:pt x="4" y="439"/>
                    <a:pt x="11" y="422"/>
                  </a:cubicBezTo>
                  <a:cubicBezTo>
                    <a:pt x="160" y="56"/>
                    <a:pt x="160" y="56"/>
                    <a:pt x="160" y="56"/>
                  </a:cubicBezTo>
                  <a:cubicBezTo>
                    <a:pt x="163" y="51"/>
                    <a:pt x="164" y="48"/>
                    <a:pt x="170" y="36"/>
                  </a:cubicBezTo>
                  <a:cubicBezTo>
                    <a:pt x="185" y="8"/>
                    <a:pt x="196" y="0"/>
                    <a:pt x="216" y="0"/>
                  </a:cubicBezTo>
                  <a:cubicBezTo>
                    <a:pt x="240" y="0"/>
                    <a:pt x="254" y="16"/>
                    <a:pt x="261" y="51"/>
                  </a:cubicBezTo>
                  <a:cubicBezTo>
                    <a:pt x="308" y="330"/>
                    <a:pt x="308" y="330"/>
                    <a:pt x="308" y="330"/>
                  </a:cubicBezTo>
                  <a:lnTo>
                    <a:pt x="511" y="44"/>
                  </a:lnTo>
                  <a:close/>
                  <a:moveTo>
                    <a:pt x="796" y="83"/>
                  </a:moveTo>
                  <a:cubicBezTo>
                    <a:pt x="896" y="83"/>
                    <a:pt x="896" y="83"/>
                    <a:pt x="896" y="83"/>
                  </a:cubicBezTo>
                  <a:cubicBezTo>
                    <a:pt x="969" y="83"/>
                    <a:pt x="1008" y="118"/>
                    <a:pt x="1008" y="186"/>
                  </a:cubicBezTo>
                  <a:cubicBezTo>
                    <a:pt x="1008" y="260"/>
                    <a:pt x="959" y="337"/>
                    <a:pt x="886" y="379"/>
                  </a:cubicBezTo>
                  <a:cubicBezTo>
                    <a:pt x="845" y="402"/>
                    <a:pt x="798" y="417"/>
                    <a:pt x="758" y="417"/>
                  </a:cubicBezTo>
                  <a:cubicBezTo>
                    <a:pt x="748" y="417"/>
                    <a:pt x="741" y="416"/>
                    <a:pt x="726" y="414"/>
                  </a:cubicBezTo>
                  <a:lnTo>
                    <a:pt x="796" y="83"/>
                  </a:lnTo>
                  <a:close/>
                  <a:moveTo>
                    <a:pt x="795" y="7"/>
                  </a:moveTo>
                  <a:cubicBezTo>
                    <a:pt x="743" y="7"/>
                    <a:pt x="731" y="17"/>
                    <a:pt x="720" y="62"/>
                  </a:cubicBezTo>
                  <a:cubicBezTo>
                    <a:pt x="718" y="70"/>
                    <a:pt x="718" y="70"/>
                    <a:pt x="718" y="70"/>
                  </a:cubicBezTo>
                  <a:cubicBezTo>
                    <a:pt x="640" y="425"/>
                    <a:pt x="640" y="425"/>
                    <a:pt x="640" y="425"/>
                  </a:cubicBezTo>
                  <a:cubicBezTo>
                    <a:pt x="638" y="436"/>
                    <a:pt x="637" y="447"/>
                    <a:pt x="637" y="453"/>
                  </a:cubicBezTo>
                  <a:cubicBezTo>
                    <a:pt x="637" y="484"/>
                    <a:pt x="663" y="495"/>
                    <a:pt x="734" y="495"/>
                  </a:cubicBezTo>
                  <a:cubicBezTo>
                    <a:pt x="824" y="495"/>
                    <a:pt x="906" y="470"/>
                    <a:pt x="970" y="422"/>
                  </a:cubicBezTo>
                  <a:cubicBezTo>
                    <a:pt x="1047" y="364"/>
                    <a:pt x="1096" y="275"/>
                    <a:pt x="1096" y="186"/>
                  </a:cubicBezTo>
                  <a:cubicBezTo>
                    <a:pt x="1096" y="75"/>
                    <a:pt x="1025" y="7"/>
                    <a:pt x="909" y="7"/>
                  </a:cubicBezTo>
                  <a:lnTo>
                    <a:pt x="795" y="7"/>
                  </a:lnTo>
                  <a:close/>
                  <a:moveTo>
                    <a:pt x="1289" y="83"/>
                  </a:moveTo>
                  <a:cubicBezTo>
                    <a:pt x="1477" y="83"/>
                    <a:pt x="1477" y="83"/>
                    <a:pt x="1477" y="83"/>
                  </a:cubicBezTo>
                  <a:cubicBezTo>
                    <a:pt x="1495" y="83"/>
                    <a:pt x="1501" y="83"/>
                    <a:pt x="1510" y="79"/>
                  </a:cubicBezTo>
                  <a:cubicBezTo>
                    <a:pt x="1523" y="73"/>
                    <a:pt x="1532" y="58"/>
                    <a:pt x="1532" y="42"/>
                  </a:cubicBezTo>
                  <a:cubicBezTo>
                    <a:pt x="1532" y="18"/>
                    <a:pt x="1518" y="7"/>
                    <a:pt x="1485" y="7"/>
                  </a:cubicBezTo>
                  <a:cubicBezTo>
                    <a:pt x="1279" y="7"/>
                    <a:pt x="1279" y="7"/>
                    <a:pt x="1279" y="7"/>
                  </a:cubicBezTo>
                  <a:cubicBezTo>
                    <a:pt x="1228" y="7"/>
                    <a:pt x="1217" y="18"/>
                    <a:pt x="1205" y="72"/>
                  </a:cubicBezTo>
                  <a:cubicBezTo>
                    <a:pt x="1127" y="428"/>
                    <a:pt x="1127" y="428"/>
                    <a:pt x="1127" y="428"/>
                  </a:cubicBezTo>
                  <a:cubicBezTo>
                    <a:pt x="1125" y="443"/>
                    <a:pt x="1124" y="451"/>
                    <a:pt x="1124" y="459"/>
                  </a:cubicBezTo>
                  <a:cubicBezTo>
                    <a:pt x="1124" y="481"/>
                    <a:pt x="1140" y="497"/>
                    <a:pt x="1163" y="497"/>
                  </a:cubicBezTo>
                  <a:cubicBezTo>
                    <a:pt x="1189" y="497"/>
                    <a:pt x="1203" y="481"/>
                    <a:pt x="1211" y="438"/>
                  </a:cubicBezTo>
                  <a:cubicBezTo>
                    <a:pt x="1250" y="261"/>
                    <a:pt x="1250" y="261"/>
                    <a:pt x="1250" y="261"/>
                  </a:cubicBezTo>
                  <a:cubicBezTo>
                    <a:pt x="1412" y="261"/>
                    <a:pt x="1412" y="261"/>
                    <a:pt x="1412" y="261"/>
                  </a:cubicBezTo>
                  <a:cubicBezTo>
                    <a:pt x="1437" y="261"/>
                    <a:pt x="1446" y="259"/>
                    <a:pt x="1455" y="253"/>
                  </a:cubicBezTo>
                  <a:cubicBezTo>
                    <a:pt x="1465" y="245"/>
                    <a:pt x="1472" y="232"/>
                    <a:pt x="1472" y="218"/>
                  </a:cubicBezTo>
                  <a:cubicBezTo>
                    <a:pt x="1472" y="207"/>
                    <a:pt x="1467" y="197"/>
                    <a:pt x="1458" y="192"/>
                  </a:cubicBezTo>
                  <a:cubicBezTo>
                    <a:pt x="1450" y="186"/>
                    <a:pt x="1444" y="185"/>
                    <a:pt x="1419" y="185"/>
                  </a:cubicBezTo>
                  <a:cubicBezTo>
                    <a:pt x="1267" y="185"/>
                    <a:pt x="1267" y="185"/>
                    <a:pt x="1267" y="185"/>
                  </a:cubicBezTo>
                  <a:lnTo>
                    <a:pt x="1289" y="8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6" name="Freeform 176">
              <a:extLst>
                <a:ext uri="{FF2B5EF4-FFF2-40B4-BE49-F238E27FC236}">
                  <a16:creationId xmlns:a16="http://schemas.microsoft.com/office/drawing/2014/main" id="{7993FA0E-38FB-432E-895A-557E5128B03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68" y="967"/>
              <a:ext cx="6114" cy="2862"/>
            </a:xfrm>
            <a:custGeom>
              <a:avLst/>
              <a:gdLst>
                <a:gd name="T0" fmla="*/ 1114 w 4232"/>
                <a:gd name="T1" fmla="*/ 0 h 1979"/>
                <a:gd name="T2" fmla="*/ 1245 w 4232"/>
                <a:gd name="T3" fmla="*/ 1090 h 1979"/>
                <a:gd name="T4" fmla="*/ 1066 w 4232"/>
                <a:gd name="T5" fmla="*/ 1167 h 1979"/>
                <a:gd name="T6" fmla="*/ 1167 w 4232"/>
                <a:gd name="T7" fmla="*/ 1335 h 1979"/>
                <a:gd name="T8" fmla="*/ 842 w 4232"/>
                <a:gd name="T9" fmla="*/ 1409 h 1979"/>
                <a:gd name="T10" fmla="*/ 1012 w 4232"/>
                <a:gd name="T11" fmla="*/ 166 h 1979"/>
                <a:gd name="T12" fmla="*/ 1213 w 4232"/>
                <a:gd name="T13" fmla="*/ 748 h 1979"/>
                <a:gd name="T14" fmla="*/ 1209 w 4232"/>
                <a:gd name="T15" fmla="*/ 782 h 1979"/>
                <a:gd name="T16" fmla="*/ 880 w 4232"/>
                <a:gd name="T17" fmla="*/ 588 h 1979"/>
                <a:gd name="T18" fmla="*/ 1174 w 4232"/>
                <a:gd name="T19" fmla="*/ 552 h 1979"/>
                <a:gd name="T20" fmla="*/ 751 w 4232"/>
                <a:gd name="T21" fmla="*/ 297 h 1979"/>
                <a:gd name="T22" fmla="*/ 711 w 4232"/>
                <a:gd name="T23" fmla="*/ 597 h 1979"/>
                <a:gd name="T24" fmla="*/ 634 w 4232"/>
                <a:gd name="T25" fmla="*/ 953 h 1979"/>
                <a:gd name="T26" fmla="*/ 519 w 4232"/>
                <a:gd name="T27" fmla="*/ 492 h 1979"/>
                <a:gd name="T28" fmla="*/ 448 w 4232"/>
                <a:gd name="T29" fmla="*/ 848 h 1979"/>
                <a:gd name="T30" fmla="*/ 347 w 4232"/>
                <a:gd name="T31" fmla="*/ 822 h 1979"/>
                <a:gd name="T32" fmla="*/ 541 w 4232"/>
                <a:gd name="T33" fmla="*/ 1240 h 1979"/>
                <a:gd name="T34" fmla="*/ 514 w 4232"/>
                <a:gd name="T35" fmla="*/ 446 h 1979"/>
                <a:gd name="T36" fmla="*/ 205 w 4232"/>
                <a:gd name="T37" fmla="*/ 591 h 1979"/>
                <a:gd name="T38" fmla="*/ 394 w 4232"/>
                <a:gd name="T39" fmla="*/ 598 h 1979"/>
                <a:gd name="T40" fmla="*/ 176 w 4232"/>
                <a:gd name="T41" fmla="*/ 957 h 1979"/>
                <a:gd name="T42" fmla="*/ 309 w 4232"/>
                <a:gd name="T43" fmla="*/ 781 h 1979"/>
                <a:gd name="T44" fmla="*/ 275 w 4232"/>
                <a:gd name="T45" fmla="*/ 1141 h 1979"/>
                <a:gd name="T46" fmla="*/ 325 w 4232"/>
                <a:gd name="T47" fmla="*/ 1370 h 1979"/>
                <a:gd name="T48" fmla="*/ 342 w 4232"/>
                <a:gd name="T49" fmla="*/ 1341 h 1979"/>
                <a:gd name="T50" fmla="*/ 794 w 4232"/>
                <a:gd name="T51" fmla="*/ 1368 h 1979"/>
                <a:gd name="T52" fmla="*/ 529 w 4232"/>
                <a:gd name="T53" fmla="*/ 1499 h 1979"/>
                <a:gd name="T54" fmla="*/ 762 w 4232"/>
                <a:gd name="T55" fmla="*/ 1056 h 1979"/>
                <a:gd name="T56" fmla="*/ 894 w 4232"/>
                <a:gd name="T57" fmla="*/ 1313 h 1979"/>
                <a:gd name="T58" fmla="*/ 1157 w 4232"/>
                <a:gd name="T59" fmla="*/ 775 h 1979"/>
                <a:gd name="T60" fmla="*/ 687 w 4232"/>
                <a:gd name="T61" fmla="*/ 975 h 1979"/>
                <a:gd name="T62" fmla="*/ 1119 w 4232"/>
                <a:gd name="T63" fmla="*/ 943 h 1979"/>
                <a:gd name="T64" fmla="*/ 1413 w 4232"/>
                <a:gd name="T65" fmla="*/ 1787 h 1979"/>
                <a:gd name="T66" fmla="*/ 1457 w 4232"/>
                <a:gd name="T67" fmla="*/ 1754 h 1979"/>
                <a:gd name="T68" fmla="*/ 1537 w 4232"/>
                <a:gd name="T69" fmla="*/ 1774 h 1979"/>
                <a:gd name="T70" fmla="*/ 1572 w 4232"/>
                <a:gd name="T71" fmla="*/ 1832 h 1979"/>
                <a:gd name="T72" fmla="*/ 1793 w 4232"/>
                <a:gd name="T73" fmla="*/ 1754 h 1979"/>
                <a:gd name="T74" fmla="*/ 1819 w 4232"/>
                <a:gd name="T75" fmla="*/ 1822 h 1979"/>
                <a:gd name="T76" fmla="*/ 1919 w 4232"/>
                <a:gd name="T77" fmla="*/ 1910 h 1979"/>
                <a:gd name="T78" fmla="*/ 1992 w 4232"/>
                <a:gd name="T79" fmla="*/ 1910 h 1979"/>
                <a:gd name="T80" fmla="*/ 2269 w 4232"/>
                <a:gd name="T81" fmla="*/ 1799 h 1979"/>
                <a:gd name="T82" fmla="*/ 2128 w 4232"/>
                <a:gd name="T83" fmla="*/ 1835 h 1979"/>
                <a:gd name="T84" fmla="*/ 2242 w 4232"/>
                <a:gd name="T85" fmla="*/ 1845 h 1979"/>
                <a:gd name="T86" fmla="*/ 2446 w 4232"/>
                <a:gd name="T87" fmla="*/ 1694 h 1979"/>
                <a:gd name="T88" fmla="*/ 2444 w 4232"/>
                <a:gd name="T89" fmla="*/ 1713 h 1979"/>
                <a:gd name="T90" fmla="*/ 2626 w 4232"/>
                <a:gd name="T91" fmla="*/ 1805 h 1979"/>
                <a:gd name="T92" fmla="*/ 2958 w 4232"/>
                <a:gd name="T93" fmla="*/ 1832 h 1979"/>
                <a:gd name="T94" fmla="*/ 2993 w 4232"/>
                <a:gd name="T95" fmla="*/ 1799 h 1979"/>
                <a:gd name="T96" fmla="*/ 3216 w 4232"/>
                <a:gd name="T97" fmla="*/ 1821 h 1979"/>
                <a:gd name="T98" fmla="*/ 3156 w 4232"/>
                <a:gd name="T99" fmla="*/ 1902 h 1979"/>
                <a:gd name="T100" fmla="*/ 3290 w 4232"/>
                <a:gd name="T101" fmla="*/ 1757 h 1979"/>
                <a:gd name="T102" fmla="*/ 3492 w 4232"/>
                <a:gd name="T103" fmla="*/ 1686 h 1979"/>
                <a:gd name="T104" fmla="*/ 3585 w 4232"/>
                <a:gd name="T105" fmla="*/ 1913 h 1979"/>
                <a:gd name="T106" fmla="*/ 3752 w 4232"/>
                <a:gd name="T107" fmla="*/ 1910 h 1979"/>
                <a:gd name="T108" fmla="*/ 3691 w 4232"/>
                <a:gd name="T109" fmla="*/ 1754 h 1979"/>
                <a:gd name="T110" fmla="*/ 3819 w 4232"/>
                <a:gd name="T111" fmla="*/ 1783 h 1979"/>
                <a:gd name="T112" fmla="*/ 3923 w 4232"/>
                <a:gd name="T113" fmla="*/ 1910 h 1979"/>
                <a:gd name="T114" fmla="*/ 4038 w 4232"/>
                <a:gd name="T115" fmla="*/ 1891 h 1979"/>
                <a:gd name="T116" fmla="*/ 4147 w 4232"/>
                <a:gd name="T117" fmla="*/ 1905 h 1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232" h="1979">
                  <a:moveTo>
                    <a:pt x="449" y="1517"/>
                  </a:moveTo>
                  <a:cubicBezTo>
                    <a:pt x="504" y="1532"/>
                    <a:pt x="504" y="1532"/>
                    <a:pt x="504" y="1532"/>
                  </a:cubicBezTo>
                  <a:cubicBezTo>
                    <a:pt x="442" y="1737"/>
                    <a:pt x="442" y="1737"/>
                    <a:pt x="442" y="1737"/>
                  </a:cubicBezTo>
                  <a:cubicBezTo>
                    <a:pt x="371" y="1694"/>
                    <a:pt x="371" y="1694"/>
                    <a:pt x="371" y="1694"/>
                  </a:cubicBezTo>
                  <a:lnTo>
                    <a:pt x="449" y="1517"/>
                  </a:lnTo>
                  <a:close/>
                  <a:moveTo>
                    <a:pt x="1441" y="800"/>
                  </a:moveTo>
                  <a:cubicBezTo>
                    <a:pt x="1437" y="800"/>
                    <a:pt x="1437" y="800"/>
                    <a:pt x="1437" y="800"/>
                  </a:cubicBezTo>
                  <a:cubicBezTo>
                    <a:pt x="1438" y="800"/>
                    <a:pt x="1438" y="800"/>
                    <a:pt x="1438" y="800"/>
                  </a:cubicBezTo>
                  <a:lnTo>
                    <a:pt x="1441" y="800"/>
                  </a:lnTo>
                  <a:close/>
                  <a:moveTo>
                    <a:pt x="1162" y="17"/>
                  </a:moveTo>
                  <a:cubicBezTo>
                    <a:pt x="1114" y="0"/>
                    <a:pt x="1114" y="0"/>
                    <a:pt x="1114" y="0"/>
                  </a:cubicBezTo>
                  <a:cubicBezTo>
                    <a:pt x="1039" y="173"/>
                    <a:pt x="1039" y="173"/>
                    <a:pt x="1039" y="173"/>
                  </a:cubicBezTo>
                  <a:cubicBezTo>
                    <a:pt x="1082" y="202"/>
                    <a:pt x="1082" y="202"/>
                    <a:pt x="1082" y="202"/>
                  </a:cubicBezTo>
                  <a:lnTo>
                    <a:pt x="1162" y="17"/>
                  </a:lnTo>
                  <a:close/>
                  <a:moveTo>
                    <a:pt x="1117" y="1088"/>
                  </a:moveTo>
                  <a:cubicBezTo>
                    <a:pt x="1115" y="1091"/>
                    <a:pt x="1115" y="1091"/>
                    <a:pt x="1115" y="1091"/>
                  </a:cubicBezTo>
                  <a:cubicBezTo>
                    <a:pt x="1120" y="1092"/>
                    <a:pt x="1120" y="1092"/>
                    <a:pt x="1120" y="1092"/>
                  </a:cubicBezTo>
                  <a:cubicBezTo>
                    <a:pt x="1146" y="1095"/>
                    <a:pt x="1146" y="1095"/>
                    <a:pt x="1146" y="1095"/>
                  </a:cubicBezTo>
                  <a:cubicBezTo>
                    <a:pt x="1173" y="1096"/>
                    <a:pt x="1173" y="1096"/>
                    <a:pt x="1173" y="1096"/>
                  </a:cubicBezTo>
                  <a:cubicBezTo>
                    <a:pt x="1202" y="1095"/>
                    <a:pt x="1202" y="1095"/>
                    <a:pt x="1202" y="1095"/>
                  </a:cubicBezTo>
                  <a:cubicBezTo>
                    <a:pt x="1240" y="1090"/>
                    <a:pt x="1240" y="1090"/>
                    <a:pt x="1240" y="1090"/>
                  </a:cubicBezTo>
                  <a:cubicBezTo>
                    <a:pt x="1245" y="1090"/>
                    <a:pt x="1245" y="1090"/>
                    <a:pt x="1245" y="1090"/>
                  </a:cubicBezTo>
                  <a:cubicBezTo>
                    <a:pt x="1256" y="1092"/>
                    <a:pt x="1256" y="1092"/>
                    <a:pt x="1256" y="1092"/>
                  </a:cubicBezTo>
                  <a:cubicBezTo>
                    <a:pt x="1288" y="1101"/>
                    <a:pt x="1288" y="1101"/>
                    <a:pt x="1288" y="1101"/>
                  </a:cubicBezTo>
                  <a:cubicBezTo>
                    <a:pt x="1294" y="1104"/>
                    <a:pt x="1294" y="1104"/>
                    <a:pt x="1294" y="1104"/>
                  </a:cubicBezTo>
                  <a:cubicBezTo>
                    <a:pt x="1294" y="1104"/>
                    <a:pt x="1294" y="1104"/>
                    <a:pt x="1294" y="1104"/>
                  </a:cubicBezTo>
                  <a:cubicBezTo>
                    <a:pt x="1273" y="1110"/>
                    <a:pt x="1273" y="1110"/>
                    <a:pt x="1273" y="1110"/>
                  </a:cubicBezTo>
                  <a:cubicBezTo>
                    <a:pt x="1253" y="1112"/>
                    <a:pt x="1253" y="1112"/>
                    <a:pt x="1253" y="1112"/>
                  </a:cubicBezTo>
                  <a:cubicBezTo>
                    <a:pt x="1210" y="1115"/>
                    <a:pt x="1210" y="1115"/>
                    <a:pt x="1210" y="1115"/>
                  </a:cubicBezTo>
                  <a:cubicBezTo>
                    <a:pt x="1143" y="1117"/>
                    <a:pt x="1143" y="1117"/>
                    <a:pt x="1143" y="1117"/>
                  </a:cubicBezTo>
                  <a:cubicBezTo>
                    <a:pt x="1100" y="1116"/>
                    <a:pt x="1100" y="1116"/>
                    <a:pt x="1100" y="1116"/>
                  </a:cubicBezTo>
                  <a:cubicBezTo>
                    <a:pt x="1093" y="1129"/>
                    <a:pt x="1093" y="1129"/>
                    <a:pt x="1093" y="1129"/>
                  </a:cubicBezTo>
                  <a:cubicBezTo>
                    <a:pt x="1066" y="1167"/>
                    <a:pt x="1066" y="1167"/>
                    <a:pt x="1066" y="1167"/>
                  </a:cubicBezTo>
                  <a:cubicBezTo>
                    <a:pt x="1039" y="1203"/>
                    <a:pt x="1039" y="1203"/>
                    <a:pt x="1039" y="1203"/>
                  </a:cubicBezTo>
                  <a:cubicBezTo>
                    <a:pt x="997" y="1254"/>
                    <a:pt x="997" y="1254"/>
                    <a:pt x="997" y="1254"/>
                  </a:cubicBezTo>
                  <a:cubicBezTo>
                    <a:pt x="931" y="1326"/>
                    <a:pt x="931" y="1326"/>
                    <a:pt x="931" y="1326"/>
                  </a:cubicBezTo>
                  <a:cubicBezTo>
                    <a:pt x="904" y="1352"/>
                    <a:pt x="904" y="1352"/>
                    <a:pt x="904" y="1352"/>
                  </a:cubicBezTo>
                  <a:cubicBezTo>
                    <a:pt x="913" y="1353"/>
                    <a:pt x="913" y="1353"/>
                    <a:pt x="913" y="1353"/>
                  </a:cubicBezTo>
                  <a:cubicBezTo>
                    <a:pt x="947" y="1354"/>
                    <a:pt x="947" y="1354"/>
                    <a:pt x="947" y="1354"/>
                  </a:cubicBezTo>
                  <a:cubicBezTo>
                    <a:pt x="982" y="1352"/>
                    <a:pt x="982" y="1352"/>
                    <a:pt x="982" y="1352"/>
                  </a:cubicBezTo>
                  <a:cubicBezTo>
                    <a:pt x="1059" y="1346"/>
                    <a:pt x="1059" y="1346"/>
                    <a:pt x="1059" y="1346"/>
                  </a:cubicBezTo>
                  <a:cubicBezTo>
                    <a:pt x="1129" y="1339"/>
                    <a:pt x="1129" y="1339"/>
                    <a:pt x="1129" y="1339"/>
                  </a:cubicBezTo>
                  <a:cubicBezTo>
                    <a:pt x="1164" y="1333"/>
                    <a:pt x="1164" y="1333"/>
                    <a:pt x="1164" y="1333"/>
                  </a:cubicBezTo>
                  <a:cubicBezTo>
                    <a:pt x="1167" y="1335"/>
                    <a:pt x="1167" y="1335"/>
                    <a:pt x="1167" y="1335"/>
                  </a:cubicBezTo>
                  <a:cubicBezTo>
                    <a:pt x="1168" y="1336"/>
                    <a:pt x="1168" y="1336"/>
                    <a:pt x="1168" y="1336"/>
                  </a:cubicBezTo>
                  <a:cubicBezTo>
                    <a:pt x="1166" y="1339"/>
                    <a:pt x="1166" y="1339"/>
                    <a:pt x="1166" y="1339"/>
                  </a:cubicBezTo>
                  <a:cubicBezTo>
                    <a:pt x="1159" y="1343"/>
                    <a:pt x="1159" y="1343"/>
                    <a:pt x="1159" y="1343"/>
                  </a:cubicBezTo>
                  <a:cubicBezTo>
                    <a:pt x="1133" y="1352"/>
                    <a:pt x="1133" y="1352"/>
                    <a:pt x="1133" y="1352"/>
                  </a:cubicBezTo>
                  <a:cubicBezTo>
                    <a:pt x="1080" y="1366"/>
                    <a:pt x="1080" y="1366"/>
                    <a:pt x="1080" y="1366"/>
                  </a:cubicBezTo>
                  <a:cubicBezTo>
                    <a:pt x="1038" y="1374"/>
                    <a:pt x="1038" y="1374"/>
                    <a:pt x="1038" y="1374"/>
                  </a:cubicBezTo>
                  <a:cubicBezTo>
                    <a:pt x="1008" y="1377"/>
                    <a:pt x="1008" y="1377"/>
                    <a:pt x="1008" y="1377"/>
                  </a:cubicBezTo>
                  <a:cubicBezTo>
                    <a:pt x="975" y="1379"/>
                    <a:pt x="975" y="1379"/>
                    <a:pt x="975" y="1379"/>
                  </a:cubicBezTo>
                  <a:cubicBezTo>
                    <a:pt x="924" y="1378"/>
                    <a:pt x="924" y="1378"/>
                    <a:pt x="924" y="1378"/>
                  </a:cubicBezTo>
                  <a:cubicBezTo>
                    <a:pt x="879" y="1376"/>
                    <a:pt x="879" y="1376"/>
                    <a:pt x="879" y="1376"/>
                  </a:cubicBezTo>
                  <a:cubicBezTo>
                    <a:pt x="842" y="1409"/>
                    <a:pt x="842" y="1409"/>
                    <a:pt x="842" y="1409"/>
                  </a:cubicBezTo>
                  <a:cubicBezTo>
                    <a:pt x="771" y="1470"/>
                    <a:pt x="771" y="1470"/>
                    <a:pt x="771" y="1470"/>
                  </a:cubicBezTo>
                  <a:cubicBezTo>
                    <a:pt x="718" y="1512"/>
                    <a:pt x="718" y="1512"/>
                    <a:pt x="718" y="1512"/>
                  </a:cubicBezTo>
                  <a:cubicBezTo>
                    <a:pt x="690" y="1532"/>
                    <a:pt x="690" y="1532"/>
                    <a:pt x="690" y="1532"/>
                  </a:cubicBezTo>
                  <a:cubicBezTo>
                    <a:pt x="670" y="1541"/>
                    <a:pt x="670" y="1541"/>
                    <a:pt x="670" y="1541"/>
                  </a:cubicBezTo>
                  <a:cubicBezTo>
                    <a:pt x="842" y="1570"/>
                    <a:pt x="985" y="1518"/>
                    <a:pt x="1020" y="1520"/>
                  </a:cubicBezTo>
                  <a:cubicBezTo>
                    <a:pt x="980" y="1535"/>
                    <a:pt x="908" y="1566"/>
                    <a:pt x="815" y="1574"/>
                  </a:cubicBezTo>
                  <a:cubicBezTo>
                    <a:pt x="613" y="1580"/>
                    <a:pt x="469" y="1522"/>
                    <a:pt x="339" y="1444"/>
                  </a:cubicBezTo>
                  <a:cubicBezTo>
                    <a:pt x="204" y="1363"/>
                    <a:pt x="116" y="1147"/>
                    <a:pt x="109" y="1125"/>
                  </a:cubicBezTo>
                  <a:cubicBezTo>
                    <a:pt x="0" y="864"/>
                    <a:pt x="100" y="634"/>
                    <a:pt x="111" y="579"/>
                  </a:cubicBezTo>
                  <a:cubicBezTo>
                    <a:pt x="208" y="378"/>
                    <a:pt x="358" y="271"/>
                    <a:pt x="442" y="223"/>
                  </a:cubicBezTo>
                  <a:cubicBezTo>
                    <a:pt x="541" y="163"/>
                    <a:pt x="762" y="105"/>
                    <a:pt x="1012" y="166"/>
                  </a:cubicBezTo>
                  <a:cubicBezTo>
                    <a:pt x="1342" y="343"/>
                    <a:pt x="1489" y="516"/>
                    <a:pt x="1500" y="903"/>
                  </a:cubicBezTo>
                  <a:cubicBezTo>
                    <a:pt x="1500" y="903"/>
                    <a:pt x="1489" y="899"/>
                    <a:pt x="1471" y="875"/>
                  </a:cubicBezTo>
                  <a:cubicBezTo>
                    <a:pt x="1463" y="700"/>
                    <a:pt x="1390" y="493"/>
                    <a:pt x="1182" y="326"/>
                  </a:cubicBezTo>
                  <a:cubicBezTo>
                    <a:pt x="1184" y="335"/>
                    <a:pt x="1184" y="335"/>
                    <a:pt x="1184" y="335"/>
                  </a:cubicBezTo>
                  <a:cubicBezTo>
                    <a:pt x="1196" y="416"/>
                    <a:pt x="1196" y="416"/>
                    <a:pt x="1196" y="416"/>
                  </a:cubicBezTo>
                  <a:cubicBezTo>
                    <a:pt x="1206" y="496"/>
                    <a:pt x="1206" y="496"/>
                    <a:pt x="1206" y="496"/>
                  </a:cubicBezTo>
                  <a:cubicBezTo>
                    <a:pt x="1210" y="532"/>
                    <a:pt x="1210" y="532"/>
                    <a:pt x="1210" y="532"/>
                  </a:cubicBezTo>
                  <a:cubicBezTo>
                    <a:pt x="1215" y="605"/>
                    <a:pt x="1215" y="605"/>
                    <a:pt x="1215" y="605"/>
                  </a:cubicBezTo>
                  <a:cubicBezTo>
                    <a:pt x="1216" y="660"/>
                    <a:pt x="1216" y="660"/>
                    <a:pt x="1216" y="660"/>
                  </a:cubicBezTo>
                  <a:cubicBezTo>
                    <a:pt x="1215" y="714"/>
                    <a:pt x="1215" y="714"/>
                    <a:pt x="1215" y="714"/>
                  </a:cubicBezTo>
                  <a:cubicBezTo>
                    <a:pt x="1213" y="748"/>
                    <a:pt x="1213" y="748"/>
                    <a:pt x="1213" y="748"/>
                  </a:cubicBezTo>
                  <a:cubicBezTo>
                    <a:pt x="1212" y="750"/>
                    <a:pt x="1212" y="750"/>
                    <a:pt x="1212" y="750"/>
                  </a:cubicBezTo>
                  <a:cubicBezTo>
                    <a:pt x="1221" y="751"/>
                    <a:pt x="1221" y="751"/>
                    <a:pt x="1221" y="751"/>
                  </a:cubicBezTo>
                  <a:cubicBezTo>
                    <a:pt x="1394" y="772"/>
                    <a:pt x="1394" y="772"/>
                    <a:pt x="1394" y="772"/>
                  </a:cubicBezTo>
                  <a:cubicBezTo>
                    <a:pt x="1402" y="775"/>
                    <a:pt x="1402" y="775"/>
                    <a:pt x="1402" y="775"/>
                  </a:cubicBezTo>
                  <a:cubicBezTo>
                    <a:pt x="1412" y="782"/>
                    <a:pt x="1412" y="782"/>
                    <a:pt x="1412" y="782"/>
                  </a:cubicBezTo>
                  <a:cubicBezTo>
                    <a:pt x="1423" y="793"/>
                    <a:pt x="1423" y="793"/>
                    <a:pt x="1423" y="793"/>
                  </a:cubicBezTo>
                  <a:cubicBezTo>
                    <a:pt x="1432" y="799"/>
                    <a:pt x="1432" y="799"/>
                    <a:pt x="1432" y="799"/>
                  </a:cubicBezTo>
                  <a:cubicBezTo>
                    <a:pt x="1437" y="800"/>
                    <a:pt x="1437" y="800"/>
                    <a:pt x="1437" y="800"/>
                  </a:cubicBezTo>
                  <a:cubicBezTo>
                    <a:pt x="1404" y="798"/>
                    <a:pt x="1404" y="798"/>
                    <a:pt x="1404" y="798"/>
                  </a:cubicBezTo>
                  <a:cubicBezTo>
                    <a:pt x="1295" y="790"/>
                    <a:pt x="1295" y="790"/>
                    <a:pt x="1295" y="790"/>
                  </a:cubicBezTo>
                  <a:cubicBezTo>
                    <a:pt x="1209" y="782"/>
                    <a:pt x="1209" y="782"/>
                    <a:pt x="1209" y="782"/>
                  </a:cubicBezTo>
                  <a:cubicBezTo>
                    <a:pt x="1206" y="805"/>
                    <a:pt x="1206" y="805"/>
                    <a:pt x="1206" y="805"/>
                  </a:cubicBezTo>
                  <a:cubicBezTo>
                    <a:pt x="1195" y="863"/>
                    <a:pt x="1195" y="863"/>
                    <a:pt x="1195" y="863"/>
                  </a:cubicBezTo>
                  <a:cubicBezTo>
                    <a:pt x="1182" y="920"/>
                    <a:pt x="1182" y="920"/>
                    <a:pt x="1182" y="920"/>
                  </a:cubicBezTo>
                  <a:cubicBezTo>
                    <a:pt x="1166" y="976"/>
                    <a:pt x="1166" y="976"/>
                    <a:pt x="1166" y="976"/>
                  </a:cubicBezTo>
                  <a:cubicBezTo>
                    <a:pt x="1153" y="1011"/>
                    <a:pt x="1153" y="1011"/>
                    <a:pt x="1153" y="1011"/>
                  </a:cubicBezTo>
                  <a:cubicBezTo>
                    <a:pt x="1139" y="1045"/>
                    <a:pt x="1139" y="1045"/>
                    <a:pt x="1139" y="1045"/>
                  </a:cubicBezTo>
                  <a:lnTo>
                    <a:pt x="1117" y="1088"/>
                  </a:lnTo>
                  <a:close/>
                  <a:moveTo>
                    <a:pt x="1022" y="323"/>
                  </a:moveTo>
                  <a:cubicBezTo>
                    <a:pt x="982" y="403"/>
                    <a:pt x="982" y="403"/>
                    <a:pt x="982" y="403"/>
                  </a:cubicBezTo>
                  <a:cubicBezTo>
                    <a:pt x="924" y="510"/>
                    <a:pt x="924" y="510"/>
                    <a:pt x="924" y="510"/>
                  </a:cubicBezTo>
                  <a:cubicBezTo>
                    <a:pt x="880" y="588"/>
                    <a:pt x="880" y="588"/>
                    <a:pt x="880" y="588"/>
                  </a:cubicBezTo>
                  <a:cubicBezTo>
                    <a:pt x="840" y="656"/>
                    <a:pt x="840" y="656"/>
                    <a:pt x="840" y="656"/>
                  </a:cubicBezTo>
                  <a:cubicBezTo>
                    <a:pt x="876" y="671"/>
                    <a:pt x="876" y="671"/>
                    <a:pt x="876" y="671"/>
                  </a:cubicBezTo>
                  <a:cubicBezTo>
                    <a:pt x="927" y="689"/>
                    <a:pt x="927" y="689"/>
                    <a:pt x="927" y="689"/>
                  </a:cubicBezTo>
                  <a:cubicBezTo>
                    <a:pt x="975" y="703"/>
                    <a:pt x="975" y="703"/>
                    <a:pt x="975" y="703"/>
                  </a:cubicBezTo>
                  <a:cubicBezTo>
                    <a:pt x="1008" y="711"/>
                    <a:pt x="1008" y="711"/>
                    <a:pt x="1008" y="711"/>
                  </a:cubicBezTo>
                  <a:cubicBezTo>
                    <a:pt x="1153" y="741"/>
                    <a:pt x="1153" y="741"/>
                    <a:pt x="1153" y="741"/>
                  </a:cubicBezTo>
                  <a:cubicBezTo>
                    <a:pt x="1162" y="742"/>
                    <a:pt x="1162" y="742"/>
                    <a:pt x="1162" y="742"/>
                  </a:cubicBezTo>
                  <a:cubicBezTo>
                    <a:pt x="1167" y="696"/>
                    <a:pt x="1167" y="696"/>
                    <a:pt x="1167" y="696"/>
                  </a:cubicBezTo>
                  <a:cubicBezTo>
                    <a:pt x="1170" y="661"/>
                    <a:pt x="1170" y="661"/>
                    <a:pt x="1170" y="661"/>
                  </a:cubicBezTo>
                  <a:cubicBezTo>
                    <a:pt x="1172" y="625"/>
                    <a:pt x="1172" y="625"/>
                    <a:pt x="1172" y="625"/>
                  </a:cubicBezTo>
                  <a:cubicBezTo>
                    <a:pt x="1174" y="552"/>
                    <a:pt x="1174" y="552"/>
                    <a:pt x="1174" y="552"/>
                  </a:cubicBezTo>
                  <a:cubicBezTo>
                    <a:pt x="1174" y="499"/>
                    <a:pt x="1174" y="499"/>
                    <a:pt x="1174" y="499"/>
                  </a:cubicBezTo>
                  <a:cubicBezTo>
                    <a:pt x="1172" y="432"/>
                    <a:pt x="1172" y="432"/>
                    <a:pt x="1172" y="432"/>
                  </a:cubicBezTo>
                  <a:cubicBezTo>
                    <a:pt x="1168" y="339"/>
                    <a:pt x="1168" y="339"/>
                    <a:pt x="1168" y="339"/>
                  </a:cubicBezTo>
                  <a:cubicBezTo>
                    <a:pt x="1166" y="314"/>
                    <a:pt x="1166" y="314"/>
                    <a:pt x="1166" y="314"/>
                  </a:cubicBezTo>
                  <a:cubicBezTo>
                    <a:pt x="1141" y="295"/>
                    <a:pt x="1116" y="277"/>
                    <a:pt x="1088" y="259"/>
                  </a:cubicBezTo>
                  <a:cubicBezTo>
                    <a:pt x="1077" y="256"/>
                    <a:pt x="1066" y="252"/>
                    <a:pt x="1056" y="249"/>
                  </a:cubicBezTo>
                  <a:lnTo>
                    <a:pt x="1022" y="323"/>
                  </a:lnTo>
                  <a:close/>
                  <a:moveTo>
                    <a:pt x="893" y="215"/>
                  </a:moveTo>
                  <a:cubicBezTo>
                    <a:pt x="871" y="226"/>
                    <a:pt x="871" y="226"/>
                    <a:pt x="871" y="226"/>
                  </a:cubicBezTo>
                  <a:cubicBezTo>
                    <a:pt x="809" y="261"/>
                    <a:pt x="809" y="261"/>
                    <a:pt x="809" y="261"/>
                  </a:cubicBezTo>
                  <a:cubicBezTo>
                    <a:pt x="751" y="297"/>
                    <a:pt x="751" y="297"/>
                    <a:pt x="751" y="297"/>
                  </a:cubicBezTo>
                  <a:cubicBezTo>
                    <a:pt x="704" y="328"/>
                    <a:pt x="704" y="328"/>
                    <a:pt x="704" y="328"/>
                  </a:cubicBezTo>
                  <a:cubicBezTo>
                    <a:pt x="656" y="362"/>
                    <a:pt x="656" y="362"/>
                    <a:pt x="656" y="362"/>
                  </a:cubicBezTo>
                  <a:cubicBezTo>
                    <a:pt x="611" y="398"/>
                    <a:pt x="611" y="398"/>
                    <a:pt x="611" y="398"/>
                  </a:cubicBezTo>
                  <a:cubicBezTo>
                    <a:pt x="569" y="436"/>
                    <a:pt x="569" y="436"/>
                    <a:pt x="569" y="436"/>
                  </a:cubicBezTo>
                  <a:cubicBezTo>
                    <a:pt x="544" y="462"/>
                    <a:pt x="544" y="462"/>
                    <a:pt x="544" y="462"/>
                  </a:cubicBezTo>
                  <a:cubicBezTo>
                    <a:pt x="538" y="469"/>
                    <a:pt x="538" y="469"/>
                    <a:pt x="538" y="469"/>
                  </a:cubicBezTo>
                  <a:cubicBezTo>
                    <a:pt x="553" y="484"/>
                    <a:pt x="553" y="484"/>
                    <a:pt x="553" y="484"/>
                  </a:cubicBezTo>
                  <a:cubicBezTo>
                    <a:pt x="587" y="514"/>
                    <a:pt x="587" y="514"/>
                    <a:pt x="587" y="514"/>
                  </a:cubicBezTo>
                  <a:cubicBezTo>
                    <a:pt x="627" y="544"/>
                    <a:pt x="627" y="544"/>
                    <a:pt x="627" y="544"/>
                  </a:cubicBezTo>
                  <a:cubicBezTo>
                    <a:pt x="668" y="572"/>
                    <a:pt x="668" y="572"/>
                    <a:pt x="668" y="572"/>
                  </a:cubicBezTo>
                  <a:cubicBezTo>
                    <a:pt x="711" y="597"/>
                    <a:pt x="711" y="597"/>
                    <a:pt x="711" y="597"/>
                  </a:cubicBezTo>
                  <a:cubicBezTo>
                    <a:pt x="772" y="627"/>
                    <a:pt x="772" y="627"/>
                    <a:pt x="772" y="627"/>
                  </a:cubicBezTo>
                  <a:cubicBezTo>
                    <a:pt x="781" y="631"/>
                    <a:pt x="781" y="631"/>
                    <a:pt x="781" y="631"/>
                  </a:cubicBezTo>
                  <a:cubicBezTo>
                    <a:pt x="781" y="630"/>
                    <a:pt x="781" y="630"/>
                    <a:pt x="781" y="630"/>
                  </a:cubicBezTo>
                  <a:cubicBezTo>
                    <a:pt x="813" y="580"/>
                    <a:pt x="813" y="580"/>
                    <a:pt x="813" y="580"/>
                  </a:cubicBezTo>
                  <a:cubicBezTo>
                    <a:pt x="875" y="478"/>
                    <a:pt x="875" y="478"/>
                    <a:pt x="875" y="478"/>
                  </a:cubicBezTo>
                  <a:cubicBezTo>
                    <a:pt x="966" y="322"/>
                    <a:pt x="966" y="322"/>
                    <a:pt x="966" y="322"/>
                  </a:cubicBezTo>
                  <a:cubicBezTo>
                    <a:pt x="1013" y="246"/>
                    <a:pt x="1013" y="246"/>
                    <a:pt x="1013" y="246"/>
                  </a:cubicBezTo>
                  <a:cubicBezTo>
                    <a:pt x="1017" y="239"/>
                    <a:pt x="1017" y="239"/>
                    <a:pt x="1017" y="239"/>
                  </a:cubicBezTo>
                  <a:cubicBezTo>
                    <a:pt x="974" y="228"/>
                    <a:pt x="933" y="219"/>
                    <a:pt x="893" y="215"/>
                  </a:cubicBezTo>
                  <a:close/>
                  <a:moveTo>
                    <a:pt x="625" y="949"/>
                  </a:moveTo>
                  <a:cubicBezTo>
                    <a:pt x="634" y="953"/>
                    <a:pt x="634" y="953"/>
                    <a:pt x="634" y="953"/>
                  </a:cubicBezTo>
                  <a:cubicBezTo>
                    <a:pt x="643" y="931"/>
                    <a:pt x="643" y="931"/>
                    <a:pt x="643" y="931"/>
                  </a:cubicBezTo>
                  <a:cubicBezTo>
                    <a:pt x="665" y="880"/>
                    <a:pt x="665" y="880"/>
                    <a:pt x="665" y="880"/>
                  </a:cubicBezTo>
                  <a:cubicBezTo>
                    <a:pt x="734" y="730"/>
                    <a:pt x="734" y="730"/>
                    <a:pt x="734" y="730"/>
                  </a:cubicBezTo>
                  <a:cubicBezTo>
                    <a:pt x="763" y="669"/>
                    <a:pt x="763" y="669"/>
                    <a:pt x="763" y="669"/>
                  </a:cubicBezTo>
                  <a:cubicBezTo>
                    <a:pt x="733" y="654"/>
                    <a:pt x="733" y="654"/>
                    <a:pt x="733" y="654"/>
                  </a:cubicBezTo>
                  <a:cubicBezTo>
                    <a:pt x="699" y="635"/>
                    <a:pt x="699" y="635"/>
                    <a:pt x="699" y="635"/>
                  </a:cubicBezTo>
                  <a:cubicBezTo>
                    <a:pt x="650" y="603"/>
                    <a:pt x="650" y="603"/>
                    <a:pt x="650" y="603"/>
                  </a:cubicBezTo>
                  <a:cubicBezTo>
                    <a:pt x="602" y="570"/>
                    <a:pt x="602" y="570"/>
                    <a:pt x="602" y="570"/>
                  </a:cubicBezTo>
                  <a:cubicBezTo>
                    <a:pt x="572" y="547"/>
                    <a:pt x="572" y="547"/>
                    <a:pt x="572" y="547"/>
                  </a:cubicBezTo>
                  <a:cubicBezTo>
                    <a:pt x="538" y="512"/>
                    <a:pt x="538" y="512"/>
                    <a:pt x="538" y="512"/>
                  </a:cubicBezTo>
                  <a:cubicBezTo>
                    <a:pt x="519" y="492"/>
                    <a:pt x="519" y="492"/>
                    <a:pt x="519" y="492"/>
                  </a:cubicBezTo>
                  <a:cubicBezTo>
                    <a:pt x="492" y="530"/>
                    <a:pt x="492" y="530"/>
                    <a:pt x="492" y="530"/>
                  </a:cubicBezTo>
                  <a:cubicBezTo>
                    <a:pt x="461" y="575"/>
                    <a:pt x="461" y="575"/>
                    <a:pt x="461" y="575"/>
                  </a:cubicBezTo>
                  <a:cubicBezTo>
                    <a:pt x="441" y="606"/>
                    <a:pt x="441" y="606"/>
                    <a:pt x="441" y="606"/>
                  </a:cubicBezTo>
                  <a:cubicBezTo>
                    <a:pt x="422" y="638"/>
                    <a:pt x="422" y="638"/>
                    <a:pt x="422" y="638"/>
                  </a:cubicBezTo>
                  <a:cubicBezTo>
                    <a:pt x="396" y="688"/>
                    <a:pt x="396" y="688"/>
                    <a:pt x="396" y="688"/>
                  </a:cubicBezTo>
                  <a:cubicBezTo>
                    <a:pt x="381" y="722"/>
                    <a:pt x="381" y="722"/>
                    <a:pt x="381" y="722"/>
                  </a:cubicBezTo>
                  <a:cubicBezTo>
                    <a:pt x="367" y="760"/>
                    <a:pt x="367" y="760"/>
                    <a:pt x="367" y="760"/>
                  </a:cubicBezTo>
                  <a:cubicBezTo>
                    <a:pt x="361" y="776"/>
                    <a:pt x="361" y="776"/>
                    <a:pt x="361" y="776"/>
                  </a:cubicBezTo>
                  <a:cubicBezTo>
                    <a:pt x="362" y="777"/>
                    <a:pt x="362" y="777"/>
                    <a:pt x="362" y="777"/>
                  </a:cubicBezTo>
                  <a:cubicBezTo>
                    <a:pt x="413" y="820"/>
                    <a:pt x="413" y="820"/>
                    <a:pt x="413" y="820"/>
                  </a:cubicBezTo>
                  <a:cubicBezTo>
                    <a:pt x="448" y="848"/>
                    <a:pt x="448" y="848"/>
                    <a:pt x="448" y="848"/>
                  </a:cubicBezTo>
                  <a:cubicBezTo>
                    <a:pt x="481" y="873"/>
                    <a:pt x="481" y="873"/>
                    <a:pt x="481" y="873"/>
                  </a:cubicBezTo>
                  <a:cubicBezTo>
                    <a:pt x="514" y="893"/>
                    <a:pt x="514" y="893"/>
                    <a:pt x="514" y="893"/>
                  </a:cubicBezTo>
                  <a:cubicBezTo>
                    <a:pt x="561" y="920"/>
                    <a:pt x="561" y="920"/>
                    <a:pt x="561" y="920"/>
                  </a:cubicBezTo>
                  <a:lnTo>
                    <a:pt x="625" y="949"/>
                  </a:lnTo>
                  <a:close/>
                  <a:moveTo>
                    <a:pt x="594" y="989"/>
                  </a:moveTo>
                  <a:cubicBezTo>
                    <a:pt x="558" y="968"/>
                    <a:pt x="558" y="968"/>
                    <a:pt x="558" y="968"/>
                  </a:cubicBezTo>
                  <a:cubicBezTo>
                    <a:pt x="501" y="932"/>
                    <a:pt x="501" y="932"/>
                    <a:pt x="501" y="932"/>
                  </a:cubicBezTo>
                  <a:cubicBezTo>
                    <a:pt x="427" y="880"/>
                    <a:pt x="427" y="880"/>
                    <a:pt x="427" y="880"/>
                  </a:cubicBezTo>
                  <a:cubicBezTo>
                    <a:pt x="359" y="830"/>
                    <a:pt x="359" y="830"/>
                    <a:pt x="359" y="830"/>
                  </a:cubicBezTo>
                  <a:cubicBezTo>
                    <a:pt x="348" y="819"/>
                    <a:pt x="348" y="819"/>
                    <a:pt x="348" y="819"/>
                  </a:cubicBezTo>
                  <a:cubicBezTo>
                    <a:pt x="347" y="822"/>
                    <a:pt x="347" y="822"/>
                    <a:pt x="347" y="822"/>
                  </a:cubicBezTo>
                  <a:cubicBezTo>
                    <a:pt x="336" y="863"/>
                    <a:pt x="336" y="863"/>
                    <a:pt x="336" y="863"/>
                  </a:cubicBezTo>
                  <a:cubicBezTo>
                    <a:pt x="327" y="905"/>
                    <a:pt x="327" y="905"/>
                    <a:pt x="327" y="905"/>
                  </a:cubicBezTo>
                  <a:cubicBezTo>
                    <a:pt x="317" y="967"/>
                    <a:pt x="317" y="967"/>
                    <a:pt x="317" y="967"/>
                  </a:cubicBezTo>
                  <a:cubicBezTo>
                    <a:pt x="310" y="1029"/>
                    <a:pt x="310" y="1029"/>
                    <a:pt x="310" y="1029"/>
                  </a:cubicBezTo>
                  <a:cubicBezTo>
                    <a:pt x="307" y="1070"/>
                    <a:pt x="307" y="1070"/>
                    <a:pt x="307" y="1070"/>
                  </a:cubicBezTo>
                  <a:cubicBezTo>
                    <a:pt x="306" y="1078"/>
                    <a:pt x="306" y="1078"/>
                    <a:pt x="306" y="1078"/>
                  </a:cubicBezTo>
                  <a:cubicBezTo>
                    <a:pt x="315" y="1084"/>
                    <a:pt x="315" y="1084"/>
                    <a:pt x="315" y="1084"/>
                  </a:cubicBezTo>
                  <a:cubicBezTo>
                    <a:pt x="392" y="1140"/>
                    <a:pt x="392" y="1140"/>
                    <a:pt x="392" y="1140"/>
                  </a:cubicBezTo>
                  <a:cubicBezTo>
                    <a:pt x="467" y="1194"/>
                    <a:pt x="467" y="1194"/>
                    <a:pt x="467" y="1194"/>
                  </a:cubicBezTo>
                  <a:cubicBezTo>
                    <a:pt x="505" y="1219"/>
                    <a:pt x="505" y="1219"/>
                    <a:pt x="505" y="1219"/>
                  </a:cubicBezTo>
                  <a:cubicBezTo>
                    <a:pt x="541" y="1240"/>
                    <a:pt x="541" y="1240"/>
                    <a:pt x="541" y="1240"/>
                  </a:cubicBezTo>
                  <a:cubicBezTo>
                    <a:pt x="553" y="1197"/>
                    <a:pt x="553" y="1197"/>
                    <a:pt x="553" y="1197"/>
                  </a:cubicBezTo>
                  <a:cubicBezTo>
                    <a:pt x="597" y="1052"/>
                    <a:pt x="597" y="1052"/>
                    <a:pt x="597" y="1052"/>
                  </a:cubicBezTo>
                  <a:cubicBezTo>
                    <a:pt x="613" y="1008"/>
                    <a:pt x="613" y="1008"/>
                    <a:pt x="613" y="1008"/>
                  </a:cubicBezTo>
                  <a:cubicBezTo>
                    <a:pt x="616" y="999"/>
                    <a:pt x="616" y="999"/>
                    <a:pt x="616" y="999"/>
                  </a:cubicBezTo>
                  <a:lnTo>
                    <a:pt x="594" y="989"/>
                  </a:lnTo>
                  <a:close/>
                  <a:moveTo>
                    <a:pt x="420" y="331"/>
                  </a:moveTo>
                  <a:cubicBezTo>
                    <a:pt x="422" y="333"/>
                    <a:pt x="422" y="333"/>
                    <a:pt x="422" y="333"/>
                  </a:cubicBezTo>
                  <a:cubicBezTo>
                    <a:pt x="448" y="370"/>
                    <a:pt x="448" y="370"/>
                    <a:pt x="448" y="370"/>
                  </a:cubicBezTo>
                  <a:cubicBezTo>
                    <a:pt x="480" y="409"/>
                    <a:pt x="480" y="409"/>
                    <a:pt x="480" y="409"/>
                  </a:cubicBezTo>
                  <a:cubicBezTo>
                    <a:pt x="513" y="445"/>
                    <a:pt x="513" y="445"/>
                    <a:pt x="513" y="445"/>
                  </a:cubicBezTo>
                  <a:cubicBezTo>
                    <a:pt x="514" y="446"/>
                    <a:pt x="514" y="446"/>
                    <a:pt x="514" y="446"/>
                  </a:cubicBezTo>
                  <a:cubicBezTo>
                    <a:pt x="522" y="437"/>
                    <a:pt x="522" y="437"/>
                    <a:pt x="522" y="437"/>
                  </a:cubicBezTo>
                  <a:cubicBezTo>
                    <a:pt x="551" y="412"/>
                    <a:pt x="551" y="412"/>
                    <a:pt x="551" y="412"/>
                  </a:cubicBezTo>
                  <a:cubicBezTo>
                    <a:pt x="583" y="386"/>
                    <a:pt x="583" y="386"/>
                    <a:pt x="583" y="386"/>
                  </a:cubicBezTo>
                  <a:cubicBezTo>
                    <a:pt x="634" y="350"/>
                    <a:pt x="634" y="350"/>
                    <a:pt x="634" y="350"/>
                  </a:cubicBezTo>
                  <a:cubicBezTo>
                    <a:pt x="687" y="315"/>
                    <a:pt x="687" y="315"/>
                    <a:pt x="687" y="315"/>
                  </a:cubicBezTo>
                  <a:cubicBezTo>
                    <a:pt x="740" y="284"/>
                    <a:pt x="740" y="284"/>
                    <a:pt x="740" y="284"/>
                  </a:cubicBezTo>
                  <a:cubicBezTo>
                    <a:pt x="806" y="248"/>
                    <a:pt x="806" y="248"/>
                    <a:pt x="806" y="248"/>
                  </a:cubicBezTo>
                  <a:cubicBezTo>
                    <a:pt x="874" y="213"/>
                    <a:pt x="874" y="213"/>
                    <a:pt x="874" y="213"/>
                  </a:cubicBezTo>
                  <a:cubicBezTo>
                    <a:pt x="711" y="197"/>
                    <a:pt x="571" y="232"/>
                    <a:pt x="441" y="310"/>
                  </a:cubicBezTo>
                  <a:cubicBezTo>
                    <a:pt x="435" y="317"/>
                    <a:pt x="428" y="324"/>
                    <a:pt x="420" y="331"/>
                  </a:cubicBezTo>
                  <a:close/>
                  <a:moveTo>
                    <a:pt x="205" y="591"/>
                  </a:moveTo>
                  <a:cubicBezTo>
                    <a:pt x="214" y="606"/>
                    <a:pt x="214" y="606"/>
                    <a:pt x="214" y="606"/>
                  </a:cubicBezTo>
                  <a:cubicBezTo>
                    <a:pt x="229" y="630"/>
                    <a:pt x="229" y="630"/>
                    <a:pt x="229" y="630"/>
                  </a:cubicBezTo>
                  <a:cubicBezTo>
                    <a:pt x="258" y="668"/>
                    <a:pt x="258" y="668"/>
                    <a:pt x="258" y="668"/>
                  </a:cubicBezTo>
                  <a:cubicBezTo>
                    <a:pt x="286" y="701"/>
                    <a:pt x="286" y="701"/>
                    <a:pt x="286" y="701"/>
                  </a:cubicBezTo>
                  <a:cubicBezTo>
                    <a:pt x="321" y="737"/>
                    <a:pt x="321" y="737"/>
                    <a:pt x="321" y="737"/>
                  </a:cubicBezTo>
                  <a:cubicBezTo>
                    <a:pt x="322" y="739"/>
                    <a:pt x="322" y="739"/>
                    <a:pt x="322" y="739"/>
                  </a:cubicBezTo>
                  <a:cubicBezTo>
                    <a:pt x="326" y="728"/>
                    <a:pt x="326" y="728"/>
                    <a:pt x="326" y="728"/>
                  </a:cubicBezTo>
                  <a:cubicBezTo>
                    <a:pt x="339" y="695"/>
                    <a:pt x="339" y="695"/>
                    <a:pt x="339" y="695"/>
                  </a:cubicBezTo>
                  <a:cubicBezTo>
                    <a:pt x="347" y="678"/>
                    <a:pt x="347" y="678"/>
                    <a:pt x="347" y="678"/>
                  </a:cubicBezTo>
                  <a:cubicBezTo>
                    <a:pt x="365" y="646"/>
                    <a:pt x="365" y="646"/>
                    <a:pt x="365" y="646"/>
                  </a:cubicBezTo>
                  <a:cubicBezTo>
                    <a:pt x="394" y="598"/>
                    <a:pt x="394" y="598"/>
                    <a:pt x="394" y="598"/>
                  </a:cubicBezTo>
                  <a:cubicBezTo>
                    <a:pt x="416" y="567"/>
                    <a:pt x="416" y="567"/>
                    <a:pt x="416" y="567"/>
                  </a:cubicBezTo>
                  <a:cubicBezTo>
                    <a:pt x="462" y="506"/>
                    <a:pt x="462" y="506"/>
                    <a:pt x="462" y="506"/>
                  </a:cubicBezTo>
                  <a:cubicBezTo>
                    <a:pt x="495" y="466"/>
                    <a:pt x="495" y="466"/>
                    <a:pt x="495" y="466"/>
                  </a:cubicBezTo>
                  <a:cubicBezTo>
                    <a:pt x="480" y="450"/>
                    <a:pt x="480" y="450"/>
                    <a:pt x="480" y="450"/>
                  </a:cubicBezTo>
                  <a:cubicBezTo>
                    <a:pt x="435" y="398"/>
                    <a:pt x="435" y="398"/>
                    <a:pt x="435" y="398"/>
                  </a:cubicBezTo>
                  <a:cubicBezTo>
                    <a:pt x="398" y="351"/>
                    <a:pt x="398" y="351"/>
                    <a:pt x="398" y="351"/>
                  </a:cubicBezTo>
                  <a:cubicBezTo>
                    <a:pt x="342" y="401"/>
                    <a:pt x="274" y="460"/>
                    <a:pt x="205" y="591"/>
                  </a:cubicBezTo>
                  <a:close/>
                  <a:moveTo>
                    <a:pt x="140" y="890"/>
                  </a:moveTo>
                  <a:cubicBezTo>
                    <a:pt x="143" y="897"/>
                    <a:pt x="143" y="897"/>
                    <a:pt x="143" y="897"/>
                  </a:cubicBezTo>
                  <a:cubicBezTo>
                    <a:pt x="157" y="927"/>
                    <a:pt x="157" y="927"/>
                    <a:pt x="157" y="927"/>
                  </a:cubicBezTo>
                  <a:cubicBezTo>
                    <a:pt x="176" y="957"/>
                    <a:pt x="176" y="957"/>
                    <a:pt x="176" y="957"/>
                  </a:cubicBezTo>
                  <a:cubicBezTo>
                    <a:pt x="194" y="982"/>
                    <a:pt x="194" y="982"/>
                    <a:pt x="194" y="982"/>
                  </a:cubicBezTo>
                  <a:cubicBezTo>
                    <a:pt x="218" y="1008"/>
                    <a:pt x="218" y="1008"/>
                    <a:pt x="218" y="1008"/>
                  </a:cubicBezTo>
                  <a:cubicBezTo>
                    <a:pt x="246" y="1035"/>
                    <a:pt x="246" y="1035"/>
                    <a:pt x="246" y="1035"/>
                  </a:cubicBezTo>
                  <a:cubicBezTo>
                    <a:pt x="268" y="1052"/>
                    <a:pt x="268" y="1052"/>
                    <a:pt x="268" y="1052"/>
                  </a:cubicBezTo>
                  <a:cubicBezTo>
                    <a:pt x="271" y="1055"/>
                    <a:pt x="271" y="1055"/>
                    <a:pt x="271" y="1055"/>
                  </a:cubicBezTo>
                  <a:cubicBezTo>
                    <a:pt x="274" y="999"/>
                    <a:pt x="274" y="999"/>
                    <a:pt x="274" y="999"/>
                  </a:cubicBezTo>
                  <a:cubicBezTo>
                    <a:pt x="280" y="935"/>
                    <a:pt x="280" y="935"/>
                    <a:pt x="280" y="935"/>
                  </a:cubicBezTo>
                  <a:cubicBezTo>
                    <a:pt x="286" y="890"/>
                    <a:pt x="286" y="890"/>
                    <a:pt x="286" y="890"/>
                  </a:cubicBezTo>
                  <a:cubicBezTo>
                    <a:pt x="294" y="844"/>
                    <a:pt x="294" y="844"/>
                    <a:pt x="294" y="844"/>
                  </a:cubicBezTo>
                  <a:cubicBezTo>
                    <a:pt x="299" y="821"/>
                    <a:pt x="299" y="821"/>
                    <a:pt x="299" y="821"/>
                  </a:cubicBezTo>
                  <a:cubicBezTo>
                    <a:pt x="309" y="781"/>
                    <a:pt x="309" y="781"/>
                    <a:pt x="309" y="781"/>
                  </a:cubicBezTo>
                  <a:cubicBezTo>
                    <a:pt x="308" y="780"/>
                    <a:pt x="308" y="780"/>
                    <a:pt x="308" y="780"/>
                  </a:cubicBezTo>
                  <a:cubicBezTo>
                    <a:pt x="276" y="746"/>
                    <a:pt x="276" y="746"/>
                    <a:pt x="276" y="746"/>
                  </a:cubicBezTo>
                  <a:cubicBezTo>
                    <a:pt x="250" y="715"/>
                    <a:pt x="250" y="715"/>
                    <a:pt x="250" y="715"/>
                  </a:cubicBezTo>
                  <a:cubicBezTo>
                    <a:pt x="222" y="680"/>
                    <a:pt x="222" y="680"/>
                    <a:pt x="222" y="680"/>
                  </a:cubicBezTo>
                  <a:cubicBezTo>
                    <a:pt x="195" y="638"/>
                    <a:pt x="195" y="638"/>
                    <a:pt x="195" y="638"/>
                  </a:cubicBezTo>
                  <a:cubicBezTo>
                    <a:pt x="188" y="626"/>
                    <a:pt x="188" y="626"/>
                    <a:pt x="188" y="626"/>
                  </a:cubicBezTo>
                  <a:cubicBezTo>
                    <a:pt x="164" y="683"/>
                    <a:pt x="142" y="785"/>
                    <a:pt x="140" y="890"/>
                  </a:cubicBezTo>
                  <a:close/>
                  <a:moveTo>
                    <a:pt x="325" y="1370"/>
                  </a:moveTo>
                  <a:cubicBezTo>
                    <a:pt x="300" y="1264"/>
                    <a:pt x="300" y="1264"/>
                    <a:pt x="300" y="1264"/>
                  </a:cubicBezTo>
                  <a:cubicBezTo>
                    <a:pt x="285" y="1196"/>
                    <a:pt x="285" y="1196"/>
                    <a:pt x="285" y="1196"/>
                  </a:cubicBezTo>
                  <a:cubicBezTo>
                    <a:pt x="275" y="1141"/>
                    <a:pt x="275" y="1141"/>
                    <a:pt x="275" y="1141"/>
                  </a:cubicBezTo>
                  <a:cubicBezTo>
                    <a:pt x="271" y="1101"/>
                    <a:pt x="271" y="1101"/>
                    <a:pt x="271" y="1101"/>
                  </a:cubicBezTo>
                  <a:cubicBezTo>
                    <a:pt x="270" y="1087"/>
                    <a:pt x="270" y="1087"/>
                    <a:pt x="270" y="1087"/>
                  </a:cubicBezTo>
                  <a:cubicBezTo>
                    <a:pt x="252" y="1071"/>
                    <a:pt x="252" y="1071"/>
                    <a:pt x="252" y="1071"/>
                  </a:cubicBezTo>
                  <a:cubicBezTo>
                    <a:pt x="217" y="1036"/>
                    <a:pt x="217" y="1036"/>
                    <a:pt x="217" y="1036"/>
                  </a:cubicBezTo>
                  <a:cubicBezTo>
                    <a:pt x="197" y="1014"/>
                    <a:pt x="197" y="1014"/>
                    <a:pt x="197" y="1014"/>
                  </a:cubicBezTo>
                  <a:cubicBezTo>
                    <a:pt x="177" y="989"/>
                    <a:pt x="177" y="989"/>
                    <a:pt x="177" y="989"/>
                  </a:cubicBezTo>
                  <a:cubicBezTo>
                    <a:pt x="164" y="968"/>
                    <a:pt x="164" y="968"/>
                    <a:pt x="164" y="968"/>
                  </a:cubicBezTo>
                  <a:cubicBezTo>
                    <a:pt x="143" y="926"/>
                    <a:pt x="143" y="926"/>
                    <a:pt x="143" y="926"/>
                  </a:cubicBezTo>
                  <a:cubicBezTo>
                    <a:pt x="140" y="922"/>
                    <a:pt x="140" y="922"/>
                    <a:pt x="140" y="922"/>
                  </a:cubicBezTo>
                  <a:cubicBezTo>
                    <a:pt x="142" y="984"/>
                    <a:pt x="151" y="1045"/>
                    <a:pt x="173" y="1096"/>
                  </a:cubicBezTo>
                  <a:cubicBezTo>
                    <a:pt x="201" y="1197"/>
                    <a:pt x="252" y="1295"/>
                    <a:pt x="325" y="1370"/>
                  </a:cubicBezTo>
                  <a:close/>
                  <a:moveTo>
                    <a:pt x="509" y="1350"/>
                  </a:moveTo>
                  <a:cubicBezTo>
                    <a:pt x="530" y="1277"/>
                    <a:pt x="530" y="1277"/>
                    <a:pt x="530" y="1277"/>
                  </a:cubicBezTo>
                  <a:cubicBezTo>
                    <a:pt x="520" y="1271"/>
                    <a:pt x="520" y="1271"/>
                    <a:pt x="520" y="1271"/>
                  </a:cubicBezTo>
                  <a:cubicBezTo>
                    <a:pt x="486" y="1252"/>
                    <a:pt x="486" y="1252"/>
                    <a:pt x="486" y="1252"/>
                  </a:cubicBezTo>
                  <a:cubicBezTo>
                    <a:pt x="452" y="1230"/>
                    <a:pt x="452" y="1230"/>
                    <a:pt x="452" y="1230"/>
                  </a:cubicBezTo>
                  <a:cubicBezTo>
                    <a:pt x="418" y="1205"/>
                    <a:pt x="418" y="1205"/>
                    <a:pt x="418" y="1205"/>
                  </a:cubicBezTo>
                  <a:cubicBezTo>
                    <a:pt x="306" y="1116"/>
                    <a:pt x="306" y="1116"/>
                    <a:pt x="306" y="1116"/>
                  </a:cubicBezTo>
                  <a:cubicBezTo>
                    <a:pt x="308" y="1152"/>
                    <a:pt x="308" y="1152"/>
                    <a:pt x="308" y="1152"/>
                  </a:cubicBezTo>
                  <a:cubicBezTo>
                    <a:pt x="310" y="1172"/>
                    <a:pt x="310" y="1172"/>
                    <a:pt x="310" y="1172"/>
                  </a:cubicBezTo>
                  <a:cubicBezTo>
                    <a:pt x="316" y="1210"/>
                    <a:pt x="316" y="1210"/>
                    <a:pt x="316" y="1210"/>
                  </a:cubicBezTo>
                  <a:cubicBezTo>
                    <a:pt x="342" y="1341"/>
                    <a:pt x="342" y="1341"/>
                    <a:pt x="342" y="1341"/>
                  </a:cubicBezTo>
                  <a:cubicBezTo>
                    <a:pt x="349" y="1384"/>
                    <a:pt x="349" y="1384"/>
                    <a:pt x="349" y="1384"/>
                  </a:cubicBezTo>
                  <a:cubicBezTo>
                    <a:pt x="349" y="1394"/>
                    <a:pt x="349" y="1394"/>
                    <a:pt x="349" y="1394"/>
                  </a:cubicBezTo>
                  <a:cubicBezTo>
                    <a:pt x="388" y="1429"/>
                    <a:pt x="432" y="1459"/>
                    <a:pt x="481" y="1480"/>
                  </a:cubicBezTo>
                  <a:cubicBezTo>
                    <a:pt x="479" y="1477"/>
                    <a:pt x="479" y="1477"/>
                    <a:pt x="479" y="1477"/>
                  </a:cubicBezTo>
                  <a:cubicBezTo>
                    <a:pt x="480" y="1471"/>
                    <a:pt x="480" y="1471"/>
                    <a:pt x="480" y="1471"/>
                  </a:cubicBezTo>
                  <a:cubicBezTo>
                    <a:pt x="486" y="1441"/>
                    <a:pt x="486" y="1441"/>
                    <a:pt x="486" y="1441"/>
                  </a:cubicBezTo>
                  <a:lnTo>
                    <a:pt x="509" y="1350"/>
                  </a:lnTo>
                  <a:close/>
                  <a:moveTo>
                    <a:pt x="835" y="1375"/>
                  </a:moveTo>
                  <a:cubicBezTo>
                    <a:pt x="831" y="1374"/>
                    <a:pt x="831" y="1374"/>
                    <a:pt x="831" y="1374"/>
                  </a:cubicBezTo>
                  <a:cubicBezTo>
                    <a:pt x="813" y="1372"/>
                    <a:pt x="813" y="1372"/>
                    <a:pt x="813" y="1372"/>
                  </a:cubicBezTo>
                  <a:cubicBezTo>
                    <a:pt x="794" y="1368"/>
                    <a:pt x="794" y="1368"/>
                    <a:pt x="794" y="1368"/>
                  </a:cubicBezTo>
                  <a:cubicBezTo>
                    <a:pt x="757" y="1359"/>
                    <a:pt x="757" y="1359"/>
                    <a:pt x="757" y="1359"/>
                  </a:cubicBezTo>
                  <a:cubicBezTo>
                    <a:pt x="720" y="1347"/>
                    <a:pt x="720" y="1347"/>
                    <a:pt x="720" y="1347"/>
                  </a:cubicBezTo>
                  <a:cubicBezTo>
                    <a:pt x="619" y="1310"/>
                    <a:pt x="619" y="1310"/>
                    <a:pt x="619" y="1310"/>
                  </a:cubicBezTo>
                  <a:cubicBezTo>
                    <a:pt x="572" y="1293"/>
                    <a:pt x="572" y="1293"/>
                    <a:pt x="572" y="1293"/>
                  </a:cubicBezTo>
                  <a:cubicBezTo>
                    <a:pt x="568" y="1302"/>
                    <a:pt x="568" y="1302"/>
                    <a:pt x="568" y="1302"/>
                  </a:cubicBezTo>
                  <a:cubicBezTo>
                    <a:pt x="555" y="1342"/>
                    <a:pt x="555" y="1342"/>
                    <a:pt x="555" y="1342"/>
                  </a:cubicBezTo>
                  <a:cubicBezTo>
                    <a:pt x="544" y="1384"/>
                    <a:pt x="544" y="1384"/>
                    <a:pt x="544" y="1384"/>
                  </a:cubicBezTo>
                  <a:cubicBezTo>
                    <a:pt x="533" y="1431"/>
                    <a:pt x="533" y="1431"/>
                    <a:pt x="533" y="1431"/>
                  </a:cubicBezTo>
                  <a:cubicBezTo>
                    <a:pt x="522" y="1494"/>
                    <a:pt x="522" y="1494"/>
                    <a:pt x="522" y="1494"/>
                  </a:cubicBezTo>
                  <a:cubicBezTo>
                    <a:pt x="521" y="1496"/>
                    <a:pt x="521" y="1496"/>
                    <a:pt x="521" y="1496"/>
                  </a:cubicBezTo>
                  <a:cubicBezTo>
                    <a:pt x="524" y="1497"/>
                    <a:pt x="526" y="1498"/>
                    <a:pt x="529" y="1499"/>
                  </a:cubicBezTo>
                  <a:cubicBezTo>
                    <a:pt x="571" y="1518"/>
                    <a:pt x="612" y="1530"/>
                    <a:pt x="653" y="1538"/>
                  </a:cubicBezTo>
                  <a:cubicBezTo>
                    <a:pt x="810" y="1399"/>
                    <a:pt x="810" y="1399"/>
                    <a:pt x="810" y="1399"/>
                  </a:cubicBezTo>
                  <a:lnTo>
                    <a:pt x="835" y="1375"/>
                  </a:lnTo>
                  <a:close/>
                  <a:moveTo>
                    <a:pt x="1041" y="1114"/>
                  </a:moveTo>
                  <a:cubicBezTo>
                    <a:pt x="1032" y="1113"/>
                    <a:pt x="1032" y="1113"/>
                    <a:pt x="1032" y="1113"/>
                  </a:cubicBezTo>
                  <a:cubicBezTo>
                    <a:pt x="996" y="1111"/>
                    <a:pt x="996" y="1111"/>
                    <a:pt x="996" y="1111"/>
                  </a:cubicBezTo>
                  <a:cubicBezTo>
                    <a:pt x="959" y="1107"/>
                    <a:pt x="959" y="1107"/>
                    <a:pt x="959" y="1107"/>
                  </a:cubicBezTo>
                  <a:cubicBezTo>
                    <a:pt x="919" y="1100"/>
                    <a:pt x="919" y="1100"/>
                    <a:pt x="919" y="1100"/>
                  </a:cubicBezTo>
                  <a:cubicBezTo>
                    <a:pt x="876" y="1090"/>
                    <a:pt x="876" y="1090"/>
                    <a:pt x="876" y="1090"/>
                  </a:cubicBezTo>
                  <a:cubicBezTo>
                    <a:pt x="831" y="1078"/>
                    <a:pt x="831" y="1078"/>
                    <a:pt x="831" y="1078"/>
                  </a:cubicBezTo>
                  <a:cubicBezTo>
                    <a:pt x="762" y="1056"/>
                    <a:pt x="762" y="1056"/>
                    <a:pt x="762" y="1056"/>
                  </a:cubicBezTo>
                  <a:cubicBezTo>
                    <a:pt x="692" y="1031"/>
                    <a:pt x="692" y="1031"/>
                    <a:pt x="692" y="1031"/>
                  </a:cubicBezTo>
                  <a:cubicBezTo>
                    <a:pt x="668" y="1022"/>
                    <a:pt x="668" y="1022"/>
                    <a:pt x="668" y="1022"/>
                  </a:cubicBezTo>
                  <a:cubicBezTo>
                    <a:pt x="645" y="1084"/>
                    <a:pt x="645" y="1084"/>
                    <a:pt x="645" y="1084"/>
                  </a:cubicBezTo>
                  <a:cubicBezTo>
                    <a:pt x="615" y="1175"/>
                    <a:pt x="615" y="1175"/>
                    <a:pt x="615" y="1175"/>
                  </a:cubicBezTo>
                  <a:cubicBezTo>
                    <a:pt x="584" y="1259"/>
                    <a:pt x="584" y="1259"/>
                    <a:pt x="584" y="1259"/>
                  </a:cubicBezTo>
                  <a:cubicBezTo>
                    <a:pt x="704" y="1302"/>
                    <a:pt x="704" y="1302"/>
                    <a:pt x="704" y="1302"/>
                  </a:cubicBezTo>
                  <a:cubicBezTo>
                    <a:pt x="765" y="1322"/>
                    <a:pt x="765" y="1322"/>
                    <a:pt x="765" y="1322"/>
                  </a:cubicBezTo>
                  <a:cubicBezTo>
                    <a:pt x="806" y="1334"/>
                    <a:pt x="806" y="1334"/>
                    <a:pt x="806" y="1334"/>
                  </a:cubicBezTo>
                  <a:cubicBezTo>
                    <a:pt x="846" y="1343"/>
                    <a:pt x="846" y="1343"/>
                    <a:pt x="846" y="1343"/>
                  </a:cubicBezTo>
                  <a:cubicBezTo>
                    <a:pt x="863" y="1346"/>
                    <a:pt x="863" y="1346"/>
                    <a:pt x="863" y="1346"/>
                  </a:cubicBezTo>
                  <a:cubicBezTo>
                    <a:pt x="894" y="1313"/>
                    <a:pt x="894" y="1313"/>
                    <a:pt x="894" y="1313"/>
                  </a:cubicBezTo>
                  <a:cubicBezTo>
                    <a:pt x="936" y="1264"/>
                    <a:pt x="936" y="1264"/>
                    <a:pt x="936" y="1264"/>
                  </a:cubicBezTo>
                  <a:cubicBezTo>
                    <a:pt x="962" y="1231"/>
                    <a:pt x="962" y="1231"/>
                    <a:pt x="962" y="1231"/>
                  </a:cubicBezTo>
                  <a:cubicBezTo>
                    <a:pt x="999" y="1181"/>
                    <a:pt x="999" y="1181"/>
                    <a:pt x="999" y="1181"/>
                  </a:cubicBezTo>
                  <a:cubicBezTo>
                    <a:pt x="1022" y="1145"/>
                    <a:pt x="1022" y="1145"/>
                    <a:pt x="1022" y="1145"/>
                  </a:cubicBezTo>
                  <a:lnTo>
                    <a:pt x="1041" y="1114"/>
                  </a:lnTo>
                  <a:close/>
                  <a:moveTo>
                    <a:pt x="1119" y="943"/>
                  </a:moveTo>
                  <a:cubicBezTo>
                    <a:pt x="1130" y="907"/>
                    <a:pt x="1130" y="907"/>
                    <a:pt x="1130" y="907"/>
                  </a:cubicBezTo>
                  <a:cubicBezTo>
                    <a:pt x="1139" y="871"/>
                    <a:pt x="1139" y="871"/>
                    <a:pt x="1139" y="871"/>
                  </a:cubicBezTo>
                  <a:cubicBezTo>
                    <a:pt x="1147" y="834"/>
                    <a:pt x="1147" y="834"/>
                    <a:pt x="1147" y="834"/>
                  </a:cubicBezTo>
                  <a:cubicBezTo>
                    <a:pt x="1153" y="798"/>
                    <a:pt x="1153" y="798"/>
                    <a:pt x="1153" y="798"/>
                  </a:cubicBezTo>
                  <a:cubicBezTo>
                    <a:pt x="1157" y="775"/>
                    <a:pt x="1157" y="775"/>
                    <a:pt x="1157" y="775"/>
                  </a:cubicBezTo>
                  <a:cubicBezTo>
                    <a:pt x="1138" y="772"/>
                    <a:pt x="1138" y="772"/>
                    <a:pt x="1138" y="772"/>
                  </a:cubicBezTo>
                  <a:cubicBezTo>
                    <a:pt x="1062" y="758"/>
                    <a:pt x="1062" y="758"/>
                    <a:pt x="1062" y="758"/>
                  </a:cubicBezTo>
                  <a:cubicBezTo>
                    <a:pt x="991" y="742"/>
                    <a:pt x="991" y="742"/>
                    <a:pt x="991" y="742"/>
                  </a:cubicBezTo>
                  <a:cubicBezTo>
                    <a:pt x="924" y="725"/>
                    <a:pt x="924" y="725"/>
                    <a:pt x="924" y="725"/>
                  </a:cubicBezTo>
                  <a:cubicBezTo>
                    <a:pt x="873" y="710"/>
                    <a:pt x="873" y="710"/>
                    <a:pt x="873" y="710"/>
                  </a:cubicBezTo>
                  <a:cubicBezTo>
                    <a:pt x="819" y="691"/>
                    <a:pt x="819" y="691"/>
                    <a:pt x="819" y="691"/>
                  </a:cubicBezTo>
                  <a:cubicBezTo>
                    <a:pt x="811" y="704"/>
                    <a:pt x="811" y="704"/>
                    <a:pt x="811" y="704"/>
                  </a:cubicBezTo>
                  <a:cubicBezTo>
                    <a:pt x="788" y="749"/>
                    <a:pt x="788" y="749"/>
                    <a:pt x="788" y="749"/>
                  </a:cubicBezTo>
                  <a:cubicBezTo>
                    <a:pt x="756" y="814"/>
                    <a:pt x="756" y="814"/>
                    <a:pt x="756" y="814"/>
                  </a:cubicBezTo>
                  <a:cubicBezTo>
                    <a:pt x="726" y="880"/>
                    <a:pt x="726" y="880"/>
                    <a:pt x="726" y="880"/>
                  </a:cubicBezTo>
                  <a:cubicBezTo>
                    <a:pt x="687" y="975"/>
                    <a:pt x="687" y="975"/>
                    <a:pt x="687" y="975"/>
                  </a:cubicBezTo>
                  <a:cubicBezTo>
                    <a:pt x="788" y="1016"/>
                    <a:pt x="788" y="1016"/>
                    <a:pt x="788" y="1016"/>
                  </a:cubicBezTo>
                  <a:cubicBezTo>
                    <a:pt x="854" y="1039"/>
                    <a:pt x="854" y="1039"/>
                    <a:pt x="854" y="1039"/>
                  </a:cubicBezTo>
                  <a:cubicBezTo>
                    <a:pt x="899" y="1053"/>
                    <a:pt x="899" y="1053"/>
                    <a:pt x="899" y="1053"/>
                  </a:cubicBezTo>
                  <a:cubicBezTo>
                    <a:pt x="942" y="1064"/>
                    <a:pt x="942" y="1064"/>
                    <a:pt x="942" y="1064"/>
                  </a:cubicBezTo>
                  <a:cubicBezTo>
                    <a:pt x="985" y="1072"/>
                    <a:pt x="985" y="1072"/>
                    <a:pt x="985" y="1072"/>
                  </a:cubicBezTo>
                  <a:cubicBezTo>
                    <a:pt x="1039" y="1078"/>
                    <a:pt x="1039" y="1078"/>
                    <a:pt x="1039" y="1078"/>
                  </a:cubicBezTo>
                  <a:cubicBezTo>
                    <a:pt x="1059" y="1082"/>
                    <a:pt x="1059" y="1082"/>
                    <a:pt x="1059" y="1082"/>
                  </a:cubicBezTo>
                  <a:cubicBezTo>
                    <a:pt x="1065" y="1071"/>
                    <a:pt x="1065" y="1071"/>
                    <a:pt x="1065" y="1071"/>
                  </a:cubicBezTo>
                  <a:cubicBezTo>
                    <a:pt x="1084" y="1032"/>
                    <a:pt x="1084" y="1032"/>
                    <a:pt x="1084" y="1032"/>
                  </a:cubicBezTo>
                  <a:cubicBezTo>
                    <a:pt x="1100" y="995"/>
                    <a:pt x="1100" y="995"/>
                    <a:pt x="1100" y="995"/>
                  </a:cubicBezTo>
                  <a:lnTo>
                    <a:pt x="1119" y="943"/>
                  </a:lnTo>
                  <a:close/>
                  <a:moveTo>
                    <a:pt x="1210" y="1721"/>
                  </a:moveTo>
                  <a:cubicBezTo>
                    <a:pt x="1274" y="1721"/>
                    <a:pt x="1274" y="1721"/>
                    <a:pt x="1274" y="1721"/>
                  </a:cubicBezTo>
                  <a:cubicBezTo>
                    <a:pt x="1274" y="1910"/>
                    <a:pt x="1274" y="1910"/>
                    <a:pt x="1274" y="1910"/>
                  </a:cubicBezTo>
                  <a:cubicBezTo>
                    <a:pt x="1302" y="1910"/>
                    <a:pt x="1302" y="1910"/>
                    <a:pt x="1302" y="1910"/>
                  </a:cubicBezTo>
                  <a:cubicBezTo>
                    <a:pt x="1302" y="1721"/>
                    <a:pt x="1302" y="1721"/>
                    <a:pt x="1302" y="1721"/>
                  </a:cubicBezTo>
                  <a:cubicBezTo>
                    <a:pt x="1367" y="1721"/>
                    <a:pt x="1367" y="1721"/>
                    <a:pt x="1367" y="1721"/>
                  </a:cubicBezTo>
                  <a:cubicBezTo>
                    <a:pt x="1367" y="1698"/>
                    <a:pt x="1367" y="1698"/>
                    <a:pt x="1367" y="1698"/>
                  </a:cubicBezTo>
                  <a:cubicBezTo>
                    <a:pt x="1210" y="1698"/>
                    <a:pt x="1210" y="1698"/>
                    <a:pt x="1210" y="1698"/>
                  </a:cubicBezTo>
                  <a:lnTo>
                    <a:pt x="1210" y="1721"/>
                  </a:lnTo>
                  <a:close/>
                  <a:moveTo>
                    <a:pt x="1415" y="1787"/>
                  </a:moveTo>
                  <a:cubicBezTo>
                    <a:pt x="1413" y="1787"/>
                    <a:pt x="1413" y="1787"/>
                    <a:pt x="1413" y="1787"/>
                  </a:cubicBezTo>
                  <a:cubicBezTo>
                    <a:pt x="1412" y="1757"/>
                    <a:pt x="1412" y="1757"/>
                    <a:pt x="1412" y="1757"/>
                  </a:cubicBezTo>
                  <a:cubicBezTo>
                    <a:pt x="1388" y="1757"/>
                    <a:pt x="1388" y="1757"/>
                    <a:pt x="1388" y="1757"/>
                  </a:cubicBezTo>
                  <a:cubicBezTo>
                    <a:pt x="1389" y="1772"/>
                    <a:pt x="1389" y="1787"/>
                    <a:pt x="1389" y="1805"/>
                  </a:cubicBezTo>
                  <a:cubicBezTo>
                    <a:pt x="1389" y="1910"/>
                    <a:pt x="1389" y="1910"/>
                    <a:pt x="1389" y="1910"/>
                  </a:cubicBezTo>
                  <a:cubicBezTo>
                    <a:pt x="1417" y="1910"/>
                    <a:pt x="1417" y="1910"/>
                    <a:pt x="1417" y="1910"/>
                  </a:cubicBezTo>
                  <a:cubicBezTo>
                    <a:pt x="1417" y="1828"/>
                    <a:pt x="1417" y="1828"/>
                    <a:pt x="1417" y="1828"/>
                  </a:cubicBezTo>
                  <a:cubicBezTo>
                    <a:pt x="1417" y="1824"/>
                    <a:pt x="1417" y="1819"/>
                    <a:pt x="1418" y="1816"/>
                  </a:cubicBezTo>
                  <a:cubicBezTo>
                    <a:pt x="1422" y="1795"/>
                    <a:pt x="1436" y="1780"/>
                    <a:pt x="1455" y="1780"/>
                  </a:cubicBezTo>
                  <a:cubicBezTo>
                    <a:pt x="1459" y="1780"/>
                    <a:pt x="1462" y="1780"/>
                    <a:pt x="1465" y="1781"/>
                  </a:cubicBezTo>
                  <a:cubicBezTo>
                    <a:pt x="1465" y="1755"/>
                    <a:pt x="1465" y="1755"/>
                    <a:pt x="1465" y="1755"/>
                  </a:cubicBezTo>
                  <a:cubicBezTo>
                    <a:pt x="1462" y="1754"/>
                    <a:pt x="1460" y="1754"/>
                    <a:pt x="1457" y="1754"/>
                  </a:cubicBezTo>
                  <a:cubicBezTo>
                    <a:pt x="1438" y="1754"/>
                    <a:pt x="1421" y="1767"/>
                    <a:pt x="1415" y="1787"/>
                  </a:cubicBezTo>
                  <a:close/>
                  <a:moveTo>
                    <a:pt x="1599" y="1873"/>
                  </a:moveTo>
                  <a:cubicBezTo>
                    <a:pt x="1599" y="1886"/>
                    <a:pt x="1600" y="1899"/>
                    <a:pt x="1602" y="1910"/>
                  </a:cubicBezTo>
                  <a:cubicBezTo>
                    <a:pt x="1576" y="1910"/>
                    <a:pt x="1576" y="1910"/>
                    <a:pt x="1576" y="1910"/>
                  </a:cubicBezTo>
                  <a:cubicBezTo>
                    <a:pt x="1574" y="1890"/>
                    <a:pt x="1574" y="1890"/>
                    <a:pt x="1574" y="1890"/>
                  </a:cubicBezTo>
                  <a:cubicBezTo>
                    <a:pt x="1573" y="1890"/>
                    <a:pt x="1573" y="1890"/>
                    <a:pt x="1573" y="1890"/>
                  </a:cubicBezTo>
                  <a:cubicBezTo>
                    <a:pt x="1565" y="1902"/>
                    <a:pt x="1548" y="1913"/>
                    <a:pt x="1527" y="1913"/>
                  </a:cubicBezTo>
                  <a:cubicBezTo>
                    <a:pt x="1496" y="1913"/>
                    <a:pt x="1480" y="1891"/>
                    <a:pt x="1480" y="1869"/>
                  </a:cubicBezTo>
                  <a:cubicBezTo>
                    <a:pt x="1480" y="1833"/>
                    <a:pt x="1513" y="1812"/>
                    <a:pt x="1572" y="1813"/>
                  </a:cubicBezTo>
                  <a:cubicBezTo>
                    <a:pt x="1572" y="1810"/>
                    <a:pt x="1572" y="1810"/>
                    <a:pt x="1572" y="1810"/>
                  </a:cubicBezTo>
                  <a:cubicBezTo>
                    <a:pt x="1572" y="1797"/>
                    <a:pt x="1568" y="1774"/>
                    <a:pt x="1537" y="1774"/>
                  </a:cubicBezTo>
                  <a:cubicBezTo>
                    <a:pt x="1523" y="1774"/>
                    <a:pt x="1508" y="1779"/>
                    <a:pt x="1497" y="1786"/>
                  </a:cubicBezTo>
                  <a:cubicBezTo>
                    <a:pt x="1491" y="1767"/>
                    <a:pt x="1491" y="1767"/>
                    <a:pt x="1491" y="1767"/>
                  </a:cubicBezTo>
                  <a:cubicBezTo>
                    <a:pt x="1504" y="1759"/>
                    <a:pt x="1522" y="1754"/>
                    <a:pt x="1541" y="1754"/>
                  </a:cubicBezTo>
                  <a:cubicBezTo>
                    <a:pt x="1588" y="1754"/>
                    <a:pt x="1599" y="1786"/>
                    <a:pt x="1599" y="1816"/>
                  </a:cubicBezTo>
                  <a:lnTo>
                    <a:pt x="1599" y="1873"/>
                  </a:lnTo>
                  <a:close/>
                  <a:moveTo>
                    <a:pt x="1572" y="1832"/>
                  </a:moveTo>
                  <a:cubicBezTo>
                    <a:pt x="1542" y="1831"/>
                    <a:pt x="1508" y="1837"/>
                    <a:pt x="1508" y="1866"/>
                  </a:cubicBezTo>
                  <a:cubicBezTo>
                    <a:pt x="1508" y="1884"/>
                    <a:pt x="1520" y="1893"/>
                    <a:pt x="1534" y="1893"/>
                  </a:cubicBezTo>
                  <a:cubicBezTo>
                    <a:pt x="1554" y="1893"/>
                    <a:pt x="1566" y="1880"/>
                    <a:pt x="1571" y="1867"/>
                  </a:cubicBezTo>
                  <a:cubicBezTo>
                    <a:pt x="1572" y="1864"/>
                    <a:pt x="1572" y="1861"/>
                    <a:pt x="1572" y="1858"/>
                  </a:cubicBezTo>
                  <a:lnTo>
                    <a:pt x="1572" y="1832"/>
                  </a:lnTo>
                  <a:close/>
                  <a:moveTo>
                    <a:pt x="1657" y="1697"/>
                  </a:moveTo>
                  <a:cubicBezTo>
                    <a:pt x="1647" y="1697"/>
                    <a:pt x="1640" y="1705"/>
                    <a:pt x="1640" y="1715"/>
                  </a:cubicBezTo>
                  <a:cubicBezTo>
                    <a:pt x="1640" y="1724"/>
                    <a:pt x="1647" y="1732"/>
                    <a:pt x="1657" y="1732"/>
                  </a:cubicBezTo>
                  <a:cubicBezTo>
                    <a:pt x="1668" y="1732"/>
                    <a:pt x="1675" y="1724"/>
                    <a:pt x="1674" y="1715"/>
                  </a:cubicBezTo>
                  <a:cubicBezTo>
                    <a:pt x="1674" y="1705"/>
                    <a:pt x="1668" y="1697"/>
                    <a:pt x="1657" y="1697"/>
                  </a:cubicBezTo>
                  <a:close/>
                  <a:moveTo>
                    <a:pt x="1643" y="1910"/>
                  </a:moveTo>
                  <a:cubicBezTo>
                    <a:pt x="1671" y="1910"/>
                    <a:pt x="1671" y="1910"/>
                    <a:pt x="1671" y="1910"/>
                  </a:cubicBezTo>
                  <a:cubicBezTo>
                    <a:pt x="1671" y="1757"/>
                    <a:pt x="1671" y="1757"/>
                    <a:pt x="1671" y="1757"/>
                  </a:cubicBezTo>
                  <a:cubicBezTo>
                    <a:pt x="1643" y="1757"/>
                    <a:pt x="1643" y="1757"/>
                    <a:pt x="1643" y="1757"/>
                  </a:cubicBezTo>
                  <a:lnTo>
                    <a:pt x="1643" y="1910"/>
                  </a:lnTo>
                  <a:close/>
                  <a:moveTo>
                    <a:pt x="1793" y="1754"/>
                  </a:moveTo>
                  <a:cubicBezTo>
                    <a:pt x="1768" y="1754"/>
                    <a:pt x="1750" y="1768"/>
                    <a:pt x="1742" y="1783"/>
                  </a:cubicBezTo>
                  <a:cubicBezTo>
                    <a:pt x="1742" y="1783"/>
                    <a:pt x="1742" y="1783"/>
                    <a:pt x="1742" y="1783"/>
                  </a:cubicBezTo>
                  <a:cubicBezTo>
                    <a:pt x="1740" y="1757"/>
                    <a:pt x="1740" y="1757"/>
                    <a:pt x="1740" y="1757"/>
                  </a:cubicBezTo>
                  <a:cubicBezTo>
                    <a:pt x="1716" y="1757"/>
                    <a:pt x="1716" y="1757"/>
                    <a:pt x="1716" y="1757"/>
                  </a:cubicBezTo>
                  <a:cubicBezTo>
                    <a:pt x="1717" y="1770"/>
                    <a:pt x="1717" y="1783"/>
                    <a:pt x="1717" y="1799"/>
                  </a:cubicBezTo>
                  <a:cubicBezTo>
                    <a:pt x="1717" y="1910"/>
                    <a:pt x="1717" y="1910"/>
                    <a:pt x="1717" y="1910"/>
                  </a:cubicBezTo>
                  <a:cubicBezTo>
                    <a:pt x="1745" y="1910"/>
                    <a:pt x="1745" y="1910"/>
                    <a:pt x="1745" y="1910"/>
                  </a:cubicBezTo>
                  <a:cubicBezTo>
                    <a:pt x="1745" y="1818"/>
                    <a:pt x="1745" y="1818"/>
                    <a:pt x="1745" y="1818"/>
                  </a:cubicBezTo>
                  <a:cubicBezTo>
                    <a:pt x="1745" y="1813"/>
                    <a:pt x="1745" y="1809"/>
                    <a:pt x="1747" y="1805"/>
                  </a:cubicBezTo>
                  <a:cubicBezTo>
                    <a:pt x="1751" y="1790"/>
                    <a:pt x="1765" y="1777"/>
                    <a:pt x="1784" y="1777"/>
                  </a:cubicBezTo>
                  <a:cubicBezTo>
                    <a:pt x="1810" y="1777"/>
                    <a:pt x="1819" y="1797"/>
                    <a:pt x="1819" y="1822"/>
                  </a:cubicBezTo>
                  <a:cubicBezTo>
                    <a:pt x="1819" y="1910"/>
                    <a:pt x="1819" y="1910"/>
                    <a:pt x="1819" y="1910"/>
                  </a:cubicBezTo>
                  <a:cubicBezTo>
                    <a:pt x="1847" y="1910"/>
                    <a:pt x="1847" y="1910"/>
                    <a:pt x="1847" y="1910"/>
                  </a:cubicBezTo>
                  <a:cubicBezTo>
                    <a:pt x="1847" y="1819"/>
                    <a:pt x="1847" y="1819"/>
                    <a:pt x="1847" y="1819"/>
                  </a:cubicBezTo>
                  <a:cubicBezTo>
                    <a:pt x="1847" y="1766"/>
                    <a:pt x="1814" y="1754"/>
                    <a:pt x="1793" y="1754"/>
                  </a:cubicBezTo>
                  <a:close/>
                  <a:moveTo>
                    <a:pt x="1905" y="1697"/>
                  </a:moveTo>
                  <a:cubicBezTo>
                    <a:pt x="1895" y="1697"/>
                    <a:pt x="1888" y="1705"/>
                    <a:pt x="1888" y="1715"/>
                  </a:cubicBezTo>
                  <a:cubicBezTo>
                    <a:pt x="1888" y="1724"/>
                    <a:pt x="1895" y="1732"/>
                    <a:pt x="1904" y="1732"/>
                  </a:cubicBezTo>
                  <a:cubicBezTo>
                    <a:pt x="1915" y="1732"/>
                    <a:pt x="1922" y="1724"/>
                    <a:pt x="1922" y="1715"/>
                  </a:cubicBezTo>
                  <a:cubicBezTo>
                    <a:pt x="1922" y="1705"/>
                    <a:pt x="1915" y="1697"/>
                    <a:pt x="1905" y="1697"/>
                  </a:cubicBezTo>
                  <a:close/>
                  <a:moveTo>
                    <a:pt x="1891" y="1910"/>
                  </a:moveTo>
                  <a:cubicBezTo>
                    <a:pt x="1919" y="1910"/>
                    <a:pt x="1919" y="1910"/>
                    <a:pt x="1919" y="1910"/>
                  </a:cubicBezTo>
                  <a:cubicBezTo>
                    <a:pt x="1919" y="1757"/>
                    <a:pt x="1919" y="1757"/>
                    <a:pt x="1919" y="1757"/>
                  </a:cubicBezTo>
                  <a:cubicBezTo>
                    <a:pt x="1891" y="1757"/>
                    <a:pt x="1891" y="1757"/>
                    <a:pt x="1891" y="1757"/>
                  </a:cubicBezTo>
                  <a:lnTo>
                    <a:pt x="1891" y="1910"/>
                  </a:lnTo>
                  <a:close/>
                  <a:moveTo>
                    <a:pt x="2041" y="1754"/>
                  </a:moveTo>
                  <a:cubicBezTo>
                    <a:pt x="2015" y="1754"/>
                    <a:pt x="1998" y="1768"/>
                    <a:pt x="1990" y="1783"/>
                  </a:cubicBezTo>
                  <a:cubicBezTo>
                    <a:pt x="1990" y="1783"/>
                    <a:pt x="1990" y="1783"/>
                    <a:pt x="1990" y="1783"/>
                  </a:cubicBezTo>
                  <a:cubicBezTo>
                    <a:pt x="1988" y="1757"/>
                    <a:pt x="1988" y="1757"/>
                    <a:pt x="1988" y="1757"/>
                  </a:cubicBezTo>
                  <a:cubicBezTo>
                    <a:pt x="1964" y="1757"/>
                    <a:pt x="1964" y="1757"/>
                    <a:pt x="1964" y="1757"/>
                  </a:cubicBezTo>
                  <a:cubicBezTo>
                    <a:pt x="1964" y="1770"/>
                    <a:pt x="1965" y="1783"/>
                    <a:pt x="1965" y="1799"/>
                  </a:cubicBezTo>
                  <a:cubicBezTo>
                    <a:pt x="1965" y="1910"/>
                    <a:pt x="1965" y="1910"/>
                    <a:pt x="1965" y="1910"/>
                  </a:cubicBezTo>
                  <a:cubicBezTo>
                    <a:pt x="1992" y="1910"/>
                    <a:pt x="1992" y="1910"/>
                    <a:pt x="1992" y="1910"/>
                  </a:cubicBezTo>
                  <a:cubicBezTo>
                    <a:pt x="1992" y="1818"/>
                    <a:pt x="1992" y="1818"/>
                    <a:pt x="1992" y="1818"/>
                  </a:cubicBezTo>
                  <a:cubicBezTo>
                    <a:pt x="1992" y="1813"/>
                    <a:pt x="1993" y="1809"/>
                    <a:pt x="1994" y="1805"/>
                  </a:cubicBezTo>
                  <a:cubicBezTo>
                    <a:pt x="1999" y="1790"/>
                    <a:pt x="2013" y="1777"/>
                    <a:pt x="2031" y="1777"/>
                  </a:cubicBezTo>
                  <a:cubicBezTo>
                    <a:pt x="2058" y="1777"/>
                    <a:pt x="2067" y="1797"/>
                    <a:pt x="2067" y="1822"/>
                  </a:cubicBezTo>
                  <a:cubicBezTo>
                    <a:pt x="2067" y="1910"/>
                    <a:pt x="2067" y="1910"/>
                    <a:pt x="2067" y="1910"/>
                  </a:cubicBezTo>
                  <a:cubicBezTo>
                    <a:pt x="2094" y="1910"/>
                    <a:pt x="2094" y="1910"/>
                    <a:pt x="2094" y="1910"/>
                  </a:cubicBezTo>
                  <a:cubicBezTo>
                    <a:pt x="2094" y="1819"/>
                    <a:pt x="2094" y="1819"/>
                    <a:pt x="2094" y="1819"/>
                  </a:cubicBezTo>
                  <a:cubicBezTo>
                    <a:pt x="2094" y="1766"/>
                    <a:pt x="2062" y="1754"/>
                    <a:pt x="2041" y="1754"/>
                  </a:cubicBezTo>
                  <a:close/>
                  <a:moveTo>
                    <a:pt x="2246" y="1757"/>
                  </a:moveTo>
                  <a:cubicBezTo>
                    <a:pt x="2270" y="1757"/>
                    <a:pt x="2270" y="1757"/>
                    <a:pt x="2270" y="1757"/>
                  </a:cubicBezTo>
                  <a:cubicBezTo>
                    <a:pt x="2270" y="1768"/>
                    <a:pt x="2269" y="1781"/>
                    <a:pt x="2269" y="1799"/>
                  </a:cubicBezTo>
                  <a:cubicBezTo>
                    <a:pt x="2269" y="1888"/>
                    <a:pt x="2269" y="1888"/>
                    <a:pt x="2269" y="1888"/>
                  </a:cubicBezTo>
                  <a:cubicBezTo>
                    <a:pt x="2269" y="1922"/>
                    <a:pt x="2262" y="1944"/>
                    <a:pt x="2247" y="1957"/>
                  </a:cubicBezTo>
                  <a:cubicBezTo>
                    <a:pt x="2233" y="1971"/>
                    <a:pt x="2211" y="1975"/>
                    <a:pt x="2192" y="1975"/>
                  </a:cubicBezTo>
                  <a:cubicBezTo>
                    <a:pt x="2174" y="1975"/>
                    <a:pt x="2154" y="1971"/>
                    <a:pt x="2141" y="1963"/>
                  </a:cubicBezTo>
                  <a:cubicBezTo>
                    <a:pt x="2148" y="1942"/>
                    <a:pt x="2148" y="1942"/>
                    <a:pt x="2148" y="1942"/>
                  </a:cubicBezTo>
                  <a:cubicBezTo>
                    <a:pt x="2158" y="1948"/>
                    <a:pt x="2174" y="1954"/>
                    <a:pt x="2193" y="1954"/>
                  </a:cubicBezTo>
                  <a:cubicBezTo>
                    <a:pt x="2221" y="1954"/>
                    <a:pt x="2242" y="1939"/>
                    <a:pt x="2242" y="1900"/>
                  </a:cubicBezTo>
                  <a:cubicBezTo>
                    <a:pt x="2242" y="1883"/>
                    <a:pt x="2242" y="1883"/>
                    <a:pt x="2242" y="1883"/>
                  </a:cubicBezTo>
                  <a:cubicBezTo>
                    <a:pt x="2241" y="1883"/>
                    <a:pt x="2241" y="1883"/>
                    <a:pt x="2241" y="1883"/>
                  </a:cubicBezTo>
                  <a:cubicBezTo>
                    <a:pt x="2233" y="1898"/>
                    <a:pt x="2216" y="1909"/>
                    <a:pt x="2193" y="1909"/>
                  </a:cubicBezTo>
                  <a:cubicBezTo>
                    <a:pt x="2155" y="1909"/>
                    <a:pt x="2128" y="1877"/>
                    <a:pt x="2128" y="1835"/>
                  </a:cubicBezTo>
                  <a:cubicBezTo>
                    <a:pt x="2128" y="1783"/>
                    <a:pt x="2162" y="1754"/>
                    <a:pt x="2197" y="1754"/>
                  </a:cubicBezTo>
                  <a:cubicBezTo>
                    <a:pt x="2223" y="1754"/>
                    <a:pt x="2238" y="1768"/>
                    <a:pt x="2244" y="1780"/>
                  </a:cubicBezTo>
                  <a:cubicBezTo>
                    <a:pt x="2245" y="1780"/>
                    <a:pt x="2245" y="1780"/>
                    <a:pt x="2245" y="1780"/>
                  </a:cubicBezTo>
                  <a:lnTo>
                    <a:pt x="2246" y="1757"/>
                  </a:lnTo>
                  <a:close/>
                  <a:moveTo>
                    <a:pt x="2242" y="1817"/>
                  </a:moveTo>
                  <a:cubicBezTo>
                    <a:pt x="2242" y="1813"/>
                    <a:pt x="2241" y="1809"/>
                    <a:pt x="2240" y="1805"/>
                  </a:cubicBezTo>
                  <a:cubicBezTo>
                    <a:pt x="2235" y="1789"/>
                    <a:pt x="2222" y="1776"/>
                    <a:pt x="2201" y="1776"/>
                  </a:cubicBezTo>
                  <a:cubicBezTo>
                    <a:pt x="2175" y="1776"/>
                    <a:pt x="2156" y="1798"/>
                    <a:pt x="2156" y="1833"/>
                  </a:cubicBezTo>
                  <a:cubicBezTo>
                    <a:pt x="2156" y="1863"/>
                    <a:pt x="2171" y="1888"/>
                    <a:pt x="2201" y="1888"/>
                  </a:cubicBezTo>
                  <a:cubicBezTo>
                    <a:pt x="2218" y="1888"/>
                    <a:pt x="2233" y="1877"/>
                    <a:pt x="2239" y="1860"/>
                  </a:cubicBezTo>
                  <a:cubicBezTo>
                    <a:pt x="2241" y="1855"/>
                    <a:pt x="2242" y="1849"/>
                    <a:pt x="2242" y="1845"/>
                  </a:cubicBezTo>
                  <a:lnTo>
                    <a:pt x="2242" y="1817"/>
                  </a:lnTo>
                  <a:close/>
                  <a:moveTo>
                    <a:pt x="2513" y="1872"/>
                  </a:moveTo>
                  <a:cubicBezTo>
                    <a:pt x="2524" y="1884"/>
                    <a:pt x="2535" y="1896"/>
                    <a:pt x="2548" y="1910"/>
                  </a:cubicBezTo>
                  <a:cubicBezTo>
                    <a:pt x="2515" y="1910"/>
                    <a:pt x="2515" y="1910"/>
                    <a:pt x="2515" y="1910"/>
                  </a:cubicBezTo>
                  <a:cubicBezTo>
                    <a:pt x="2509" y="1904"/>
                    <a:pt x="2503" y="1898"/>
                    <a:pt x="2495" y="1889"/>
                  </a:cubicBezTo>
                  <a:cubicBezTo>
                    <a:pt x="2477" y="1906"/>
                    <a:pt x="2456" y="1913"/>
                    <a:pt x="2433" y="1913"/>
                  </a:cubicBezTo>
                  <a:cubicBezTo>
                    <a:pt x="2392" y="1913"/>
                    <a:pt x="2368" y="1885"/>
                    <a:pt x="2368" y="1854"/>
                  </a:cubicBezTo>
                  <a:cubicBezTo>
                    <a:pt x="2368" y="1825"/>
                    <a:pt x="2385" y="1805"/>
                    <a:pt x="2410" y="1792"/>
                  </a:cubicBezTo>
                  <a:cubicBezTo>
                    <a:pt x="2410" y="1791"/>
                    <a:pt x="2410" y="1791"/>
                    <a:pt x="2410" y="1791"/>
                  </a:cubicBezTo>
                  <a:cubicBezTo>
                    <a:pt x="2399" y="1777"/>
                    <a:pt x="2392" y="1761"/>
                    <a:pt x="2392" y="1746"/>
                  </a:cubicBezTo>
                  <a:cubicBezTo>
                    <a:pt x="2392" y="1721"/>
                    <a:pt x="2411" y="1694"/>
                    <a:pt x="2446" y="1694"/>
                  </a:cubicBezTo>
                  <a:cubicBezTo>
                    <a:pt x="2472" y="1694"/>
                    <a:pt x="2493" y="1712"/>
                    <a:pt x="2493" y="1739"/>
                  </a:cubicBezTo>
                  <a:cubicBezTo>
                    <a:pt x="2493" y="1761"/>
                    <a:pt x="2480" y="1779"/>
                    <a:pt x="2446" y="1796"/>
                  </a:cubicBezTo>
                  <a:cubicBezTo>
                    <a:pt x="2446" y="1797"/>
                    <a:pt x="2446" y="1797"/>
                    <a:pt x="2446" y="1797"/>
                  </a:cubicBezTo>
                  <a:cubicBezTo>
                    <a:pt x="2464" y="1817"/>
                    <a:pt x="2484" y="1841"/>
                    <a:pt x="2498" y="1856"/>
                  </a:cubicBezTo>
                  <a:cubicBezTo>
                    <a:pt x="2507" y="1841"/>
                    <a:pt x="2514" y="1821"/>
                    <a:pt x="2518" y="1794"/>
                  </a:cubicBezTo>
                  <a:cubicBezTo>
                    <a:pt x="2543" y="1794"/>
                    <a:pt x="2543" y="1794"/>
                    <a:pt x="2543" y="1794"/>
                  </a:cubicBezTo>
                  <a:cubicBezTo>
                    <a:pt x="2538" y="1827"/>
                    <a:pt x="2528" y="1854"/>
                    <a:pt x="2513" y="1872"/>
                  </a:cubicBezTo>
                  <a:close/>
                  <a:moveTo>
                    <a:pt x="2417" y="1744"/>
                  </a:moveTo>
                  <a:cubicBezTo>
                    <a:pt x="2417" y="1759"/>
                    <a:pt x="2424" y="1771"/>
                    <a:pt x="2433" y="1782"/>
                  </a:cubicBezTo>
                  <a:cubicBezTo>
                    <a:pt x="2455" y="1770"/>
                    <a:pt x="2468" y="1758"/>
                    <a:pt x="2468" y="1740"/>
                  </a:cubicBezTo>
                  <a:cubicBezTo>
                    <a:pt x="2468" y="1727"/>
                    <a:pt x="2461" y="1713"/>
                    <a:pt x="2444" y="1713"/>
                  </a:cubicBezTo>
                  <a:cubicBezTo>
                    <a:pt x="2426" y="1713"/>
                    <a:pt x="2417" y="1727"/>
                    <a:pt x="2417" y="1744"/>
                  </a:cubicBezTo>
                  <a:close/>
                  <a:moveTo>
                    <a:pt x="2482" y="1873"/>
                  </a:moveTo>
                  <a:cubicBezTo>
                    <a:pt x="2469" y="1859"/>
                    <a:pt x="2445" y="1833"/>
                    <a:pt x="2422" y="1806"/>
                  </a:cubicBezTo>
                  <a:cubicBezTo>
                    <a:pt x="2411" y="1814"/>
                    <a:pt x="2394" y="1827"/>
                    <a:pt x="2394" y="1849"/>
                  </a:cubicBezTo>
                  <a:cubicBezTo>
                    <a:pt x="2394" y="1874"/>
                    <a:pt x="2412" y="1892"/>
                    <a:pt x="2438" y="1892"/>
                  </a:cubicBezTo>
                  <a:cubicBezTo>
                    <a:pt x="2456" y="1892"/>
                    <a:pt x="2472" y="1884"/>
                    <a:pt x="2482" y="1873"/>
                  </a:cubicBezTo>
                  <a:close/>
                  <a:moveTo>
                    <a:pt x="2738" y="1717"/>
                  </a:moveTo>
                  <a:cubicBezTo>
                    <a:pt x="2756" y="1717"/>
                    <a:pt x="2770" y="1721"/>
                    <a:pt x="2781" y="1726"/>
                  </a:cubicBezTo>
                  <a:cubicBezTo>
                    <a:pt x="2787" y="1704"/>
                    <a:pt x="2787" y="1704"/>
                    <a:pt x="2787" y="1704"/>
                  </a:cubicBezTo>
                  <a:cubicBezTo>
                    <a:pt x="2780" y="1700"/>
                    <a:pt x="2763" y="1694"/>
                    <a:pt x="2737" y="1694"/>
                  </a:cubicBezTo>
                  <a:cubicBezTo>
                    <a:pt x="2671" y="1694"/>
                    <a:pt x="2626" y="1739"/>
                    <a:pt x="2626" y="1805"/>
                  </a:cubicBezTo>
                  <a:cubicBezTo>
                    <a:pt x="2626" y="1875"/>
                    <a:pt x="2671" y="1913"/>
                    <a:pt x="2731" y="1913"/>
                  </a:cubicBezTo>
                  <a:cubicBezTo>
                    <a:pt x="2757" y="1913"/>
                    <a:pt x="2777" y="1908"/>
                    <a:pt x="2787" y="1903"/>
                  </a:cubicBezTo>
                  <a:cubicBezTo>
                    <a:pt x="2781" y="1881"/>
                    <a:pt x="2781" y="1881"/>
                    <a:pt x="2781" y="1881"/>
                  </a:cubicBezTo>
                  <a:cubicBezTo>
                    <a:pt x="2770" y="1886"/>
                    <a:pt x="2753" y="1890"/>
                    <a:pt x="2737" y="1890"/>
                  </a:cubicBezTo>
                  <a:cubicBezTo>
                    <a:pt x="2685" y="1890"/>
                    <a:pt x="2655" y="1856"/>
                    <a:pt x="2655" y="1805"/>
                  </a:cubicBezTo>
                  <a:cubicBezTo>
                    <a:pt x="2655" y="1749"/>
                    <a:pt x="2688" y="1717"/>
                    <a:pt x="2738" y="1717"/>
                  </a:cubicBezTo>
                  <a:close/>
                  <a:moveTo>
                    <a:pt x="2958" y="1832"/>
                  </a:moveTo>
                  <a:cubicBezTo>
                    <a:pt x="2958" y="1888"/>
                    <a:pt x="2919" y="1913"/>
                    <a:pt x="2882" y="1913"/>
                  </a:cubicBezTo>
                  <a:cubicBezTo>
                    <a:pt x="2841" y="1913"/>
                    <a:pt x="2809" y="1883"/>
                    <a:pt x="2809" y="1835"/>
                  </a:cubicBezTo>
                  <a:cubicBezTo>
                    <a:pt x="2809" y="1784"/>
                    <a:pt x="2842" y="1754"/>
                    <a:pt x="2885" y="1754"/>
                  </a:cubicBezTo>
                  <a:cubicBezTo>
                    <a:pt x="2928" y="1754"/>
                    <a:pt x="2958" y="1786"/>
                    <a:pt x="2958" y="1832"/>
                  </a:cubicBezTo>
                  <a:close/>
                  <a:moveTo>
                    <a:pt x="2929" y="1833"/>
                  </a:moveTo>
                  <a:cubicBezTo>
                    <a:pt x="2929" y="1807"/>
                    <a:pt x="2917" y="1775"/>
                    <a:pt x="2884" y="1775"/>
                  </a:cubicBezTo>
                  <a:cubicBezTo>
                    <a:pt x="2851" y="1775"/>
                    <a:pt x="2837" y="1805"/>
                    <a:pt x="2837" y="1834"/>
                  </a:cubicBezTo>
                  <a:cubicBezTo>
                    <a:pt x="2837" y="1867"/>
                    <a:pt x="2856" y="1892"/>
                    <a:pt x="2883" y="1892"/>
                  </a:cubicBezTo>
                  <a:cubicBezTo>
                    <a:pt x="2910" y="1892"/>
                    <a:pt x="2929" y="1867"/>
                    <a:pt x="2929" y="1833"/>
                  </a:cubicBezTo>
                  <a:close/>
                  <a:moveTo>
                    <a:pt x="3068" y="1754"/>
                  </a:moveTo>
                  <a:cubicBezTo>
                    <a:pt x="3043" y="1754"/>
                    <a:pt x="3026" y="1768"/>
                    <a:pt x="3018" y="1783"/>
                  </a:cubicBezTo>
                  <a:cubicBezTo>
                    <a:pt x="3017" y="1783"/>
                    <a:pt x="3017" y="1783"/>
                    <a:pt x="3017" y="1783"/>
                  </a:cubicBezTo>
                  <a:cubicBezTo>
                    <a:pt x="3016" y="1757"/>
                    <a:pt x="3016" y="1757"/>
                    <a:pt x="3016" y="1757"/>
                  </a:cubicBezTo>
                  <a:cubicBezTo>
                    <a:pt x="2991" y="1757"/>
                    <a:pt x="2991" y="1757"/>
                    <a:pt x="2991" y="1757"/>
                  </a:cubicBezTo>
                  <a:cubicBezTo>
                    <a:pt x="2992" y="1770"/>
                    <a:pt x="2993" y="1783"/>
                    <a:pt x="2993" y="1799"/>
                  </a:cubicBezTo>
                  <a:cubicBezTo>
                    <a:pt x="2993" y="1910"/>
                    <a:pt x="2993" y="1910"/>
                    <a:pt x="2993" y="1910"/>
                  </a:cubicBezTo>
                  <a:cubicBezTo>
                    <a:pt x="3020" y="1910"/>
                    <a:pt x="3020" y="1910"/>
                    <a:pt x="3020" y="1910"/>
                  </a:cubicBezTo>
                  <a:cubicBezTo>
                    <a:pt x="3020" y="1818"/>
                    <a:pt x="3020" y="1818"/>
                    <a:pt x="3020" y="1818"/>
                  </a:cubicBezTo>
                  <a:cubicBezTo>
                    <a:pt x="3020" y="1813"/>
                    <a:pt x="3021" y="1809"/>
                    <a:pt x="3022" y="1805"/>
                  </a:cubicBezTo>
                  <a:cubicBezTo>
                    <a:pt x="3027" y="1790"/>
                    <a:pt x="3041" y="1777"/>
                    <a:pt x="3059" y="1777"/>
                  </a:cubicBezTo>
                  <a:cubicBezTo>
                    <a:pt x="3085" y="1777"/>
                    <a:pt x="3094" y="1797"/>
                    <a:pt x="3094" y="1822"/>
                  </a:cubicBezTo>
                  <a:cubicBezTo>
                    <a:pt x="3094" y="1910"/>
                    <a:pt x="3094" y="1910"/>
                    <a:pt x="3094" y="1910"/>
                  </a:cubicBezTo>
                  <a:cubicBezTo>
                    <a:pt x="3122" y="1910"/>
                    <a:pt x="3122" y="1910"/>
                    <a:pt x="3122" y="1910"/>
                  </a:cubicBezTo>
                  <a:cubicBezTo>
                    <a:pt x="3122" y="1819"/>
                    <a:pt x="3122" y="1819"/>
                    <a:pt x="3122" y="1819"/>
                  </a:cubicBezTo>
                  <a:cubicBezTo>
                    <a:pt x="3122" y="1766"/>
                    <a:pt x="3089" y="1754"/>
                    <a:pt x="3068" y="1754"/>
                  </a:cubicBezTo>
                  <a:close/>
                  <a:moveTo>
                    <a:pt x="3216" y="1821"/>
                  </a:moveTo>
                  <a:cubicBezTo>
                    <a:pt x="3196" y="1814"/>
                    <a:pt x="3187" y="1808"/>
                    <a:pt x="3187" y="1795"/>
                  </a:cubicBezTo>
                  <a:cubicBezTo>
                    <a:pt x="3187" y="1784"/>
                    <a:pt x="3196" y="1775"/>
                    <a:pt x="3212" y="1775"/>
                  </a:cubicBezTo>
                  <a:cubicBezTo>
                    <a:pt x="3227" y="1775"/>
                    <a:pt x="3238" y="1780"/>
                    <a:pt x="3244" y="1783"/>
                  </a:cubicBezTo>
                  <a:cubicBezTo>
                    <a:pt x="3250" y="1763"/>
                    <a:pt x="3250" y="1763"/>
                    <a:pt x="3250" y="1763"/>
                  </a:cubicBezTo>
                  <a:cubicBezTo>
                    <a:pt x="3242" y="1758"/>
                    <a:pt x="3228" y="1754"/>
                    <a:pt x="3213" y="1754"/>
                  </a:cubicBezTo>
                  <a:cubicBezTo>
                    <a:pt x="3180" y="1754"/>
                    <a:pt x="3161" y="1774"/>
                    <a:pt x="3161" y="1799"/>
                  </a:cubicBezTo>
                  <a:cubicBezTo>
                    <a:pt x="3161" y="1817"/>
                    <a:pt x="3173" y="1832"/>
                    <a:pt x="3201" y="1842"/>
                  </a:cubicBezTo>
                  <a:cubicBezTo>
                    <a:pt x="3221" y="1849"/>
                    <a:pt x="3229" y="1856"/>
                    <a:pt x="3229" y="1870"/>
                  </a:cubicBezTo>
                  <a:cubicBezTo>
                    <a:pt x="3229" y="1882"/>
                    <a:pt x="3220" y="1892"/>
                    <a:pt x="3200" y="1892"/>
                  </a:cubicBezTo>
                  <a:cubicBezTo>
                    <a:pt x="3186" y="1892"/>
                    <a:pt x="3171" y="1887"/>
                    <a:pt x="3163" y="1881"/>
                  </a:cubicBezTo>
                  <a:cubicBezTo>
                    <a:pt x="3156" y="1902"/>
                    <a:pt x="3156" y="1902"/>
                    <a:pt x="3156" y="1902"/>
                  </a:cubicBezTo>
                  <a:cubicBezTo>
                    <a:pt x="3167" y="1909"/>
                    <a:pt x="3182" y="1913"/>
                    <a:pt x="3199" y="1913"/>
                  </a:cubicBezTo>
                  <a:cubicBezTo>
                    <a:pt x="3235" y="1913"/>
                    <a:pt x="3256" y="1894"/>
                    <a:pt x="3256" y="1867"/>
                  </a:cubicBezTo>
                  <a:cubicBezTo>
                    <a:pt x="3256" y="1844"/>
                    <a:pt x="3242" y="1831"/>
                    <a:pt x="3216" y="1821"/>
                  </a:cubicBezTo>
                  <a:close/>
                  <a:moveTo>
                    <a:pt x="3419" y="1757"/>
                  </a:moveTo>
                  <a:cubicBezTo>
                    <a:pt x="3391" y="1757"/>
                    <a:pt x="3391" y="1757"/>
                    <a:pt x="3391" y="1757"/>
                  </a:cubicBezTo>
                  <a:cubicBezTo>
                    <a:pt x="3391" y="1851"/>
                    <a:pt x="3391" y="1851"/>
                    <a:pt x="3391" y="1851"/>
                  </a:cubicBezTo>
                  <a:cubicBezTo>
                    <a:pt x="3391" y="1856"/>
                    <a:pt x="3390" y="1861"/>
                    <a:pt x="3388" y="1865"/>
                  </a:cubicBezTo>
                  <a:cubicBezTo>
                    <a:pt x="3383" y="1877"/>
                    <a:pt x="3370" y="1890"/>
                    <a:pt x="3352" y="1890"/>
                  </a:cubicBezTo>
                  <a:cubicBezTo>
                    <a:pt x="3327" y="1890"/>
                    <a:pt x="3318" y="1871"/>
                    <a:pt x="3318" y="1842"/>
                  </a:cubicBezTo>
                  <a:cubicBezTo>
                    <a:pt x="3318" y="1757"/>
                    <a:pt x="3318" y="1757"/>
                    <a:pt x="3318" y="1757"/>
                  </a:cubicBezTo>
                  <a:cubicBezTo>
                    <a:pt x="3290" y="1757"/>
                    <a:pt x="3290" y="1757"/>
                    <a:pt x="3290" y="1757"/>
                  </a:cubicBezTo>
                  <a:cubicBezTo>
                    <a:pt x="3290" y="1846"/>
                    <a:pt x="3290" y="1846"/>
                    <a:pt x="3290" y="1846"/>
                  </a:cubicBezTo>
                  <a:cubicBezTo>
                    <a:pt x="3290" y="1900"/>
                    <a:pt x="3319" y="1913"/>
                    <a:pt x="3343" y="1913"/>
                  </a:cubicBezTo>
                  <a:cubicBezTo>
                    <a:pt x="3370" y="1913"/>
                    <a:pt x="3386" y="1897"/>
                    <a:pt x="3393" y="1885"/>
                  </a:cubicBezTo>
                  <a:cubicBezTo>
                    <a:pt x="3394" y="1885"/>
                    <a:pt x="3394" y="1885"/>
                    <a:pt x="3394" y="1885"/>
                  </a:cubicBezTo>
                  <a:cubicBezTo>
                    <a:pt x="3395" y="1910"/>
                    <a:pt x="3395" y="1910"/>
                    <a:pt x="3395" y="1910"/>
                  </a:cubicBezTo>
                  <a:cubicBezTo>
                    <a:pt x="3420" y="1910"/>
                    <a:pt x="3420" y="1910"/>
                    <a:pt x="3420" y="1910"/>
                  </a:cubicBezTo>
                  <a:cubicBezTo>
                    <a:pt x="3419" y="1898"/>
                    <a:pt x="3419" y="1884"/>
                    <a:pt x="3419" y="1868"/>
                  </a:cubicBezTo>
                  <a:lnTo>
                    <a:pt x="3419" y="1757"/>
                  </a:lnTo>
                  <a:close/>
                  <a:moveTo>
                    <a:pt x="3464" y="1910"/>
                  </a:moveTo>
                  <a:cubicBezTo>
                    <a:pt x="3492" y="1910"/>
                    <a:pt x="3492" y="1910"/>
                    <a:pt x="3492" y="1910"/>
                  </a:cubicBezTo>
                  <a:cubicBezTo>
                    <a:pt x="3492" y="1686"/>
                    <a:pt x="3492" y="1686"/>
                    <a:pt x="3492" y="1686"/>
                  </a:cubicBezTo>
                  <a:cubicBezTo>
                    <a:pt x="3464" y="1686"/>
                    <a:pt x="3464" y="1686"/>
                    <a:pt x="3464" y="1686"/>
                  </a:cubicBezTo>
                  <a:lnTo>
                    <a:pt x="3464" y="1910"/>
                  </a:lnTo>
                  <a:close/>
                  <a:moveTo>
                    <a:pt x="3572" y="1714"/>
                  </a:moveTo>
                  <a:cubicBezTo>
                    <a:pt x="3545" y="1721"/>
                    <a:pt x="3545" y="1721"/>
                    <a:pt x="3545" y="1721"/>
                  </a:cubicBezTo>
                  <a:cubicBezTo>
                    <a:pt x="3545" y="1757"/>
                    <a:pt x="3545" y="1757"/>
                    <a:pt x="3545" y="1757"/>
                  </a:cubicBezTo>
                  <a:cubicBezTo>
                    <a:pt x="3521" y="1757"/>
                    <a:pt x="3521" y="1757"/>
                    <a:pt x="3521" y="1757"/>
                  </a:cubicBezTo>
                  <a:cubicBezTo>
                    <a:pt x="3521" y="1778"/>
                    <a:pt x="3521" y="1778"/>
                    <a:pt x="3521" y="1778"/>
                  </a:cubicBezTo>
                  <a:cubicBezTo>
                    <a:pt x="3545" y="1778"/>
                    <a:pt x="3545" y="1778"/>
                    <a:pt x="3545" y="1778"/>
                  </a:cubicBezTo>
                  <a:cubicBezTo>
                    <a:pt x="3545" y="1861"/>
                    <a:pt x="3545" y="1861"/>
                    <a:pt x="3545" y="1861"/>
                  </a:cubicBezTo>
                  <a:cubicBezTo>
                    <a:pt x="3545" y="1879"/>
                    <a:pt x="3548" y="1893"/>
                    <a:pt x="3555" y="1901"/>
                  </a:cubicBezTo>
                  <a:cubicBezTo>
                    <a:pt x="3562" y="1909"/>
                    <a:pt x="3572" y="1913"/>
                    <a:pt x="3585" y="1913"/>
                  </a:cubicBezTo>
                  <a:cubicBezTo>
                    <a:pt x="3596" y="1913"/>
                    <a:pt x="3604" y="1911"/>
                    <a:pt x="3610" y="1909"/>
                  </a:cubicBezTo>
                  <a:cubicBezTo>
                    <a:pt x="3609" y="1888"/>
                    <a:pt x="3609" y="1888"/>
                    <a:pt x="3609" y="1888"/>
                  </a:cubicBezTo>
                  <a:cubicBezTo>
                    <a:pt x="3605" y="1889"/>
                    <a:pt x="3600" y="1890"/>
                    <a:pt x="3592" y="1890"/>
                  </a:cubicBezTo>
                  <a:cubicBezTo>
                    <a:pt x="3577" y="1890"/>
                    <a:pt x="3572" y="1879"/>
                    <a:pt x="3572" y="1860"/>
                  </a:cubicBezTo>
                  <a:cubicBezTo>
                    <a:pt x="3572" y="1778"/>
                    <a:pt x="3572" y="1778"/>
                    <a:pt x="3572" y="1778"/>
                  </a:cubicBezTo>
                  <a:cubicBezTo>
                    <a:pt x="3611" y="1778"/>
                    <a:pt x="3611" y="1778"/>
                    <a:pt x="3611" y="1778"/>
                  </a:cubicBezTo>
                  <a:cubicBezTo>
                    <a:pt x="3611" y="1757"/>
                    <a:pt x="3611" y="1757"/>
                    <a:pt x="3611" y="1757"/>
                  </a:cubicBezTo>
                  <a:cubicBezTo>
                    <a:pt x="3572" y="1757"/>
                    <a:pt x="3572" y="1757"/>
                    <a:pt x="3572" y="1757"/>
                  </a:cubicBezTo>
                  <a:lnTo>
                    <a:pt x="3572" y="1714"/>
                  </a:lnTo>
                  <a:close/>
                  <a:moveTo>
                    <a:pt x="3749" y="1873"/>
                  </a:moveTo>
                  <a:cubicBezTo>
                    <a:pt x="3749" y="1886"/>
                    <a:pt x="3750" y="1899"/>
                    <a:pt x="3752" y="1910"/>
                  </a:cubicBezTo>
                  <a:cubicBezTo>
                    <a:pt x="3727" y="1910"/>
                    <a:pt x="3727" y="1910"/>
                    <a:pt x="3727" y="1910"/>
                  </a:cubicBezTo>
                  <a:cubicBezTo>
                    <a:pt x="3724" y="1890"/>
                    <a:pt x="3724" y="1890"/>
                    <a:pt x="3724" y="1890"/>
                  </a:cubicBezTo>
                  <a:cubicBezTo>
                    <a:pt x="3724" y="1890"/>
                    <a:pt x="3724" y="1890"/>
                    <a:pt x="3724" y="1890"/>
                  </a:cubicBezTo>
                  <a:cubicBezTo>
                    <a:pt x="3715" y="1902"/>
                    <a:pt x="3699" y="1913"/>
                    <a:pt x="3677" y="1913"/>
                  </a:cubicBezTo>
                  <a:cubicBezTo>
                    <a:pt x="3646" y="1913"/>
                    <a:pt x="3630" y="1891"/>
                    <a:pt x="3630" y="1869"/>
                  </a:cubicBezTo>
                  <a:cubicBezTo>
                    <a:pt x="3630" y="1833"/>
                    <a:pt x="3663" y="1812"/>
                    <a:pt x="3722" y="1813"/>
                  </a:cubicBezTo>
                  <a:cubicBezTo>
                    <a:pt x="3722" y="1810"/>
                    <a:pt x="3722" y="1810"/>
                    <a:pt x="3722" y="1810"/>
                  </a:cubicBezTo>
                  <a:cubicBezTo>
                    <a:pt x="3722" y="1797"/>
                    <a:pt x="3719" y="1774"/>
                    <a:pt x="3687" y="1774"/>
                  </a:cubicBezTo>
                  <a:cubicBezTo>
                    <a:pt x="3673" y="1774"/>
                    <a:pt x="3658" y="1779"/>
                    <a:pt x="3648" y="1786"/>
                  </a:cubicBezTo>
                  <a:cubicBezTo>
                    <a:pt x="3641" y="1767"/>
                    <a:pt x="3641" y="1767"/>
                    <a:pt x="3641" y="1767"/>
                  </a:cubicBezTo>
                  <a:cubicBezTo>
                    <a:pt x="3654" y="1759"/>
                    <a:pt x="3672" y="1754"/>
                    <a:pt x="3691" y="1754"/>
                  </a:cubicBezTo>
                  <a:cubicBezTo>
                    <a:pt x="3738" y="1754"/>
                    <a:pt x="3749" y="1786"/>
                    <a:pt x="3749" y="1816"/>
                  </a:cubicBezTo>
                  <a:lnTo>
                    <a:pt x="3749" y="1873"/>
                  </a:lnTo>
                  <a:close/>
                  <a:moveTo>
                    <a:pt x="3723" y="1832"/>
                  </a:moveTo>
                  <a:cubicBezTo>
                    <a:pt x="3692" y="1831"/>
                    <a:pt x="3658" y="1837"/>
                    <a:pt x="3658" y="1866"/>
                  </a:cubicBezTo>
                  <a:cubicBezTo>
                    <a:pt x="3658" y="1884"/>
                    <a:pt x="3670" y="1893"/>
                    <a:pt x="3684" y="1893"/>
                  </a:cubicBezTo>
                  <a:cubicBezTo>
                    <a:pt x="3704" y="1893"/>
                    <a:pt x="3717" y="1880"/>
                    <a:pt x="3721" y="1867"/>
                  </a:cubicBezTo>
                  <a:cubicBezTo>
                    <a:pt x="3722" y="1864"/>
                    <a:pt x="3723" y="1861"/>
                    <a:pt x="3723" y="1858"/>
                  </a:cubicBezTo>
                  <a:lnTo>
                    <a:pt x="3723" y="1832"/>
                  </a:lnTo>
                  <a:close/>
                  <a:moveTo>
                    <a:pt x="3870" y="1754"/>
                  </a:moveTo>
                  <a:cubicBezTo>
                    <a:pt x="3844" y="1754"/>
                    <a:pt x="3827" y="1768"/>
                    <a:pt x="3819" y="1783"/>
                  </a:cubicBezTo>
                  <a:cubicBezTo>
                    <a:pt x="3819" y="1783"/>
                    <a:pt x="3819" y="1783"/>
                    <a:pt x="3819" y="1783"/>
                  </a:cubicBezTo>
                  <a:cubicBezTo>
                    <a:pt x="3817" y="1757"/>
                    <a:pt x="3817" y="1757"/>
                    <a:pt x="3817" y="1757"/>
                  </a:cubicBezTo>
                  <a:cubicBezTo>
                    <a:pt x="3792" y="1757"/>
                    <a:pt x="3792" y="1757"/>
                    <a:pt x="3792" y="1757"/>
                  </a:cubicBezTo>
                  <a:cubicBezTo>
                    <a:pt x="3793" y="1770"/>
                    <a:pt x="3794" y="1783"/>
                    <a:pt x="3794" y="1799"/>
                  </a:cubicBezTo>
                  <a:cubicBezTo>
                    <a:pt x="3794" y="1910"/>
                    <a:pt x="3794" y="1910"/>
                    <a:pt x="3794" y="1910"/>
                  </a:cubicBezTo>
                  <a:cubicBezTo>
                    <a:pt x="3821" y="1910"/>
                    <a:pt x="3821" y="1910"/>
                    <a:pt x="3821" y="1910"/>
                  </a:cubicBezTo>
                  <a:cubicBezTo>
                    <a:pt x="3821" y="1818"/>
                    <a:pt x="3821" y="1818"/>
                    <a:pt x="3821" y="1818"/>
                  </a:cubicBezTo>
                  <a:cubicBezTo>
                    <a:pt x="3821" y="1813"/>
                    <a:pt x="3822" y="1809"/>
                    <a:pt x="3823" y="1805"/>
                  </a:cubicBezTo>
                  <a:cubicBezTo>
                    <a:pt x="3828" y="1790"/>
                    <a:pt x="3842" y="1777"/>
                    <a:pt x="3860" y="1777"/>
                  </a:cubicBezTo>
                  <a:cubicBezTo>
                    <a:pt x="3887" y="1777"/>
                    <a:pt x="3896" y="1797"/>
                    <a:pt x="3896" y="1822"/>
                  </a:cubicBezTo>
                  <a:cubicBezTo>
                    <a:pt x="3896" y="1910"/>
                    <a:pt x="3896" y="1910"/>
                    <a:pt x="3896" y="1910"/>
                  </a:cubicBezTo>
                  <a:cubicBezTo>
                    <a:pt x="3923" y="1910"/>
                    <a:pt x="3923" y="1910"/>
                    <a:pt x="3923" y="1910"/>
                  </a:cubicBezTo>
                  <a:cubicBezTo>
                    <a:pt x="3923" y="1819"/>
                    <a:pt x="3923" y="1819"/>
                    <a:pt x="3923" y="1819"/>
                  </a:cubicBezTo>
                  <a:cubicBezTo>
                    <a:pt x="3923" y="1766"/>
                    <a:pt x="3891" y="1754"/>
                    <a:pt x="3870" y="1754"/>
                  </a:cubicBezTo>
                  <a:close/>
                  <a:moveTo>
                    <a:pt x="4039" y="1776"/>
                  </a:moveTo>
                  <a:cubicBezTo>
                    <a:pt x="4054" y="1776"/>
                    <a:pt x="4064" y="1780"/>
                    <a:pt x="4071" y="1783"/>
                  </a:cubicBezTo>
                  <a:cubicBezTo>
                    <a:pt x="4077" y="1762"/>
                    <a:pt x="4077" y="1762"/>
                    <a:pt x="4077" y="1762"/>
                  </a:cubicBezTo>
                  <a:cubicBezTo>
                    <a:pt x="4070" y="1758"/>
                    <a:pt x="4055" y="1754"/>
                    <a:pt x="4039" y="1754"/>
                  </a:cubicBezTo>
                  <a:cubicBezTo>
                    <a:pt x="3989" y="1754"/>
                    <a:pt x="3957" y="1788"/>
                    <a:pt x="3957" y="1835"/>
                  </a:cubicBezTo>
                  <a:cubicBezTo>
                    <a:pt x="3957" y="1882"/>
                    <a:pt x="3987" y="1913"/>
                    <a:pt x="4033" y="1913"/>
                  </a:cubicBezTo>
                  <a:cubicBezTo>
                    <a:pt x="4053" y="1913"/>
                    <a:pt x="4069" y="1908"/>
                    <a:pt x="4077" y="1904"/>
                  </a:cubicBezTo>
                  <a:cubicBezTo>
                    <a:pt x="4072" y="1883"/>
                    <a:pt x="4072" y="1883"/>
                    <a:pt x="4072" y="1883"/>
                  </a:cubicBezTo>
                  <a:cubicBezTo>
                    <a:pt x="4064" y="1887"/>
                    <a:pt x="4054" y="1891"/>
                    <a:pt x="4038" y="1891"/>
                  </a:cubicBezTo>
                  <a:cubicBezTo>
                    <a:pt x="4008" y="1891"/>
                    <a:pt x="3985" y="1869"/>
                    <a:pt x="3985" y="1834"/>
                  </a:cubicBezTo>
                  <a:cubicBezTo>
                    <a:pt x="3985" y="1802"/>
                    <a:pt x="4004" y="1776"/>
                    <a:pt x="4039" y="1776"/>
                  </a:cubicBezTo>
                  <a:close/>
                  <a:moveTo>
                    <a:pt x="4203" y="1757"/>
                  </a:moveTo>
                  <a:cubicBezTo>
                    <a:pt x="4172" y="1847"/>
                    <a:pt x="4172" y="1847"/>
                    <a:pt x="4172" y="1847"/>
                  </a:cubicBezTo>
                  <a:cubicBezTo>
                    <a:pt x="4169" y="1858"/>
                    <a:pt x="4165" y="1869"/>
                    <a:pt x="4163" y="1878"/>
                  </a:cubicBezTo>
                  <a:cubicBezTo>
                    <a:pt x="4162" y="1878"/>
                    <a:pt x="4162" y="1878"/>
                    <a:pt x="4162" y="1878"/>
                  </a:cubicBezTo>
                  <a:cubicBezTo>
                    <a:pt x="4159" y="1869"/>
                    <a:pt x="4156" y="1857"/>
                    <a:pt x="4152" y="1847"/>
                  </a:cubicBezTo>
                  <a:cubicBezTo>
                    <a:pt x="4119" y="1757"/>
                    <a:pt x="4119" y="1757"/>
                    <a:pt x="4119" y="1757"/>
                  </a:cubicBezTo>
                  <a:cubicBezTo>
                    <a:pt x="4089" y="1757"/>
                    <a:pt x="4089" y="1757"/>
                    <a:pt x="4089" y="1757"/>
                  </a:cubicBezTo>
                  <a:cubicBezTo>
                    <a:pt x="4145" y="1898"/>
                    <a:pt x="4145" y="1898"/>
                    <a:pt x="4145" y="1898"/>
                  </a:cubicBezTo>
                  <a:cubicBezTo>
                    <a:pt x="4146" y="1901"/>
                    <a:pt x="4147" y="1903"/>
                    <a:pt x="4147" y="1905"/>
                  </a:cubicBezTo>
                  <a:cubicBezTo>
                    <a:pt x="4147" y="1906"/>
                    <a:pt x="4146" y="1909"/>
                    <a:pt x="4145" y="1911"/>
                  </a:cubicBezTo>
                  <a:cubicBezTo>
                    <a:pt x="4138" y="1926"/>
                    <a:pt x="4129" y="1936"/>
                    <a:pt x="4121" y="1942"/>
                  </a:cubicBezTo>
                  <a:cubicBezTo>
                    <a:pt x="4113" y="1949"/>
                    <a:pt x="4104" y="1954"/>
                    <a:pt x="4097" y="1956"/>
                  </a:cubicBezTo>
                  <a:cubicBezTo>
                    <a:pt x="4104" y="1979"/>
                    <a:pt x="4104" y="1979"/>
                    <a:pt x="4104" y="1979"/>
                  </a:cubicBezTo>
                  <a:cubicBezTo>
                    <a:pt x="4111" y="1978"/>
                    <a:pt x="4125" y="1973"/>
                    <a:pt x="4138" y="1961"/>
                  </a:cubicBezTo>
                  <a:cubicBezTo>
                    <a:pt x="4157" y="1945"/>
                    <a:pt x="4170" y="1918"/>
                    <a:pt x="4190" y="1866"/>
                  </a:cubicBezTo>
                  <a:cubicBezTo>
                    <a:pt x="4232" y="1757"/>
                    <a:pt x="4232" y="1757"/>
                    <a:pt x="4232" y="1757"/>
                  </a:cubicBezTo>
                  <a:lnTo>
                    <a:pt x="4203" y="175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147634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1" r:id="rId4"/>
    <p:sldLayoutId id="2147483665" r:id="rId5"/>
    <p:sldLayoutId id="2147483650" r:id="rId6"/>
    <p:sldLayoutId id="2147483662" r:id="rId7"/>
    <p:sldLayoutId id="2147483652" r:id="rId8"/>
    <p:sldLayoutId id="2147483654" r:id="rId9"/>
    <p:sldLayoutId id="2147483664" r:id="rId10"/>
    <p:sldLayoutId id="2147483663" r:id="rId11"/>
    <p:sldLayoutId id="2147483668" r:id="rId12"/>
    <p:sldLayoutId id="2147483669" r:id="rId13"/>
    <p:sldLayoutId id="2147483670" r:id="rId14"/>
    <p:sldLayoutId id="2147483672" r:id="rId15"/>
    <p:sldLayoutId id="2147483673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68288" indent="-268288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115000"/>
        <a:buFont typeface="Calibri" panose="020F0502020204030204" pitchFamily="34" charset="0"/>
        <a:buChar char="●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38163" indent="-269875" algn="l" defTabSz="538163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85000"/>
        <a:buFont typeface="Calibri" panose="020F0502020204030204" pitchFamily="34" charset="0"/>
        <a:buChar char="●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6450" indent="-268288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115000"/>
        <a:buFont typeface="Calibri" panose="020F0502020204030204" pitchFamily="34" charset="0"/>
        <a:buChar char="–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76325" indent="-269875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100000"/>
        <a:buFont typeface="Calibri" panose="020F050202020403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44613" indent="-268288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100000"/>
        <a:buFont typeface="Calibri" panose="020F050202020403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49300" y="3036567"/>
            <a:ext cx="9144000" cy="1869743"/>
          </a:xfrm>
        </p:spPr>
        <p:txBody>
          <a:bodyPr/>
          <a:lstStyle/>
          <a:p>
            <a:r>
              <a:rPr lang="fr-FR" dirty="0"/>
              <a:t>Comment construire la matrice du cadre logique et la chaine des résultats</a:t>
            </a:r>
            <a:endParaRPr lang="en-GB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BE" dirty="0"/>
              <a:t>Module</a:t>
            </a:r>
            <a:r>
              <a:rPr lang="en-BE" dirty="0"/>
              <a:t> </a:t>
            </a:r>
            <a:r>
              <a:rPr lang="fr-BE" dirty="0"/>
              <a:t>5.1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3686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6D197-9DF4-4773-885C-7933A0AC87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fr-FR" dirty="0" err="1"/>
              <a:t>Chaîne</a:t>
            </a:r>
            <a:r>
              <a:rPr lang="fr-FR" dirty="0"/>
              <a:t> de résultats, effets directs et limite de responsabilité</a:t>
            </a:r>
            <a:endParaRPr lang="en-US" dirty="0"/>
          </a:p>
        </p:txBody>
      </p:sp>
      <p:sp>
        <p:nvSpPr>
          <p:cNvPr id="35843" name="Text Placeholder 3">
            <a:extLst>
              <a:ext uri="{FF2B5EF4-FFF2-40B4-BE49-F238E27FC236}">
                <a16:creationId xmlns:a16="http://schemas.microsoft.com/office/drawing/2014/main" id="{162E87AE-B418-4124-8F90-398710BCEB2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152650" y="1263619"/>
            <a:ext cx="8147050" cy="249299"/>
          </a:xfrm>
        </p:spPr>
        <p:txBody>
          <a:bodyPr/>
          <a:lstStyle/>
          <a:p>
            <a:endParaRPr lang="en-US" alt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82DE4DB-BFA8-4AA2-B886-31C3071D66AE}"/>
              </a:ext>
            </a:extLst>
          </p:cNvPr>
          <p:cNvCxnSpPr/>
          <p:nvPr/>
        </p:nvCxnSpPr>
        <p:spPr>
          <a:xfrm flipH="1" flipV="1">
            <a:off x="3663951" y="1870075"/>
            <a:ext cx="9525" cy="3297238"/>
          </a:xfrm>
          <a:prstGeom prst="straightConnector1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C610248-A987-4D53-B133-3FDC5976639D}"/>
              </a:ext>
            </a:extLst>
          </p:cNvPr>
          <p:cNvCxnSpPr/>
          <p:nvPr/>
        </p:nvCxnSpPr>
        <p:spPr>
          <a:xfrm>
            <a:off x="3673475" y="5167313"/>
            <a:ext cx="4687888" cy="0"/>
          </a:xfrm>
          <a:prstGeom prst="straightConnector1">
            <a:avLst/>
          </a:prstGeom>
          <a:ln w="38100">
            <a:solidFill>
              <a:srgbClr val="32324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537D4CD-CB6F-4C5E-8F7C-17DB96751CBC}"/>
              </a:ext>
            </a:extLst>
          </p:cNvPr>
          <p:cNvCxnSpPr/>
          <p:nvPr/>
        </p:nvCxnSpPr>
        <p:spPr>
          <a:xfrm flipV="1">
            <a:off x="3940176" y="2049464"/>
            <a:ext cx="3336925" cy="2897187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2C2B90A-C588-4337-85C0-4B43DF19EF6B}"/>
              </a:ext>
            </a:extLst>
          </p:cNvPr>
          <p:cNvCxnSpPr/>
          <p:nvPr/>
        </p:nvCxnSpPr>
        <p:spPr>
          <a:xfrm>
            <a:off x="4054476" y="1973264"/>
            <a:ext cx="3641725" cy="2998787"/>
          </a:xfrm>
          <a:prstGeom prst="straightConnector1">
            <a:avLst/>
          </a:prstGeom>
          <a:ln w="38100">
            <a:solidFill>
              <a:srgbClr val="0070C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6C419E35-479A-4484-91A2-7E76D3FAD064}"/>
              </a:ext>
            </a:extLst>
          </p:cNvPr>
          <p:cNvSpPr/>
          <p:nvPr/>
        </p:nvSpPr>
        <p:spPr>
          <a:xfrm>
            <a:off x="4216400" y="1747839"/>
            <a:ext cx="1392238" cy="657225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BE" dirty="0"/>
              <a:t>Influence du projet</a:t>
            </a:r>
            <a:endParaRPr lang="en-US" dirty="0"/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777D494A-8173-43C3-A8B0-06E3EA4BDC49}"/>
              </a:ext>
            </a:extLst>
          </p:cNvPr>
          <p:cNvSpPr/>
          <p:nvPr/>
        </p:nvSpPr>
        <p:spPr>
          <a:xfrm>
            <a:off x="4346576" y="4203701"/>
            <a:ext cx="2246313" cy="841375"/>
          </a:xfrm>
          <a:prstGeom prst="round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BE" dirty="0"/>
              <a:t>Appropriation des Bénéficiaires</a:t>
            </a:r>
            <a:endParaRPr lang="en-US" dirty="0"/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7F1FCDC2-85F5-4DD8-948E-0E44DD41F551}"/>
              </a:ext>
            </a:extLst>
          </p:cNvPr>
          <p:cNvSpPr/>
          <p:nvPr/>
        </p:nvSpPr>
        <p:spPr>
          <a:xfrm>
            <a:off x="5040314" y="2889251"/>
            <a:ext cx="1552575" cy="747713"/>
          </a:xfrm>
          <a:prstGeom prst="roundRect">
            <a:avLst/>
          </a:prstGeom>
          <a:solidFill>
            <a:srgbClr val="FFFF00">
              <a:alpha val="5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BE" dirty="0">
                <a:solidFill>
                  <a:schemeClr val="tx1"/>
                </a:solidFill>
              </a:rPr>
              <a:t>Effet direct du projet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Left Arrow 4">
            <a:extLst>
              <a:ext uri="{FF2B5EF4-FFF2-40B4-BE49-F238E27FC236}">
                <a16:creationId xmlns:a16="http://schemas.microsoft.com/office/drawing/2014/main" id="{F348A47D-294B-4FBD-9279-6B1387162144}"/>
              </a:ext>
            </a:extLst>
          </p:cNvPr>
          <p:cNvSpPr/>
          <p:nvPr/>
        </p:nvSpPr>
        <p:spPr>
          <a:xfrm>
            <a:off x="6702425" y="2908301"/>
            <a:ext cx="1250950" cy="728663"/>
          </a:xfrm>
          <a:prstGeom prst="leftArrow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8CDF6-49E4-4695-A45B-0B9C947993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fr-FR" altLang="fr-FR" dirty="0"/>
              <a:t>Représentation classique d’une chaine de résultats</a:t>
            </a:r>
            <a:endParaRPr lang="en-US" dirty="0"/>
          </a:p>
        </p:txBody>
      </p:sp>
      <p:sp>
        <p:nvSpPr>
          <p:cNvPr id="36867" name="AutoShape 7">
            <a:extLst>
              <a:ext uri="{FF2B5EF4-FFF2-40B4-BE49-F238E27FC236}">
                <a16:creationId xmlns:a16="http://schemas.microsoft.com/office/drawing/2014/main" id="{4DA39B04-7B0B-4994-AD22-FE3F040FF2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7388" y="1679575"/>
            <a:ext cx="3052762" cy="787400"/>
          </a:xfrm>
          <a:prstGeom prst="rightArrowCallout">
            <a:avLst>
              <a:gd name="adj1" fmla="val 25000"/>
              <a:gd name="adj2" fmla="val 25000"/>
              <a:gd name="adj3" fmla="val 45932"/>
              <a:gd name="adj4" fmla="val 76333"/>
            </a:avLst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fr-FR" altLang="fr-FR" sz="2100" b="1">
                <a:solidFill>
                  <a:srgbClr val="FFFFFF"/>
                </a:solidFill>
              </a:rPr>
              <a:t>Impact </a:t>
            </a:r>
          </a:p>
          <a:p>
            <a:pPr algn="ctr"/>
            <a:r>
              <a:rPr lang="fr-FR" altLang="fr-FR">
                <a:solidFill>
                  <a:srgbClr val="FFFFFF"/>
                </a:solidFill>
              </a:rPr>
              <a:t>(Objectif globa</a:t>
            </a:r>
            <a:r>
              <a:rPr lang="en-BE" altLang="fr-FR">
                <a:solidFill>
                  <a:srgbClr val="FFFFFF"/>
                </a:solidFill>
              </a:rPr>
              <a:t>l</a:t>
            </a:r>
            <a:r>
              <a:rPr lang="fr-FR" altLang="fr-FR">
                <a:solidFill>
                  <a:srgbClr val="FFFFFF"/>
                </a:solidFill>
              </a:rPr>
              <a:t>)</a:t>
            </a:r>
          </a:p>
        </p:txBody>
      </p:sp>
      <p:sp>
        <p:nvSpPr>
          <p:cNvPr id="36868" name="AutoShape 8">
            <a:extLst>
              <a:ext uri="{FF2B5EF4-FFF2-40B4-BE49-F238E27FC236}">
                <a16:creationId xmlns:a16="http://schemas.microsoft.com/office/drawing/2014/main" id="{FFC2892D-349C-4747-B2B4-E63A306AAA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7388" y="2573338"/>
            <a:ext cx="3052762" cy="919162"/>
          </a:xfrm>
          <a:prstGeom prst="rightArrowCallout">
            <a:avLst>
              <a:gd name="adj1" fmla="val 25000"/>
              <a:gd name="adj2" fmla="val 25000"/>
              <a:gd name="adj3" fmla="val 45898"/>
              <a:gd name="adj4" fmla="val 76333"/>
            </a:avLst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fr-FR" altLang="fr-FR" sz="2100" b="1"/>
              <a:t>Effet Direct</a:t>
            </a:r>
          </a:p>
          <a:p>
            <a:pPr algn="ctr"/>
            <a:r>
              <a:rPr lang="fr-FR" altLang="fr-FR"/>
              <a:t>(Objectif Spécifique)</a:t>
            </a:r>
          </a:p>
        </p:txBody>
      </p:sp>
      <p:sp>
        <p:nvSpPr>
          <p:cNvPr id="36869" name="AutoShape 9">
            <a:extLst>
              <a:ext uri="{FF2B5EF4-FFF2-40B4-BE49-F238E27FC236}">
                <a16:creationId xmlns:a16="http://schemas.microsoft.com/office/drawing/2014/main" id="{B1D988CB-4254-497C-82FE-6C4A953408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7389" y="3597275"/>
            <a:ext cx="3055937" cy="717550"/>
          </a:xfrm>
          <a:prstGeom prst="rightArrowCallout">
            <a:avLst>
              <a:gd name="adj1" fmla="val 25000"/>
              <a:gd name="adj2" fmla="val 25000"/>
              <a:gd name="adj3" fmla="val 45861"/>
              <a:gd name="adj4" fmla="val 76333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fr-FR" altLang="fr-FR" sz="2100" b="1">
                <a:solidFill>
                  <a:srgbClr val="FFFFFF"/>
                </a:solidFill>
              </a:rPr>
              <a:t>Produits </a:t>
            </a:r>
          </a:p>
          <a:p>
            <a:pPr algn="ctr"/>
            <a:r>
              <a:rPr lang="fr-FR" altLang="fr-FR">
                <a:solidFill>
                  <a:srgbClr val="FFFFFF"/>
                </a:solidFill>
              </a:rPr>
              <a:t>(Résultats)</a:t>
            </a:r>
          </a:p>
        </p:txBody>
      </p:sp>
      <p:sp>
        <p:nvSpPr>
          <p:cNvPr id="8" name="AutoShape 10">
            <a:extLst>
              <a:ext uri="{FF2B5EF4-FFF2-40B4-BE49-F238E27FC236}">
                <a16:creationId xmlns:a16="http://schemas.microsoft.com/office/drawing/2014/main" id="{329BF0EA-0655-49D3-9648-593294B7E6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7388" y="4419600"/>
            <a:ext cx="3052762" cy="717550"/>
          </a:xfrm>
          <a:prstGeom prst="rightArrowCallout">
            <a:avLst>
              <a:gd name="adj1" fmla="val 25000"/>
              <a:gd name="adj2" fmla="val 25000"/>
              <a:gd name="adj3" fmla="val 45938"/>
              <a:gd name="adj4" fmla="val 76333"/>
            </a:avLst>
          </a:prstGeom>
          <a:solidFill>
            <a:schemeClr val="tx1">
              <a:lumMod val="50000"/>
              <a:lumOff val="50000"/>
            </a:schemeClr>
          </a:solidFill>
          <a:ln w="12700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fr-FR" altLang="fr-FR" sz="2100" b="1" dirty="0">
                <a:solidFill>
                  <a:schemeClr val="bg1"/>
                </a:solidFill>
              </a:rPr>
              <a:t>Activités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EBDE726-912C-4E99-9A26-D6B24AAD9ACD}"/>
              </a:ext>
            </a:extLst>
          </p:cNvPr>
          <p:cNvSpPr/>
          <p:nvPr/>
        </p:nvSpPr>
        <p:spPr>
          <a:xfrm>
            <a:off x="5667376" y="1743075"/>
            <a:ext cx="4227513" cy="7127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fr-FR" altLang="fr-FR" dirty="0">
                <a:solidFill>
                  <a:schemeClr val="tx1"/>
                </a:solidFill>
                <a:cs typeface="Arial" panose="020B0604020202020204" pitchFamily="34" charset="0"/>
              </a:rPr>
              <a:t>L</a:t>
            </a:r>
            <a:r>
              <a:rPr lang="en-BE" altLang="fr-FR" dirty="0">
                <a:solidFill>
                  <a:schemeClr val="tx1"/>
                </a:solidFill>
                <a:cs typeface="Arial" panose="020B0604020202020204" pitchFamily="34" charset="0"/>
              </a:rPr>
              <a:t>’</a:t>
            </a:r>
            <a:r>
              <a:rPr lang="fr-FR" altLang="fr-FR" dirty="0">
                <a:solidFill>
                  <a:schemeClr val="tx1"/>
                </a:solidFill>
                <a:cs typeface="Arial" panose="020B0604020202020204" pitchFamily="34" charset="0"/>
              </a:rPr>
              <a:t>objectifs plus large </a:t>
            </a:r>
            <a:r>
              <a:rPr lang="fr-FR" altLang="fr-FR" dirty="0" err="1">
                <a:solidFill>
                  <a:schemeClr val="tx1"/>
                </a:solidFill>
                <a:cs typeface="Arial" panose="020B0604020202020204" pitchFamily="34" charset="0"/>
              </a:rPr>
              <a:t>auxquel</a:t>
            </a:r>
            <a:r>
              <a:rPr lang="fr-FR" altLang="fr-FR" dirty="0">
                <a:solidFill>
                  <a:schemeClr val="tx1"/>
                </a:solidFill>
                <a:cs typeface="Arial" panose="020B0604020202020204" pitchFamily="34" charset="0"/>
              </a:rPr>
              <a:t> contribuera le projet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37D8385-BD57-4DF3-9F9A-5B63D8D33CCB}"/>
              </a:ext>
            </a:extLst>
          </p:cNvPr>
          <p:cNvSpPr/>
          <p:nvPr/>
        </p:nvSpPr>
        <p:spPr>
          <a:xfrm>
            <a:off x="5667376" y="2630489"/>
            <a:ext cx="4227513" cy="7143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Font typeface="Monotype Sorts" pitchFamily="2" charset="2"/>
              <a:buNone/>
              <a:defRPr/>
            </a:pPr>
            <a:r>
              <a:rPr lang="fr-FR" altLang="fr-FR" dirty="0">
                <a:solidFill>
                  <a:schemeClr val="tx1"/>
                </a:solidFill>
                <a:cs typeface="Arial" panose="020B0604020202020204" pitchFamily="34" charset="0"/>
              </a:rPr>
              <a:t>Le flux d’avantages durables pour le(s) groupe(s) cible(s) </a:t>
            </a:r>
          </a:p>
        </p:txBody>
      </p:sp>
      <p:sp>
        <p:nvSpPr>
          <p:cNvPr id="13" name="Text Box 5">
            <a:extLst>
              <a:ext uri="{FF2B5EF4-FFF2-40B4-BE49-F238E27FC236}">
                <a16:creationId xmlns:a16="http://schemas.microsoft.com/office/drawing/2014/main" id="{C00B2D81-7975-493D-A225-E036F7BF99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7650" y="3519488"/>
            <a:ext cx="418623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85763" indent="-385763"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lang="fr-FR" altLang="fr-FR" sz="2100" i="0" dirty="0">
                <a:cs typeface="Arial" panose="020B0604020202020204" pitchFamily="34" charset="0"/>
              </a:rPr>
              <a:t>	</a:t>
            </a:r>
            <a:r>
              <a:rPr lang="fr-FR" altLang="fr-FR" sz="1800" i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Les biens et services fournis par le projet</a:t>
            </a:r>
          </a:p>
          <a:p>
            <a:pPr>
              <a:spcBef>
                <a:spcPct val="0"/>
              </a:spcBef>
              <a:buClrTx/>
              <a:buFont typeface="Monotype Sorts" pitchFamily="2" charset="2"/>
              <a:buNone/>
              <a:defRPr/>
            </a:pPr>
            <a:endParaRPr lang="fr-FR" altLang="fr-FR" sz="2100" i="0" dirty="0">
              <a:cs typeface="Arial" panose="020B0604020202020204" pitchFamily="34" charset="0"/>
            </a:endParaRPr>
          </a:p>
        </p:txBody>
      </p:sp>
      <p:sp>
        <p:nvSpPr>
          <p:cNvPr id="14" name="Text Box 6">
            <a:extLst>
              <a:ext uri="{FF2B5EF4-FFF2-40B4-BE49-F238E27FC236}">
                <a16:creationId xmlns:a16="http://schemas.microsoft.com/office/drawing/2014/main" id="{A5BB1912-58A4-4395-AD9D-6BAF6F97D6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7025" y="4292601"/>
            <a:ext cx="41862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85763" indent="-385763"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lang="fr-FR" altLang="fr-FR" sz="1500" i="0" dirty="0">
                <a:cs typeface="Arial" panose="020B0604020202020204" pitchFamily="34" charset="0"/>
              </a:rPr>
              <a:t>	</a:t>
            </a:r>
            <a:r>
              <a:rPr lang="fr-FR" altLang="fr-FR" sz="1800" i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Ce qui sera fait pendant le projet pour fournir les produits (programme de travail / tâches)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entagon 2">
            <a:extLst>
              <a:ext uri="{FF2B5EF4-FFF2-40B4-BE49-F238E27FC236}">
                <a16:creationId xmlns:a16="http://schemas.microsoft.com/office/drawing/2014/main" id="{5A6C1619-0056-41B4-8D91-84E8AC168C4D}"/>
              </a:ext>
            </a:extLst>
          </p:cNvPr>
          <p:cNvSpPr/>
          <p:nvPr/>
        </p:nvSpPr>
        <p:spPr>
          <a:xfrm rot="20568022">
            <a:off x="2347913" y="2481264"/>
            <a:ext cx="7942262" cy="1470025"/>
          </a:xfrm>
          <a:prstGeom prst="homePlat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13BE66-9261-42CA-8FF3-885BE361A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altLang="fr-FR" dirty="0"/>
              <a:t>Mais… attention!</a:t>
            </a:r>
            <a:endParaRPr lang="en-US" dirty="0"/>
          </a:p>
        </p:txBody>
      </p:sp>
      <p:sp>
        <p:nvSpPr>
          <p:cNvPr id="37892" name="AutoShape 7">
            <a:extLst>
              <a:ext uri="{FF2B5EF4-FFF2-40B4-BE49-F238E27FC236}">
                <a16:creationId xmlns:a16="http://schemas.microsoft.com/office/drawing/2014/main" id="{D8D73BCB-DD23-498C-8C96-833289EF9B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7775" y="2097089"/>
            <a:ext cx="2057400" cy="611187"/>
          </a:xfrm>
          <a:prstGeom prst="rightArrowCallout">
            <a:avLst>
              <a:gd name="adj1" fmla="val 25000"/>
              <a:gd name="adj2" fmla="val 25000"/>
              <a:gd name="adj3" fmla="val 45974"/>
              <a:gd name="adj4" fmla="val 76333"/>
            </a:avLst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fr-FR" altLang="fr-FR" sz="2400" b="1">
                <a:solidFill>
                  <a:srgbClr val="FFFFFF"/>
                </a:solidFill>
              </a:rPr>
              <a:t>Impact </a:t>
            </a:r>
          </a:p>
          <a:p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37893" name="AutoShape 8">
            <a:extLst>
              <a:ext uri="{FF2B5EF4-FFF2-40B4-BE49-F238E27FC236}">
                <a16:creationId xmlns:a16="http://schemas.microsoft.com/office/drawing/2014/main" id="{D702EE6D-5E27-41FA-89C8-48FB9FAA1F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7964" y="2794001"/>
            <a:ext cx="2562225" cy="493713"/>
          </a:xfrm>
          <a:prstGeom prst="rightArrowCallout">
            <a:avLst>
              <a:gd name="adj1" fmla="val 25000"/>
              <a:gd name="adj2" fmla="val 25000"/>
              <a:gd name="adj3" fmla="val 45890"/>
              <a:gd name="adj4" fmla="val 76333"/>
            </a:avLst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fr-FR" altLang="fr-FR" sz="2400" b="1"/>
              <a:t>Effet Direct</a:t>
            </a:r>
          </a:p>
        </p:txBody>
      </p:sp>
      <p:sp>
        <p:nvSpPr>
          <p:cNvPr id="37894" name="AutoShape 9">
            <a:extLst>
              <a:ext uri="{FF2B5EF4-FFF2-40B4-BE49-F238E27FC236}">
                <a16:creationId xmlns:a16="http://schemas.microsoft.com/office/drawing/2014/main" id="{2F72004C-C0F4-414B-BEC0-1728B4E7B7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7788" y="3402013"/>
            <a:ext cx="2159000" cy="519112"/>
          </a:xfrm>
          <a:prstGeom prst="rightArrowCallout">
            <a:avLst>
              <a:gd name="adj1" fmla="val 25000"/>
              <a:gd name="adj2" fmla="val 25000"/>
              <a:gd name="adj3" fmla="val 45980"/>
              <a:gd name="adj4" fmla="val 76333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fr-FR" altLang="fr-FR" sz="2400" b="1">
                <a:solidFill>
                  <a:srgbClr val="FFFFFF"/>
                </a:solidFill>
              </a:rPr>
              <a:t>Produits</a:t>
            </a:r>
            <a:r>
              <a:rPr lang="fr-FR" altLang="fr-FR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8" name="AutoShape 10">
            <a:extLst>
              <a:ext uri="{FF2B5EF4-FFF2-40B4-BE49-F238E27FC236}">
                <a16:creationId xmlns:a16="http://schemas.microsoft.com/office/drawing/2014/main" id="{61A9CAB6-41BA-4FB8-81D1-9F79CDD285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78075" y="4071939"/>
            <a:ext cx="2159000" cy="458787"/>
          </a:xfrm>
          <a:prstGeom prst="rightArrowCallout">
            <a:avLst>
              <a:gd name="adj1" fmla="val 25000"/>
              <a:gd name="adj2" fmla="val 25000"/>
              <a:gd name="adj3" fmla="val 45938"/>
              <a:gd name="adj4" fmla="val 76333"/>
            </a:avLst>
          </a:prstGeom>
          <a:solidFill>
            <a:schemeClr val="tx1">
              <a:lumMod val="50000"/>
              <a:lumOff val="50000"/>
            </a:schemeClr>
          </a:solidFill>
          <a:ln w="12700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fr-FR" altLang="fr-FR" sz="2400" b="1" dirty="0">
                <a:solidFill>
                  <a:schemeClr val="bg1"/>
                </a:solidFill>
              </a:rPr>
              <a:t>Activités</a:t>
            </a:r>
          </a:p>
        </p:txBody>
      </p:sp>
      <p:sp>
        <p:nvSpPr>
          <p:cNvPr id="4" name="Folded Corner 3">
            <a:extLst>
              <a:ext uri="{FF2B5EF4-FFF2-40B4-BE49-F238E27FC236}">
                <a16:creationId xmlns:a16="http://schemas.microsoft.com/office/drawing/2014/main" id="{7D9BFEFF-6F3B-4F4D-B4F9-3B5E5FEF072E}"/>
              </a:ext>
            </a:extLst>
          </p:cNvPr>
          <p:cNvSpPr/>
          <p:nvPr/>
        </p:nvSpPr>
        <p:spPr>
          <a:xfrm>
            <a:off x="7239001" y="4071938"/>
            <a:ext cx="2416175" cy="2298700"/>
          </a:xfrm>
          <a:prstGeom prst="foldedCorner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2381" algn="ctr">
              <a:defRPr/>
            </a:pPr>
            <a:r>
              <a:rPr lang="fr-FR" dirty="0"/>
              <a:t>Il y a aussi des étapes intermédiaires, des processus, des interactions, des séquences…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>
                <a:latin typeface="Arial" charset="0"/>
              </a:rPr>
              <a:t>Sujets de ce module</a:t>
            </a:r>
            <a:br>
              <a:rPr lang="en-GB" dirty="0">
                <a:latin typeface="Arial" charset="0"/>
              </a:rPr>
            </a:br>
            <a:br>
              <a:rPr lang="en-GB" dirty="0">
                <a:latin typeface="Arial" charset="0"/>
              </a:rPr>
            </a:b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2"/>
          </p:nvPr>
        </p:nvSpPr>
        <p:spPr>
          <a:xfrm>
            <a:off x="6522627" y="1231900"/>
            <a:ext cx="5180796" cy="460243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La </a:t>
            </a:r>
            <a:r>
              <a:rPr lang="en-GB" dirty="0" err="1"/>
              <a:t>matrice</a:t>
            </a:r>
            <a:r>
              <a:rPr lang="en-GB" dirty="0"/>
              <a:t> du cadre </a:t>
            </a:r>
            <a:r>
              <a:rPr lang="en-GB" dirty="0" err="1"/>
              <a:t>logique</a:t>
            </a: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La </a:t>
            </a:r>
            <a:r>
              <a:rPr lang="en-GB" dirty="0" err="1"/>
              <a:t>chaines</a:t>
            </a:r>
            <a:r>
              <a:rPr lang="en-GB" dirty="0"/>
              <a:t> des </a:t>
            </a:r>
            <a:r>
              <a:rPr lang="en-GB" dirty="0" err="1"/>
              <a:t>résulats</a:t>
            </a:r>
            <a:endParaRPr lang="en-GB" dirty="0"/>
          </a:p>
        </p:txBody>
      </p:sp>
      <p:pic>
        <p:nvPicPr>
          <p:cNvPr id="9" name="Tijdelijke aanduiding voor afbeelding 8" descr="Map &amp; Flag EU@4x-8.png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5" b="472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52305068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22FADBC-87FD-4E57-A0A0-A05A59FDA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fr-BE" dirty="0"/>
              <a:t>Pourquoi une matrice du C</a:t>
            </a:r>
            <a:r>
              <a:rPr lang="en-BE" dirty="0"/>
              <a:t>adre </a:t>
            </a:r>
            <a:r>
              <a:rPr lang="fr-BE" dirty="0"/>
              <a:t>L</a:t>
            </a:r>
            <a:r>
              <a:rPr lang="en-BE" dirty="0"/>
              <a:t>ogique</a:t>
            </a:r>
            <a:r>
              <a:rPr lang="fr-BE" dirty="0"/>
              <a:t>?</a:t>
            </a:r>
            <a:endParaRPr lang="en-US" dirty="0"/>
          </a:p>
        </p:txBody>
      </p:sp>
      <p:sp>
        <p:nvSpPr>
          <p:cNvPr id="23555" name="Content Placeholder 6">
            <a:extLst>
              <a:ext uri="{FF2B5EF4-FFF2-40B4-BE49-F238E27FC236}">
                <a16:creationId xmlns:a16="http://schemas.microsoft.com/office/drawing/2014/main" id="{4F13871A-CCCC-4234-8B7C-53ABF59079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687513"/>
            <a:ext cx="8147050" cy="4260850"/>
          </a:xfrm>
        </p:spPr>
        <p:txBody>
          <a:bodyPr/>
          <a:lstStyle/>
          <a:p>
            <a:r>
              <a:rPr lang="fr-FR" altLang="en-US"/>
              <a:t>Synthèse</a:t>
            </a:r>
          </a:p>
          <a:p>
            <a:r>
              <a:rPr lang="fr-FR" altLang="en-US"/>
              <a:t>Planification</a:t>
            </a:r>
          </a:p>
          <a:p>
            <a:r>
              <a:rPr lang="fr-FR" altLang="en-US"/>
              <a:t>Coordination</a:t>
            </a:r>
          </a:p>
          <a:p>
            <a:r>
              <a:rPr lang="fr-FR" altLang="en-US"/>
              <a:t>Suivi</a:t>
            </a:r>
          </a:p>
          <a:p>
            <a:r>
              <a:rPr lang="fr-FR" altLang="en-US"/>
              <a:t>Négociation</a:t>
            </a:r>
          </a:p>
          <a:p>
            <a:r>
              <a:rPr lang="fr-FR" altLang="en-US"/>
              <a:t>Communication</a:t>
            </a:r>
          </a:p>
          <a:p>
            <a:r>
              <a:rPr lang="fr-FR" altLang="en-US"/>
              <a:t>Evaluation</a:t>
            </a:r>
          </a:p>
          <a:p>
            <a:endParaRPr lang="fr-FR" altLang="en-US"/>
          </a:p>
          <a:p>
            <a:endParaRPr lang="en-US" altLang="en-US"/>
          </a:p>
        </p:txBody>
      </p:sp>
      <p:sp>
        <p:nvSpPr>
          <p:cNvPr id="23556" name="Text Placeholder 7">
            <a:extLst>
              <a:ext uri="{FF2B5EF4-FFF2-40B4-BE49-F238E27FC236}">
                <a16:creationId xmlns:a16="http://schemas.microsoft.com/office/drawing/2014/main" id="{B5EF083F-C66E-44E5-AC23-8448F359993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152650" y="1263619"/>
            <a:ext cx="8147050" cy="249299"/>
          </a:xfrm>
        </p:spPr>
        <p:txBody>
          <a:bodyPr/>
          <a:lstStyle/>
          <a:p>
            <a:endParaRPr lang="en-US" altLang="en-US"/>
          </a:p>
        </p:txBody>
      </p:sp>
      <p:pic>
        <p:nvPicPr>
          <p:cNvPr id="23557" name="Picture 31" descr="bd06663_">
            <a:extLst>
              <a:ext uri="{FF2B5EF4-FFF2-40B4-BE49-F238E27FC236}">
                <a16:creationId xmlns:a16="http://schemas.microsoft.com/office/drawing/2014/main" id="{3B4C2077-2BFD-4EB7-9FA3-14E53EF6BB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4389" y="1963738"/>
            <a:ext cx="1474787" cy="145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 Box 8">
            <a:extLst>
              <a:ext uri="{FF2B5EF4-FFF2-40B4-BE49-F238E27FC236}">
                <a16:creationId xmlns:a16="http://schemas.microsoft.com/office/drawing/2014/main" id="{AA35FDA3-475E-419B-9A7B-EF8147B0162C}"/>
              </a:ext>
            </a:extLst>
          </p:cNvPr>
          <p:cNvSpPr txBox="1">
            <a:spLocks noChangeArrowheads="1"/>
          </p:cNvSpPr>
          <p:nvPr/>
        </p:nvSpPr>
        <p:spPr bwMode="auto">
          <a:xfrm rot="20809607">
            <a:off x="7200901" y="3030538"/>
            <a:ext cx="2506663" cy="1211262"/>
          </a:xfrm>
          <a:prstGeom prst="foldedCorner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fr-FR" altLang="en-US" sz="1200" b="0" dirty="0">
                <a:solidFill>
                  <a:schemeClr val="tx1"/>
                </a:solidFill>
                <a:latin typeface="Calibri" panose="020F0502020204030204" pitchFamily="34" charset="0"/>
              </a:rPr>
              <a:t>Où allez-vous?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fr-FR" altLang="en-US" sz="1200" b="0" dirty="0">
                <a:solidFill>
                  <a:schemeClr val="tx1"/>
                </a:solidFill>
                <a:latin typeface="Calibri" panose="020F0502020204030204" pitchFamily="34" charset="0"/>
              </a:rPr>
              <a:t>Comment arriverez-vous jusque là?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fr-FR" altLang="en-US" sz="1200" b="0" dirty="0">
                <a:solidFill>
                  <a:schemeClr val="tx1"/>
                </a:solidFill>
                <a:latin typeface="Calibri" panose="020F0502020204030204" pitchFamily="34" charset="0"/>
              </a:rPr>
              <a:t>Comment saurez-vous que vous y êtes arrivé?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0ABCA50A-6B42-4B27-9853-5A109C4207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4863" y="1712913"/>
            <a:ext cx="8005762" cy="4038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>
            <a:lvl1pPr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endParaRPr lang="fr-FR" altLang="en-US" sz="900" dirty="0"/>
          </a:p>
        </p:txBody>
      </p:sp>
      <p:sp>
        <p:nvSpPr>
          <p:cNvPr id="5137" name="AutoShape 5">
            <a:extLst>
              <a:ext uri="{FF2B5EF4-FFF2-40B4-BE49-F238E27FC236}">
                <a16:creationId xmlns:a16="http://schemas.microsoft.com/office/drawing/2014/main" id="{65730541-718F-4277-A7E5-0F2B18A230B7}"/>
              </a:ext>
            </a:extLst>
          </p:cNvPr>
          <p:cNvSpPr>
            <a:spLocks noChangeArrowheads="1"/>
          </p:cNvSpPr>
          <p:nvPr/>
        </p:nvSpPr>
        <p:spPr bwMode="auto">
          <a:xfrm rot="6348695">
            <a:off x="4526757" y="1815307"/>
            <a:ext cx="2687637" cy="37211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5693" y="16802"/>
                </a:moveTo>
                <a:cubicBezTo>
                  <a:pt x="7118" y="18015"/>
                  <a:pt x="8928" y="18681"/>
                  <a:pt x="10800" y="18681"/>
                </a:cubicBezTo>
                <a:cubicBezTo>
                  <a:pt x="15152" y="18681"/>
                  <a:pt x="18681" y="15152"/>
                  <a:pt x="18681" y="10800"/>
                </a:cubicBezTo>
                <a:cubicBezTo>
                  <a:pt x="18681" y="6447"/>
                  <a:pt x="15152" y="2919"/>
                  <a:pt x="10800" y="2919"/>
                </a:cubicBezTo>
                <a:cubicBezTo>
                  <a:pt x="6447" y="2919"/>
                  <a:pt x="2919" y="6447"/>
                  <a:pt x="2919" y="10800"/>
                </a:cubicBezTo>
                <a:cubicBezTo>
                  <a:pt x="2918" y="11346"/>
                  <a:pt x="2975" y="11891"/>
                  <a:pt x="3088" y="12426"/>
                </a:cubicBezTo>
                <a:lnTo>
                  <a:pt x="232" y="13028"/>
                </a:lnTo>
                <a:cubicBezTo>
                  <a:pt x="77" y="12295"/>
                  <a:pt x="0" y="11548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6764"/>
                  <a:pt x="16764" y="21600"/>
                  <a:pt x="10800" y="21600"/>
                </a:cubicBezTo>
                <a:cubicBezTo>
                  <a:pt x="8235" y="21600"/>
                  <a:pt x="5755" y="20687"/>
                  <a:pt x="3801" y="19025"/>
                </a:cubicBezTo>
                <a:lnTo>
                  <a:pt x="2052" y="21082"/>
                </a:lnTo>
                <a:lnTo>
                  <a:pt x="1579" y="15219"/>
                </a:lnTo>
                <a:lnTo>
                  <a:pt x="7442" y="14746"/>
                </a:lnTo>
                <a:lnTo>
                  <a:pt x="5693" y="16802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5138" name="Text Box 7">
            <a:extLst>
              <a:ext uri="{FF2B5EF4-FFF2-40B4-BE49-F238E27FC236}">
                <a16:creationId xmlns:a16="http://schemas.microsoft.com/office/drawing/2014/main" id="{2BCF6208-DFCF-4797-9316-D971788E57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1" y="2624138"/>
            <a:ext cx="1685925" cy="188912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algn="ctr" eaLnBrk="1" hangingPunct="1">
              <a:lnSpc>
                <a:spcPts val="1050"/>
              </a:lnSpc>
              <a:defRPr/>
            </a:pPr>
            <a:r>
              <a:rPr lang="fr-FR" altLang="en-US" sz="825" b="1" dirty="0">
                <a:latin typeface="Arial" pitchFamily="34" charset="0"/>
                <a:ea typeface="Cambria" pitchFamily="18" charset="0"/>
                <a:cs typeface="Times New Roman" pitchFamily="18" charset="0"/>
              </a:rPr>
              <a:t>PROGRAMMING</a:t>
            </a:r>
            <a:endParaRPr lang="fr-FR" altLang="en-US" sz="900" b="1" dirty="0">
              <a:latin typeface="Arial" pitchFamily="34" charset="0"/>
              <a:ea typeface="Cambria" pitchFamily="18" charset="0"/>
              <a:cs typeface="Times New Roman" pitchFamily="18" charset="0"/>
            </a:endParaRPr>
          </a:p>
        </p:txBody>
      </p:sp>
      <p:sp>
        <p:nvSpPr>
          <p:cNvPr id="5139" name="Text Box 8">
            <a:extLst>
              <a:ext uri="{FF2B5EF4-FFF2-40B4-BE49-F238E27FC236}">
                <a16:creationId xmlns:a16="http://schemas.microsoft.com/office/drawing/2014/main" id="{CD2490CF-70A1-42E6-BF3E-EB1E0232DC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46825" y="3346450"/>
            <a:ext cx="1466850" cy="19685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algn="ctr" eaLnBrk="1" hangingPunct="1">
              <a:lnSpc>
                <a:spcPts val="1050"/>
              </a:lnSpc>
              <a:defRPr/>
            </a:pPr>
            <a:r>
              <a:rPr lang="fr-FR" altLang="en-US" sz="825" b="1" dirty="0">
                <a:latin typeface="Arial" pitchFamily="34" charset="0"/>
                <a:ea typeface="Cambria" pitchFamily="18" charset="0"/>
                <a:cs typeface="Times New Roman" pitchFamily="18" charset="0"/>
              </a:rPr>
              <a:t>IDENTIFICATION</a:t>
            </a:r>
            <a:endParaRPr lang="fr-FR" altLang="en-US" sz="900" b="1" dirty="0">
              <a:latin typeface="Arial" pitchFamily="34" charset="0"/>
              <a:ea typeface="Cambria" pitchFamily="18" charset="0"/>
              <a:cs typeface="Times New Roman" pitchFamily="18" charset="0"/>
            </a:endParaRPr>
          </a:p>
        </p:txBody>
      </p:sp>
      <p:sp>
        <p:nvSpPr>
          <p:cNvPr id="5140" name="Text Box 9">
            <a:extLst>
              <a:ext uri="{FF2B5EF4-FFF2-40B4-BE49-F238E27FC236}">
                <a16:creationId xmlns:a16="http://schemas.microsoft.com/office/drawing/2014/main" id="{4FC0A75D-70B3-4F68-B91F-07327BE760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3975" y="4435476"/>
            <a:ext cx="1581150" cy="180975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algn="ctr" eaLnBrk="1" hangingPunct="1">
              <a:lnSpc>
                <a:spcPts val="1050"/>
              </a:lnSpc>
              <a:defRPr/>
            </a:pPr>
            <a:r>
              <a:rPr lang="fr-FR" altLang="en-US" sz="825" b="1" dirty="0">
                <a:latin typeface="Arial" pitchFamily="34" charset="0"/>
                <a:ea typeface="Cambria" pitchFamily="18" charset="0"/>
                <a:cs typeface="Times New Roman" pitchFamily="18" charset="0"/>
              </a:rPr>
              <a:t>IMPLEMENTATION</a:t>
            </a:r>
            <a:endParaRPr lang="fr-FR" altLang="en-US" sz="900" b="1" dirty="0">
              <a:latin typeface="Arial" pitchFamily="34" charset="0"/>
              <a:ea typeface="Cambria" pitchFamily="18" charset="0"/>
              <a:cs typeface="Times New Roman" pitchFamily="18" charset="0"/>
            </a:endParaRPr>
          </a:p>
        </p:txBody>
      </p:sp>
      <p:sp>
        <p:nvSpPr>
          <p:cNvPr id="5141" name="Text Box 10">
            <a:extLst>
              <a:ext uri="{FF2B5EF4-FFF2-40B4-BE49-F238E27FC236}">
                <a16:creationId xmlns:a16="http://schemas.microsoft.com/office/drawing/2014/main" id="{B4000E92-C462-489B-AF7B-9B3E38BD22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9514" y="4551363"/>
            <a:ext cx="1641475" cy="227012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algn="ctr" eaLnBrk="1" hangingPunct="1">
              <a:lnSpc>
                <a:spcPts val="1050"/>
              </a:lnSpc>
              <a:defRPr/>
            </a:pPr>
            <a:r>
              <a:rPr lang="fr-FR" altLang="en-US" sz="825" b="1" dirty="0">
                <a:latin typeface="Arial" pitchFamily="34" charset="0"/>
                <a:ea typeface="Cambria" pitchFamily="18" charset="0"/>
                <a:cs typeface="Times New Roman" pitchFamily="18" charset="0"/>
              </a:rPr>
              <a:t>FORMULATION</a:t>
            </a:r>
            <a:endParaRPr lang="fr-FR" altLang="en-US" sz="900" b="1" dirty="0">
              <a:latin typeface="Arial" pitchFamily="34" charset="0"/>
              <a:ea typeface="Cambria" pitchFamily="18" charset="0"/>
              <a:cs typeface="Times New Roman" pitchFamily="18" charset="0"/>
            </a:endParaRPr>
          </a:p>
        </p:txBody>
      </p:sp>
      <p:sp>
        <p:nvSpPr>
          <p:cNvPr id="5142" name="Text Box 11">
            <a:extLst>
              <a:ext uri="{FF2B5EF4-FFF2-40B4-BE49-F238E27FC236}">
                <a16:creationId xmlns:a16="http://schemas.microsoft.com/office/drawing/2014/main" id="{B2046D7B-9122-4C87-8CDD-773F81462F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1688" y="3173414"/>
            <a:ext cx="1962150" cy="211137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algn="ctr" eaLnBrk="1" hangingPunct="1">
              <a:lnSpc>
                <a:spcPts val="1050"/>
              </a:lnSpc>
              <a:defRPr/>
            </a:pPr>
            <a:r>
              <a:rPr lang="fr-FR" altLang="en-US" sz="750" b="1" dirty="0">
                <a:latin typeface="Arial" pitchFamily="34" charset="0"/>
                <a:ea typeface="Cambria" pitchFamily="18" charset="0"/>
                <a:cs typeface="Times New Roman" pitchFamily="18" charset="0"/>
              </a:rPr>
              <a:t>CLOSURE AND FOLLOW-UP</a:t>
            </a:r>
            <a:endParaRPr lang="fr-FR" altLang="en-US" sz="900" b="1" dirty="0">
              <a:latin typeface="Arial" pitchFamily="34" charset="0"/>
              <a:ea typeface="Cambria" pitchFamily="18" charset="0"/>
              <a:cs typeface="Times New Roman" pitchFamily="18" charset="0"/>
            </a:endParaRPr>
          </a:p>
        </p:txBody>
      </p:sp>
      <p:sp>
        <p:nvSpPr>
          <p:cNvPr id="5144" name="AutoShape 15">
            <a:extLst>
              <a:ext uri="{FF2B5EF4-FFF2-40B4-BE49-F238E27FC236}">
                <a16:creationId xmlns:a16="http://schemas.microsoft.com/office/drawing/2014/main" id="{87ED7040-9087-441D-80CE-2BFE1C35E9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76489" y="3429001"/>
            <a:ext cx="1558925" cy="136366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>
            <a:lvl1pPr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81000" indent="-81000" eaLnBrk="1" hangingPunct="1">
              <a:lnSpc>
                <a:spcPts val="1050"/>
              </a:lnSpc>
              <a:spcAft>
                <a:spcPts val="450"/>
              </a:spcAft>
              <a:buFont typeface="Arial" panose="020B0604020202020204" pitchFamily="34" charset="0"/>
              <a:buChar char="•"/>
              <a:defRPr/>
            </a:pPr>
            <a:r>
              <a:rPr lang="fr-FR" altLang="en-US" sz="1050" dirty="0">
                <a:solidFill>
                  <a:schemeClr val="bg1"/>
                </a:solidFill>
                <a:latin typeface="+mn-lt"/>
                <a:ea typeface="Cambria" pitchFamily="18" charset="0"/>
                <a:cs typeface="Times New Roman" pitchFamily="18" charset="0"/>
              </a:rPr>
              <a:t>Guide la collecte de données sur les élément-clés de la chaîne de résultats</a:t>
            </a:r>
          </a:p>
          <a:p>
            <a:pPr marL="81000" indent="-81000" eaLnBrk="1" hangingPunct="1">
              <a:lnSpc>
                <a:spcPts val="1050"/>
              </a:lnSpc>
              <a:spcAft>
                <a:spcPts val="450"/>
              </a:spcAft>
              <a:buFont typeface="Arial" panose="020B0604020202020204" pitchFamily="34" charset="0"/>
              <a:buChar char="•"/>
              <a:defRPr/>
            </a:pPr>
            <a:r>
              <a:rPr lang="fr-FR" altLang="en-US" sz="1050" dirty="0">
                <a:solidFill>
                  <a:schemeClr val="bg1"/>
                </a:solidFill>
                <a:latin typeface="+mn-lt"/>
                <a:ea typeface="Cambria" pitchFamily="18" charset="0"/>
                <a:cs typeface="Times New Roman" pitchFamily="18" charset="0"/>
              </a:rPr>
              <a:t>Utilisé pour suivre l’avancement</a:t>
            </a:r>
          </a:p>
          <a:p>
            <a:pPr marL="81000" indent="-81000" eaLnBrk="1" hangingPunct="1">
              <a:lnSpc>
                <a:spcPts val="1050"/>
              </a:lnSpc>
              <a:spcAft>
                <a:spcPts val="450"/>
              </a:spcAft>
              <a:buFont typeface="Arial" panose="020B0604020202020204" pitchFamily="34" charset="0"/>
              <a:buChar char="•"/>
              <a:defRPr/>
            </a:pPr>
            <a:r>
              <a:rPr lang="fr-FR" altLang="en-US" sz="1050" dirty="0">
                <a:solidFill>
                  <a:schemeClr val="bg1"/>
                </a:solidFill>
                <a:latin typeface="+mn-lt"/>
                <a:ea typeface="Cambria" pitchFamily="18" charset="0"/>
                <a:cs typeface="Times New Roman" pitchFamily="18" charset="0"/>
              </a:rPr>
              <a:t>Source pour le rapportage sur les résultats</a:t>
            </a:r>
          </a:p>
        </p:txBody>
      </p:sp>
      <p:sp>
        <p:nvSpPr>
          <p:cNvPr id="5145" name="AutoShape 16">
            <a:extLst>
              <a:ext uri="{FF2B5EF4-FFF2-40B4-BE49-F238E27FC236}">
                <a16:creationId xmlns:a16="http://schemas.microsoft.com/office/drawing/2014/main" id="{20774B25-63CA-4FBD-8CA5-48E63C8062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1264" y="1785938"/>
            <a:ext cx="1589087" cy="115411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81000" indent="-81000" eaLnBrk="1" hangingPunct="1">
              <a:lnSpc>
                <a:spcPts val="1050"/>
              </a:lnSpc>
              <a:spcAft>
                <a:spcPts val="450"/>
              </a:spcAft>
              <a:buFont typeface="Arial" panose="020B0604020202020204" pitchFamily="34" charset="0"/>
              <a:buChar char="•"/>
              <a:defRPr/>
            </a:pPr>
            <a:r>
              <a:rPr lang="fr-FR" altLang="en-US" sz="1050" dirty="0">
                <a:solidFill>
                  <a:schemeClr val="bg1"/>
                </a:solidFill>
                <a:latin typeface="+mn-lt"/>
                <a:ea typeface="Cambria" pitchFamily="18" charset="0"/>
                <a:cs typeface="Times New Roman" pitchFamily="18" charset="0"/>
              </a:rPr>
              <a:t>Utilisé pour structurer le processus d’évaluation</a:t>
            </a:r>
          </a:p>
          <a:p>
            <a:pPr marL="81000" indent="-81000" eaLnBrk="1" hangingPunct="1">
              <a:lnSpc>
                <a:spcPts val="1050"/>
              </a:lnSpc>
              <a:spcAft>
                <a:spcPts val="450"/>
              </a:spcAft>
              <a:buFont typeface="Arial" panose="020B0604020202020204" pitchFamily="34" charset="0"/>
              <a:buChar char="•"/>
              <a:defRPr/>
            </a:pPr>
            <a:r>
              <a:rPr lang="fr-FR" altLang="en-US" sz="1050" dirty="0">
                <a:solidFill>
                  <a:schemeClr val="bg1"/>
                </a:solidFill>
                <a:latin typeface="+mn-lt"/>
                <a:ea typeface="Cambria" pitchFamily="18" charset="0"/>
                <a:cs typeface="Times New Roman" pitchFamily="18" charset="0"/>
              </a:rPr>
              <a:t>Référence pour identifier ce qui a été atteint</a:t>
            </a:r>
          </a:p>
        </p:txBody>
      </p:sp>
      <p:cxnSp>
        <p:nvCxnSpPr>
          <p:cNvPr id="5146" name="AutoShape 17">
            <a:extLst>
              <a:ext uri="{FF2B5EF4-FFF2-40B4-BE49-F238E27FC236}">
                <a16:creationId xmlns:a16="http://schemas.microsoft.com/office/drawing/2014/main" id="{A3EB26A2-CFBF-4F2D-AC10-EA7A3D369E24}"/>
              </a:ext>
            </a:extLst>
          </p:cNvPr>
          <p:cNvCxnSpPr>
            <a:cxnSpLocks noChangeShapeType="1"/>
            <a:endCxn id="5141" idx="0"/>
          </p:cNvCxnSpPr>
          <p:nvPr/>
        </p:nvCxnSpPr>
        <p:spPr bwMode="auto">
          <a:xfrm rot="10800000" flipV="1">
            <a:off x="7080250" y="3951289"/>
            <a:ext cx="2611438" cy="600075"/>
          </a:xfrm>
          <a:prstGeom prst="curvedConnector2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47" name="AutoShape 19">
            <a:extLst>
              <a:ext uri="{FF2B5EF4-FFF2-40B4-BE49-F238E27FC236}">
                <a16:creationId xmlns:a16="http://schemas.microsoft.com/office/drawing/2014/main" id="{A7E57EA2-D5A9-479E-BE4D-EF13E4B38E41}"/>
              </a:ext>
            </a:extLst>
          </p:cNvPr>
          <p:cNvCxnSpPr>
            <a:cxnSpLocks noChangeShapeType="1"/>
            <a:endCxn id="5140" idx="0"/>
          </p:cNvCxnSpPr>
          <p:nvPr/>
        </p:nvCxnSpPr>
        <p:spPr bwMode="auto">
          <a:xfrm>
            <a:off x="3863976" y="4216401"/>
            <a:ext cx="790575" cy="219075"/>
          </a:xfrm>
          <a:prstGeom prst="curvedConnector2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48" name="AutoShape 20">
            <a:extLst>
              <a:ext uri="{FF2B5EF4-FFF2-40B4-BE49-F238E27FC236}">
                <a16:creationId xmlns:a16="http://schemas.microsoft.com/office/drawing/2014/main" id="{D92E14A8-7049-44E4-84B1-97F7072A3B06}"/>
              </a:ext>
            </a:extLst>
          </p:cNvPr>
          <p:cNvCxnSpPr>
            <a:cxnSpLocks noChangeShapeType="1"/>
            <a:stCxn id="5145" idx="3"/>
            <a:endCxn id="5142" idx="0"/>
          </p:cNvCxnSpPr>
          <p:nvPr/>
        </p:nvCxnSpPr>
        <p:spPr bwMode="auto">
          <a:xfrm>
            <a:off x="4070351" y="2363789"/>
            <a:ext cx="252413" cy="809625"/>
          </a:xfrm>
          <a:prstGeom prst="curvedConnector2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49" name="AutoShape 22">
            <a:extLst>
              <a:ext uri="{FF2B5EF4-FFF2-40B4-BE49-F238E27FC236}">
                <a16:creationId xmlns:a16="http://schemas.microsoft.com/office/drawing/2014/main" id="{B368CF75-F330-41CF-AD6E-2778BC4AE3CB}"/>
              </a:ext>
            </a:extLst>
          </p:cNvPr>
          <p:cNvCxnSpPr>
            <a:cxnSpLocks noChangeShapeType="1"/>
            <a:endCxn id="5139" idx="0"/>
          </p:cNvCxnSpPr>
          <p:nvPr/>
        </p:nvCxnSpPr>
        <p:spPr bwMode="auto">
          <a:xfrm rot="10800000" flipV="1">
            <a:off x="7080251" y="2832100"/>
            <a:ext cx="887413" cy="514350"/>
          </a:xfrm>
          <a:prstGeom prst="curvedConnector2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3" name="AutoShape 19">
            <a:extLst>
              <a:ext uri="{FF2B5EF4-FFF2-40B4-BE49-F238E27FC236}">
                <a16:creationId xmlns:a16="http://schemas.microsoft.com/office/drawing/2014/main" id="{27088A10-3C2A-4FD2-8F3B-E792B90188B9}"/>
              </a:ext>
            </a:extLst>
          </p:cNvPr>
          <p:cNvCxnSpPr>
            <a:cxnSpLocks noChangeShapeType="1"/>
            <a:stCxn id="41" idx="1"/>
            <a:endCxn id="5140" idx="2"/>
          </p:cNvCxnSpPr>
          <p:nvPr/>
        </p:nvCxnSpPr>
        <p:spPr bwMode="auto">
          <a:xfrm rot="10800000" flipH="1">
            <a:off x="3954464" y="4616450"/>
            <a:ext cx="700087" cy="852488"/>
          </a:xfrm>
          <a:prstGeom prst="curvedConnector4">
            <a:avLst>
              <a:gd name="adj1" fmla="val -24509"/>
              <a:gd name="adj2" fmla="val 74630"/>
            </a:avLst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" name="AutoShape 16">
            <a:extLst>
              <a:ext uri="{FF2B5EF4-FFF2-40B4-BE49-F238E27FC236}">
                <a16:creationId xmlns:a16="http://schemas.microsoft.com/office/drawing/2014/main" id="{162F883B-14FD-4750-9F59-773CA1328C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4463" y="5049838"/>
            <a:ext cx="2163762" cy="8382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81000" indent="-81000" eaLnBrk="1" hangingPunct="1">
              <a:lnSpc>
                <a:spcPts val="1050"/>
              </a:lnSpc>
              <a:spcAft>
                <a:spcPts val="450"/>
              </a:spcAft>
              <a:buFont typeface="Arial" panose="020B0604020202020204" pitchFamily="34" charset="0"/>
              <a:buChar char="•"/>
              <a:defRPr/>
            </a:pPr>
            <a:r>
              <a:rPr lang="fr-FR" altLang="en-US" sz="1050" dirty="0">
                <a:solidFill>
                  <a:schemeClr val="bg1"/>
                </a:solidFill>
                <a:latin typeface="+mn-lt"/>
                <a:ea typeface="Cambria" pitchFamily="18" charset="0"/>
                <a:cs typeface="Times New Roman" pitchFamily="18" charset="0"/>
              </a:rPr>
              <a:t>Feuille de route pour la mise œuvre</a:t>
            </a:r>
          </a:p>
          <a:p>
            <a:pPr marL="81000" indent="-81000" eaLnBrk="1" hangingPunct="1">
              <a:lnSpc>
                <a:spcPts val="1050"/>
              </a:lnSpc>
              <a:spcAft>
                <a:spcPts val="450"/>
              </a:spcAft>
              <a:buFont typeface="Arial" panose="020B0604020202020204" pitchFamily="34" charset="0"/>
              <a:buChar char="•"/>
              <a:defRPr/>
            </a:pPr>
            <a:r>
              <a:rPr lang="fr-FR" altLang="en-US" sz="1050" dirty="0">
                <a:solidFill>
                  <a:schemeClr val="bg1"/>
                </a:solidFill>
                <a:latin typeface="+mn-lt"/>
                <a:ea typeface="Cambria" pitchFamily="18" charset="0"/>
                <a:cs typeface="Times New Roman" pitchFamily="18" charset="0"/>
              </a:rPr>
              <a:t>Structure le dialogue entre partenaires, bailleurs de fonds etc.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F8811D-2BE3-41CD-8919-75A7ACBD1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fr-BE" dirty="0"/>
              <a:t>La matrice dans le cycle du projet (DEVCO)</a:t>
            </a:r>
            <a:endParaRPr lang="en-US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2DBE9F4B-E93D-4F6E-B045-5EE59A5FC834}"/>
              </a:ext>
            </a:extLst>
          </p:cNvPr>
          <p:cNvSpPr/>
          <p:nvPr/>
        </p:nvSpPr>
        <p:spPr>
          <a:xfrm>
            <a:off x="7983539" y="2197101"/>
            <a:ext cx="1563687" cy="1082675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BE" sz="1050" dirty="0"/>
              <a:t>Collecte des information du contexte et des besoins , analyse des parties prenantes, des</a:t>
            </a:r>
            <a:endParaRPr lang="en-US" sz="1050" dirty="0"/>
          </a:p>
          <a:p>
            <a:pPr algn="ctr">
              <a:defRPr/>
            </a:pPr>
            <a:r>
              <a:rPr lang="fr-BE" sz="1050" dirty="0"/>
              <a:t>problèmes, des </a:t>
            </a:r>
            <a:r>
              <a:rPr lang="fr-BE" sz="1050" dirty="0" err="1"/>
              <a:t>objetifs</a:t>
            </a:r>
            <a:endParaRPr lang="en-US" sz="1050" dirty="0"/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DD501B67-E062-4359-9D8E-5BFA04337DA2}"/>
              </a:ext>
            </a:extLst>
          </p:cNvPr>
          <p:cNvSpPr/>
          <p:nvPr/>
        </p:nvSpPr>
        <p:spPr>
          <a:xfrm>
            <a:off x="8296275" y="3675064"/>
            <a:ext cx="1562100" cy="1082675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BE" sz="1050" dirty="0"/>
              <a:t>Formulation de la chaine des résultats , des hypothèses, des risques, et des indicateurs</a:t>
            </a:r>
            <a:endParaRPr lang="en-US" sz="105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5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5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8" grpId="0" animBg="1"/>
      <p:bldP spid="5139" grpId="0" animBg="1"/>
      <p:bldP spid="5140" grpId="0" animBg="1"/>
      <p:bldP spid="5141" grpId="0" animBg="1"/>
      <p:bldP spid="5142" grpId="0" animBg="1"/>
      <p:bldP spid="5144" grpId="0" animBg="1"/>
      <p:bldP spid="5145" grpId="0" animBg="1"/>
      <p:bldP spid="4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D25AB454-ECB1-4DB2-911E-3169FB6C52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fr-FR" altLang="en-US" dirty="0"/>
              <a:t>A quoi ressemble une matrice du cadre logique?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BFBC49AF-8489-4C9C-B9CE-00204400F4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6276" y="4716464"/>
            <a:ext cx="1223963" cy="515937"/>
          </a:xfrm>
          <a:prstGeom prst="rect">
            <a:avLst/>
          </a:prstGeom>
          <a:solidFill>
            <a:srgbClr val="037C03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fr-FR" altLang="en-US" sz="3000">
              <a:solidFill>
                <a:srgbClr val="FFFFFF"/>
              </a:solidFill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6628" name="Rectangle 4">
            <a:extLst>
              <a:ext uri="{FF2B5EF4-FFF2-40B4-BE49-F238E27FC236}">
                <a16:creationId xmlns:a16="http://schemas.microsoft.com/office/drawing/2014/main" id="{C2EF19ED-FF31-440E-B4D7-710211177D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6276" y="4094164"/>
            <a:ext cx="1223963" cy="509587"/>
          </a:xfrm>
          <a:prstGeom prst="rect">
            <a:avLst/>
          </a:prstGeom>
          <a:solidFill>
            <a:srgbClr val="037C03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fr-FR" altLang="en-US" sz="3000">
              <a:solidFill>
                <a:srgbClr val="FFFFFF"/>
              </a:solidFill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6629" name="Rectangle 5">
            <a:extLst>
              <a:ext uri="{FF2B5EF4-FFF2-40B4-BE49-F238E27FC236}">
                <a16:creationId xmlns:a16="http://schemas.microsoft.com/office/drawing/2014/main" id="{184E5973-C65C-4571-A2A3-844417DA6C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6276" y="3486150"/>
            <a:ext cx="1223963" cy="515938"/>
          </a:xfrm>
          <a:prstGeom prst="rect">
            <a:avLst/>
          </a:prstGeom>
          <a:solidFill>
            <a:srgbClr val="037C03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fr-FR" altLang="en-US" sz="3000">
              <a:solidFill>
                <a:srgbClr val="FFFFFF"/>
              </a:solidFill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6630" name="Rectangle 6">
            <a:extLst>
              <a:ext uri="{FF2B5EF4-FFF2-40B4-BE49-F238E27FC236}">
                <a16:creationId xmlns:a16="http://schemas.microsoft.com/office/drawing/2014/main" id="{34F7355A-1664-4D9F-8EE7-147D090249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6276" y="2884489"/>
            <a:ext cx="1223963" cy="515937"/>
          </a:xfrm>
          <a:prstGeom prst="rect">
            <a:avLst/>
          </a:prstGeom>
          <a:solidFill>
            <a:srgbClr val="037C03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fr-FR" altLang="en-US" sz="3000">
              <a:solidFill>
                <a:srgbClr val="FFFFFF"/>
              </a:solidFill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6631" name="Rectangle 7">
            <a:extLst>
              <a:ext uri="{FF2B5EF4-FFF2-40B4-BE49-F238E27FC236}">
                <a16:creationId xmlns:a16="http://schemas.microsoft.com/office/drawing/2014/main" id="{C3AC3DE0-1D62-4D24-BA81-554C76444B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1863" y="4103688"/>
            <a:ext cx="906462" cy="508000"/>
          </a:xfrm>
          <a:prstGeom prst="rect">
            <a:avLst/>
          </a:prstGeom>
          <a:solidFill>
            <a:srgbClr val="90AAF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fr-FR" altLang="en-US" sz="3000">
              <a:solidFill>
                <a:srgbClr val="000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6632" name="Rectangle 8">
            <a:extLst>
              <a:ext uri="{FF2B5EF4-FFF2-40B4-BE49-F238E27FC236}">
                <a16:creationId xmlns:a16="http://schemas.microsoft.com/office/drawing/2014/main" id="{40B4FEC2-F1AD-4A40-AF5B-5A8A57D593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70576" y="4105275"/>
            <a:ext cx="873125" cy="508000"/>
          </a:xfrm>
          <a:prstGeom prst="rect">
            <a:avLst/>
          </a:prstGeom>
          <a:solidFill>
            <a:srgbClr val="FEC168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fr-FR" altLang="en-US" sz="3000">
              <a:solidFill>
                <a:srgbClr val="000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6633" name="Rectangle 9">
            <a:extLst>
              <a:ext uri="{FF2B5EF4-FFF2-40B4-BE49-F238E27FC236}">
                <a16:creationId xmlns:a16="http://schemas.microsoft.com/office/drawing/2014/main" id="{D5BA727A-B8E2-499B-A5EA-68B5494879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1864" y="3492500"/>
            <a:ext cx="922337" cy="514350"/>
          </a:xfrm>
          <a:prstGeom prst="rect">
            <a:avLst/>
          </a:prstGeom>
          <a:solidFill>
            <a:srgbClr val="547CFA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fr-FR" altLang="en-US" sz="3000">
              <a:solidFill>
                <a:srgbClr val="000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6634" name="Rectangle 10">
            <a:extLst>
              <a:ext uri="{FF2B5EF4-FFF2-40B4-BE49-F238E27FC236}">
                <a16:creationId xmlns:a16="http://schemas.microsoft.com/office/drawing/2014/main" id="{232AAF8C-243A-479E-9723-23FB2A77DB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73750" y="3514725"/>
            <a:ext cx="869950" cy="514350"/>
          </a:xfrm>
          <a:prstGeom prst="rect">
            <a:avLst/>
          </a:prstGeom>
          <a:solidFill>
            <a:srgbClr val="FEAD3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fr-FR" altLang="en-US" sz="3000">
              <a:solidFill>
                <a:srgbClr val="000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6635" name="Rectangle 11">
            <a:extLst>
              <a:ext uri="{FF2B5EF4-FFF2-40B4-BE49-F238E27FC236}">
                <a16:creationId xmlns:a16="http://schemas.microsoft.com/office/drawing/2014/main" id="{9EEDF825-2697-43E4-9AB8-3200247A8F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1864" y="2905125"/>
            <a:ext cx="922337" cy="514350"/>
          </a:xfrm>
          <a:prstGeom prst="rect">
            <a:avLst/>
          </a:prstGeom>
          <a:solidFill>
            <a:srgbClr val="0534C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fr-FR" altLang="en-US" sz="3000">
              <a:solidFill>
                <a:srgbClr val="000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6636" name="Rectangle 12">
            <a:extLst>
              <a:ext uri="{FF2B5EF4-FFF2-40B4-BE49-F238E27FC236}">
                <a16:creationId xmlns:a16="http://schemas.microsoft.com/office/drawing/2014/main" id="{F15C9348-C3C4-42A4-88B8-D179668339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70575" y="2919413"/>
            <a:ext cx="863600" cy="514350"/>
          </a:xfrm>
          <a:prstGeom prst="rect">
            <a:avLst/>
          </a:prstGeom>
          <a:solidFill>
            <a:srgbClr val="E3880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fr-FR" altLang="en-US" sz="3000">
              <a:solidFill>
                <a:srgbClr val="000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6637" name="Rectangle 13">
            <a:extLst>
              <a:ext uri="{FF2B5EF4-FFF2-40B4-BE49-F238E27FC236}">
                <a16:creationId xmlns:a16="http://schemas.microsoft.com/office/drawing/2014/main" id="{3684E1CB-3C88-419A-B8D3-3874FDE06E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04325" y="4705350"/>
            <a:ext cx="1068388" cy="508000"/>
          </a:xfrm>
          <a:prstGeom prst="rect">
            <a:avLst/>
          </a:prstGeom>
          <a:solidFill>
            <a:srgbClr val="F7668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fr-FR" altLang="en-US" sz="3000">
              <a:solidFill>
                <a:srgbClr val="000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6638" name="Rectangle 14">
            <a:extLst>
              <a:ext uri="{FF2B5EF4-FFF2-40B4-BE49-F238E27FC236}">
                <a16:creationId xmlns:a16="http://schemas.microsoft.com/office/drawing/2014/main" id="{9E87BE38-9023-4F15-B898-9BA38F29E1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80513" y="4098925"/>
            <a:ext cx="1092200" cy="514350"/>
          </a:xfrm>
          <a:prstGeom prst="rect">
            <a:avLst/>
          </a:prstGeom>
          <a:solidFill>
            <a:srgbClr val="E5405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fr-FR" altLang="en-US" sz="3000">
              <a:solidFill>
                <a:srgbClr val="000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6639" name="Rectangle 15">
            <a:extLst>
              <a:ext uri="{FF2B5EF4-FFF2-40B4-BE49-F238E27FC236}">
                <a16:creationId xmlns:a16="http://schemas.microsoft.com/office/drawing/2014/main" id="{A446A4A7-75BC-4B88-8E92-D05947C61A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82101" y="3484563"/>
            <a:ext cx="1090613" cy="514350"/>
          </a:xfrm>
          <a:prstGeom prst="rect">
            <a:avLst/>
          </a:prstGeom>
          <a:solidFill>
            <a:srgbClr val="CF0E3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fr-FR" altLang="en-US" sz="3000">
              <a:solidFill>
                <a:srgbClr val="000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2305" name="Rectangle 16">
            <a:extLst>
              <a:ext uri="{FF2B5EF4-FFF2-40B4-BE49-F238E27FC236}">
                <a16:creationId xmlns:a16="http://schemas.microsoft.com/office/drawing/2014/main" id="{01D65163-9115-4BC0-8B07-81F13F68E5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7350" y="2428876"/>
            <a:ext cx="1670050" cy="251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866" tIns="33338" rIns="67866" bIns="33338">
            <a:spAutoFit/>
          </a:bodyPr>
          <a:lstStyle>
            <a:lvl1pPr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algn="ctr">
              <a:defRPr/>
            </a:pPr>
            <a:r>
              <a:rPr lang="fr-FR" altLang="en-US" b="1" dirty="0">
                <a:solidFill>
                  <a:schemeClr val="tx1"/>
                </a:solidFill>
                <a:latin typeface="+mj-lt"/>
              </a:rPr>
              <a:t>Chaîne de résultats</a:t>
            </a:r>
          </a:p>
        </p:txBody>
      </p:sp>
      <p:sp>
        <p:nvSpPr>
          <p:cNvPr id="12306" name="Rectangle 17">
            <a:extLst>
              <a:ext uri="{FF2B5EF4-FFF2-40B4-BE49-F238E27FC236}">
                <a16:creationId xmlns:a16="http://schemas.microsoft.com/office/drawing/2014/main" id="{C561225D-455F-445B-B255-3F95175B67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2464" y="2509838"/>
            <a:ext cx="1423987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866" tIns="33338" rIns="67866" bIns="33338">
            <a:spAutoFit/>
          </a:bodyPr>
          <a:lstStyle>
            <a:lvl1pPr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fr-FR" altLang="en-US" b="1" dirty="0">
                <a:solidFill>
                  <a:schemeClr val="tx1"/>
                </a:solidFill>
                <a:latin typeface="+mj-lt"/>
              </a:rPr>
              <a:t>Indicateurs</a:t>
            </a:r>
          </a:p>
        </p:txBody>
      </p:sp>
      <p:sp>
        <p:nvSpPr>
          <p:cNvPr id="12307" name="Rectangle 18">
            <a:extLst>
              <a:ext uri="{FF2B5EF4-FFF2-40B4-BE49-F238E27FC236}">
                <a16:creationId xmlns:a16="http://schemas.microsoft.com/office/drawing/2014/main" id="{14EC45BB-EA4C-41B9-BD1D-68D6278D6F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97801" y="2349501"/>
            <a:ext cx="1406525" cy="436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866" tIns="33338" rIns="67866" bIns="33338">
            <a:spAutoFit/>
          </a:bodyPr>
          <a:lstStyle>
            <a:lvl1pPr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fr-FR" altLang="en-US" b="1" dirty="0">
                <a:solidFill>
                  <a:schemeClr val="tx1"/>
                </a:solidFill>
                <a:latin typeface="+mj-lt"/>
              </a:rPr>
              <a:t>Sources &amp; moyens de vérification</a:t>
            </a:r>
          </a:p>
        </p:txBody>
      </p:sp>
      <p:sp>
        <p:nvSpPr>
          <p:cNvPr id="12308" name="Rectangle 19">
            <a:extLst>
              <a:ext uri="{FF2B5EF4-FFF2-40B4-BE49-F238E27FC236}">
                <a16:creationId xmlns:a16="http://schemas.microsoft.com/office/drawing/2014/main" id="{0D86CFAC-FA60-419A-9B08-6594841E57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48750" y="2509838"/>
            <a:ext cx="1498600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866" tIns="33338" rIns="67866" bIns="33338">
            <a:spAutoFit/>
          </a:bodyPr>
          <a:lstStyle>
            <a:lvl1pPr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fr-FR" altLang="en-US" b="1" dirty="0">
                <a:solidFill>
                  <a:schemeClr val="tx1"/>
                </a:solidFill>
                <a:latin typeface="+mj-lt"/>
              </a:rPr>
              <a:t>Hypothèses</a:t>
            </a:r>
          </a:p>
        </p:txBody>
      </p:sp>
      <p:sp>
        <p:nvSpPr>
          <p:cNvPr id="12309" name="Rectangle 20">
            <a:extLst>
              <a:ext uri="{FF2B5EF4-FFF2-40B4-BE49-F238E27FC236}">
                <a16:creationId xmlns:a16="http://schemas.microsoft.com/office/drawing/2014/main" id="{9CF16425-D5CF-4EF1-991B-7427A84D9A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7976" y="2933700"/>
            <a:ext cx="15986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866" tIns="33338" rIns="67866" bIns="33338">
            <a:spAutoFit/>
          </a:bodyPr>
          <a:lstStyle>
            <a:lvl1pPr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fr-FR" altLang="en-US" sz="1350" b="1" dirty="0">
                <a:solidFill>
                  <a:schemeClr val="tx1"/>
                </a:solidFill>
                <a:latin typeface="+mj-lt"/>
              </a:rPr>
              <a:t>Impact</a:t>
            </a:r>
          </a:p>
        </p:txBody>
      </p:sp>
      <p:sp>
        <p:nvSpPr>
          <p:cNvPr id="12310" name="Rectangle 21">
            <a:extLst>
              <a:ext uri="{FF2B5EF4-FFF2-40B4-BE49-F238E27FC236}">
                <a16:creationId xmlns:a16="http://schemas.microsoft.com/office/drawing/2014/main" id="{8DB485FD-1F4D-4C70-9C40-BC125DA6E8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1151" y="3614739"/>
            <a:ext cx="1598613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866" tIns="33338" rIns="67866" bIns="33338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r-FR" altLang="en-US" b="1" dirty="0">
                <a:latin typeface="+mj-lt"/>
              </a:rPr>
              <a:t>Effet direct</a:t>
            </a:r>
          </a:p>
        </p:txBody>
      </p:sp>
      <p:sp>
        <p:nvSpPr>
          <p:cNvPr id="12311" name="Rectangle 22">
            <a:extLst>
              <a:ext uri="{FF2B5EF4-FFF2-40B4-BE49-F238E27FC236}">
                <a16:creationId xmlns:a16="http://schemas.microsoft.com/office/drawing/2014/main" id="{C0E33E8C-358B-4DC7-8CC7-DD245C375D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4175125"/>
            <a:ext cx="1598613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866" tIns="33338" rIns="67866" bIns="33338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r-FR" altLang="en-US" b="1" dirty="0">
                <a:latin typeface="+mj-lt"/>
              </a:rPr>
              <a:t>Produits</a:t>
            </a:r>
            <a:endParaRPr lang="fr-FR" altLang="en-US" sz="1200" b="1" dirty="0">
              <a:latin typeface="+mj-lt"/>
            </a:endParaRPr>
          </a:p>
          <a:p>
            <a:pPr algn="r">
              <a:spcBef>
                <a:spcPct val="50000"/>
              </a:spcBef>
              <a:defRPr/>
            </a:pPr>
            <a:endParaRPr lang="fr-FR" altLang="en-US" sz="1200" b="1" dirty="0">
              <a:latin typeface="+mj-lt"/>
            </a:endParaRPr>
          </a:p>
        </p:txBody>
      </p:sp>
      <p:sp>
        <p:nvSpPr>
          <p:cNvPr id="12312" name="Rectangle 23">
            <a:extLst>
              <a:ext uri="{FF2B5EF4-FFF2-40B4-BE49-F238E27FC236}">
                <a16:creationId xmlns:a16="http://schemas.microsoft.com/office/drawing/2014/main" id="{0EB049AA-9C9E-416C-B5F5-B0D4633907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7663" y="4754564"/>
            <a:ext cx="159861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866" tIns="33338" rIns="67866" bIns="33338">
            <a:spAutoFit/>
          </a:bodyPr>
          <a:lstStyle>
            <a:lvl1pPr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fr-FR" altLang="en-US" sz="1350" b="1" dirty="0">
                <a:solidFill>
                  <a:schemeClr val="tx1"/>
                </a:solidFill>
                <a:latin typeface="+mj-lt"/>
              </a:rPr>
              <a:t>Activités</a:t>
            </a:r>
            <a:endParaRPr lang="fr-FR" altLang="en-US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2313" name="Rectangle 17">
            <a:extLst>
              <a:ext uri="{FF2B5EF4-FFF2-40B4-BE49-F238E27FC236}">
                <a16:creationId xmlns:a16="http://schemas.microsoft.com/office/drawing/2014/main" id="{225989BA-D26B-4B5D-950A-0F8CDF148F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24664" y="2509839"/>
            <a:ext cx="998537" cy="251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866" tIns="33338" rIns="67866" bIns="33338">
            <a:spAutoFit/>
          </a:bodyPr>
          <a:lstStyle>
            <a:lvl1pPr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fr-FR" altLang="en-US" b="1" dirty="0">
                <a:solidFill>
                  <a:schemeClr val="tx1"/>
                </a:solidFill>
                <a:latin typeface="+mn-lt"/>
              </a:rPr>
              <a:t>Valeurs cibles</a:t>
            </a:r>
          </a:p>
        </p:txBody>
      </p:sp>
      <p:sp>
        <p:nvSpPr>
          <p:cNvPr id="26649" name="Rectangle 12">
            <a:extLst>
              <a:ext uri="{FF2B5EF4-FFF2-40B4-BE49-F238E27FC236}">
                <a16:creationId xmlns:a16="http://schemas.microsoft.com/office/drawing/2014/main" id="{BB0C5D2E-C9C4-4E56-BDD5-0CB2A8F2BA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53388" y="3514725"/>
            <a:ext cx="939800" cy="514350"/>
          </a:xfrm>
          <a:prstGeom prst="rect">
            <a:avLst/>
          </a:prstGeom>
          <a:solidFill>
            <a:srgbClr val="E3880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fr-FR" altLang="en-US" sz="3000">
              <a:solidFill>
                <a:srgbClr val="000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6650" name="Rectangle 12">
            <a:extLst>
              <a:ext uri="{FF2B5EF4-FFF2-40B4-BE49-F238E27FC236}">
                <a16:creationId xmlns:a16="http://schemas.microsoft.com/office/drawing/2014/main" id="{1BB2A828-D34F-40FD-A6A2-FAEE2AEDD6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40688" y="2919413"/>
            <a:ext cx="938212" cy="514350"/>
          </a:xfrm>
          <a:prstGeom prst="rect">
            <a:avLst/>
          </a:prstGeom>
          <a:solidFill>
            <a:srgbClr val="E3880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fr-FR" altLang="en-US" sz="3000">
              <a:solidFill>
                <a:srgbClr val="000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6651" name="Rectangle 12">
            <a:extLst>
              <a:ext uri="{FF2B5EF4-FFF2-40B4-BE49-F238E27FC236}">
                <a16:creationId xmlns:a16="http://schemas.microsoft.com/office/drawing/2014/main" id="{D140C3CC-2C91-4C59-ABB7-7C79DED9C9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56563" y="4105275"/>
            <a:ext cx="912812" cy="514350"/>
          </a:xfrm>
          <a:prstGeom prst="rect">
            <a:avLst/>
          </a:prstGeom>
          <a:solidFill>
            <a:srgbClr val="E3880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fr-FR" altLang="en-US" sz="3000">
              <a:solidFill>
                <a:srgbClr val="000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6652" name="Rectangle 12">
            <a:extLst>
              <a:ext uri="{FF2B5EF4-FFF2-40B4-BE49-F238E27FC236}">
                <a16:creationId xmlns:a16="http://schemas.microsoft.com/office/drawing/2014/main" id="{4F5BBEB1-C4CD-4212-8453-D8AD471699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4200" y="2919413"/>
            <a:ext cx="863600" cy="51435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fr-FR" altLang="en-US" sz="3000">
              <a:solidFill>
                <a:srgbClr val="000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6653" name="Rectangle 12">
            <a:extLst>
              <a:ext uri="{FF2B5EF4-FFF2-40B4-BE49-F238E27FC236}">
                <a16:creationId xmlns:a16="http://schemas.microsoft.com/office/drawing/2014/main" id="{9C82CFDB-CC81-4950-82A2-4421CFB404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4200" y="3514725"/>
            <a:ext cx="863600" cy="51435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fr-FR" altLang="en-US" sz="3000">
              <a:solidFill>
                <a:srgbClr val="000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6654" name="Rectangle 12">
            <a:extLst>
              <a:ext uri="{FF2B5EF4-FFF2-40B4-BE49-F238E27FC236}">
                <a16:creationId xmlns:a16="http://schemas.microsoft.com/office/drawing/2014/main" id="{47C7FAFA-1A8F-4E47-8467-DA31217F6D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9600" y="4089400"/>
            <a:ext cx="863600" cy="51435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fr-FR" altLang="en-US" sz="3000">
              <a:solidFill>
                <a:srgbClr val="000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2320" name="Rectangle 17">
            <a:extLst>
              <a:ext uri="{FF2B5EF4-FFF2-40B4-BE49-F238E27FC236}">
                <a16:creationId xmlns:a16="http://schemas.microsoft.com/office/drawing/2014/main" id="{76E7150B-72E2-4C3B-9EDB-7FA45C556D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4201" y="2509839"/>
            <a:ext cx="1216025" cy="251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866" tIns="33338" rIns="67866" bIns="33338">
            <a:spAutoFit/>
          </a:bodyPr>
          <a:lstStyle>
            <a:lvl1pPr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fr-FR" altLang="en-US" b="1" dirty="0">
                <a:solidFill>
                  <a:schemeClr val="tx1"/>
                </a:solidFill>
                <a:latin typeface="+mn-lt"/>
              </a:rPr>
              <a:t>Valeurs</a:t>
            </a:r>
            <a:r>
              <a:rPr lang="fr-FR" altLang="en-US" sz="105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fr-FR" altLang="en-US" b="1" dirty="0">
                <a:solidFill>
                  <a:schemeClr val="tx1"/>
                </a:solidFill>
                <a:latin typeface="+mn-lt"/>
              </a:rPr>
              <a:t>initiales</a:t>
            </a:r>
          </a:p>
        </p:txBody>
      </p:sp>
      <p:sp>
        <p:nvSpPr>
          <p:cNvPr id="26656" name="Rectangle 13">
            <a:extLst>
              <a:ext uri="{FF2B5EF4-FFF2-40B4-BE49-F238E27FC236}">
                <a16:creationId xmlns:a16="http://schemas.microsoft.com/office/drawing/2014/main" id="{91C24260-6B79-4628-B41A-9E337A91D0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91625" y="5297488"/>
            <a:ext cx="1068388" cy="508000"/>
          </a:xfrm>
          <a:prstGeom prst="rect">
            <a:avLst/>
          </a:prstGeom>
          <a:solidFill>
            <a:srgbClr val="FBB3C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fr-FR" altLang="fr-FR" sz="3000">
              <a:solidFill>
                <a:srgbClr val="000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36065E0E-03DD-4AEF-80F6-1247C5079D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fr-FR" altLang="en-US" dirty="0"/>
              <a:t>L’ordre de</a:t>
            </a:r>
            <a:r>
              <a:rPr lang="en-BE" altLang="en-US" dirty="0"/>
              <a:t> la</a:t>
            </a:r>
            <a:r>
              <a:rPr lang="fr-FR" altLang="en-US" dirty="0"/>
              <a:t> formulation et de</a:t>
            </a:r>
            <a:r>
              <a:rPr lang="en-BE" altLang="en-US" dirty="0"/>
              <a:t> la</a:t>
            </a:r>
            <a:r>
              <a:rPr lang="fr-FR" altLang="en-US" dirty="0"/>
              <a:t> lecture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81DD8106-0088-4A08-B3A8-923937F7CD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6276" y="4716464"/>
            <a:ext cx="1223963" cy="515937"/>
          </a:xfrm>
          <a:prstGeom prst="rect">
            <a:avLst/>
          </a:prstGeom>
          <a:solidFill>
            <a:srgbClr val="037C03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fr-FR" altLang="en-US" sz="3000">
              <a:solidFill>
                <a:srgbClr val="FFFFFF"/>
              </a:solidFill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8676" name="Rectangle 4">
            <a:extLst>
              <a:ext uri="{FF2B5EF4-FFF2-40B4-BE49-F238E27FC236}">
                <a16:creationId xmlns:a16="http://schemas.microsoft.com/office/drawing/2014/main" id="{89CEE9C2-0F12-4E9A-AAB7-5B96DBF5F4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6276" y="4094164"/>
            <a:ext cx="1223963" cy="509587"/>
          </a:xfrm>
          <a:prstGeom prst="rect">
            <a:avLst/>
          </a:prstGeom>
          <a:solidFill>
            <a:srgbClr val="037C03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fr-FR" altLang="en-US" sz="3000">
              <a:solidFill>
                <a:srgbClr val="FFFFFF"/>
              </a:solidFill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8677" name="Rectangle 5">
            <a:extLst>
              <a:ext uri="{FF2B5EF4-FFF2-40B4-BE49-F238E27FC236}">
                <a16:creationId xmlns:a16="http://schemas.microsoft.com/office/drawing/2014/main" id="{4143CA20-6F98-4D5A-A273-2B15EAA373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6276" y="3486150"/>
            <a:ext cx="1223963" cy="515938"/>
          </a:xfrm>
          <a:prstGeom prst="rect">
            <a:avLst/>
          </a:prstGeom>
          <a:solidFill>
            <a:srgbClr val="037C03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fr-FR" altLang="en-US" sz="3000">
              <a:solidFill>
                <a:srgbClr val="FFFFFF"/>
              </a:solidFill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8678" name="Rectangle 6">
            <a:extLst>
              <a:ext uri="{FF2B5EF4-FFF2-40B4-BE49-F238E27FC236}">
                <a16:creationId xmlns:a16="http://schemas.microsoft.com/office/drawing/2014/main" id="{7215D08C-5642-4FFB-AEC0-A3A6493B92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6276" y="2884489"/>
            <a:ext cx="1223963" cy="515937"/>
          </a:xfrm>
          <a:prstGeom prst="rect">
            <a:avLst/>
          </a:prstGeom>
          <a:solidFill>
            <a:srgbClr val="037C03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fr-FR" altLang="en-US" sz="3000">
              <a:solidFill>
                <a:srgbClr val="FFFFFF"/>
              </a:solidFill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8679" name="Rectangle 7">
            <a:extLst>
              <a:ext uri="{FF2B5EF4-FFF2-40B4-BE49-F238E27FC236}">
                <a16:creationId xmlns:a16="http://schemas.microsoft.com/office/drawing/2014/main" id="{480F2D93-5855-42A1-87F6-5E0821894E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1863" y="4103688"/>
            <a:ext cx="906462" cy="508000"/>
          </a:xfrm>
          <a:prstGeom prst="rect">
            <a:avLst/>
          </a:prstGeom>
          <a:solidFill>
            <a:srgbClr val="90AAF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fr-FR" altLang="en-US" sz="3000">
              <a:solidFill>
                <a:srgbClr val="000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8680" name="Rectangle 8">
            <a:extLst>
              <a:ext uri="{FF2B5EF4-FFF2-40B4-BE49-F238E27FC236}">
                <a16:creationId xmlns:a16="http://schemas.microsoft.com/office/drawing/2014/main" id="{05B104B9-D34C-4A27-B169-E6C4FEFF7E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70576" y="4105275"/>
            <a:ext cx="873125" cy="508000"/>
          </a:xfrm>
          <a:prstGeom prst="rect">
            <a:avLst/>
          </a:prstGeom>
          <a:solidFill>
            <a:srgbClr val="FEC168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fr-FR" altLang="en-US" sz="3000">
              <a:solidFill>
                <a:srgbClr val="000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8681" name="Rectangle 9">
            <a:extLst>
              <a:ext uri="{FF2B5EF4-FFF2-40B4-BE49-F238E27FC236}">
                <a16:creationId xmlns:a16="http://schemas.microsoft.com/office/drawing/2014/main" id="{157E3630-C008-4A74-ABE9-C65D801F4C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1864" y="3492500"/>
            <a:ext cx="922337" cy="514350"/>
          </a:xfrm>
          <a:prstGeom prst="rect">
            <a:avLst/>
          </a:prstGeom>
          <a:solidFill>
            <a:srgbClr val="547CFA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fr-FR" altLang="en-US" sz="3000">
              <a:solidFill>
                <a:srgbClr val="000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8682" name="Rectangle 10">
            <a:extLst>
              <a:ext uri="{FF2B5EF4-FFF2-40B4-BE49-F238E27FC236}">
                <a16:creationId xmlns:a16="http://schemas.microsoft.com/office/drawing/2014/main" id="{3092E4AB-39D2-4DD8-AC81-69BED8835D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73750" y="3514725"/>
            <a:ext cx="869950" cy="514350"/>
          </a:xfrm>
          <a:prstGeom prst="rect">
            <a:avLst/>
          </a:prstGeom>
          <a:solidFill>
            <a:srgbClr val="FEAD3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fr-FR" altLang="en-US" sz="3000">
              <a:solidFill>
                <a:srgbClr val="000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8683" name="Rectangle 11">
            <a:extLst>
              <a:ext uri="{FF2B5EF4-FFF2-40B4-BE49-F238E27FC236}">
                <a16:creationId xmlns:a16="http://schemas.microsoft.com/office/drawing/2014/main" id="{6939BAB4-8027-454E-BE2C-36757A82F9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1864" y="2905125"/>
            <a:ext cx="922337" cy="514350"/>
          </a:xfrm>
          <a:prstGeom prst="rect">
            <a:avLst/>
          </a:prstGeom>
          <a:solidFill>
            <a:srgbClr val="0534C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fr-FR" altLang="en-US" sz="3000">
              <a:solidFill>
                <a:srgbClr val="000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8684" name="Rectangle 12">
            <a:extLst>
              <a:ext uri="{FF2B5EF4-FFF2-40B4-BE49-F238E27FC236}">
                <a16:creationId xmlns:a16="http://schemas.microsoft.com/office/drawing/2014/main" id="{843C2697-4BF0-49F6-A593-B628BF69E3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70575" y="2919413"/>
            <a:ext cx="863600" cy="514350"/>
          </a:xfrm>
          <a:prstGeom prst="rect">
            <a:avLst/>
          </a:prstGeom>
          <a:solidFill>
            <a:srgbClr val="E3880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fr-FR" altLang="en-US" sz="3000">
              <a:solidFill>
                <a:srgbClr val="000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8685" name="Rectangle 13">
            <a:extLst>
              <a:ext uri="{FF2B5EF4-FFF2-40B4-BE49-F238E27FC236}">
                <a16:creationId xmlns:a16="http://schemas.microsoft.com/office/drawing/2014/main" id="{61BD0A93-BF8B-4941-A800-DDB08D451C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04325" y="4705350"/>
            <a:ext cx="1068388" cy="508000"/>
          </a:xfrm>
          <a:prstGeom prst="rect">
            <a:avLst/>
          </a:prstGeom>
          <a:solidFill>
            <a:srgbClr val="F7668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fr-FR" altLang="en-US" sz="3000">
              <a:solidFill>
                <a:srgbClr val="000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8686" name="Rectangle 14">
            <a:extLst>
              <a:ext uri="{FF2B5EF4-FFF2-40B4-BE49-F238E27FC236}">
                <a16:creationId xmlns:a16="http://schemas.microsoft.com/office/drawing/2014/main" id="{F4F0371D-25B0-4801-BCBC-D5E4B2B92A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80513" y="4098925"/>
            <a:ext cx="1092200" cy="514350"/>
          </a:xfrm>
          <a:prstGeom prst="rect">
            <a:avLst/>
          </a:prstGeom>
          <a:solidFill>
            <a:srgbClr val="E5405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fr-FR" altLang="en-US" sz="3000">
              <a:solidFill>
                <a:srgbClr val="000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8687" name="Rectangle 15">
            <a:extLst>
              <a:ext uri="{FF2B5EF4-FFF2-40B4-BE49-F238E27FC236}">
                <a16:creationId xmlns:a16="http://schemas.microsoft.com/office/drawing/2014/main" id="{8480B398-53B5-45E9-8681-F47530D1C6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82101" y="3484563"/>
            <a:ext cx="1090613" cy="514350"/>
          </a:xfrm>
          <a:prstGeom prst="rect">
            <a:avLst/>
          </a:prstGeom>
          <a:solidFill>
            <a:srgbClr val="CF0E3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fr-FR" altLang="en-US" sz="3000">
              <a:solidFill>
                <a:srgbClr val="000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2305" name="Rectangle 16">
            <a:extLst>
              <a:ext uri="{FF2B5EF4-FFF2-40B4-BE49-F238E27FC236}">
                <a16:creationId xmlns:a16="http://schemas.microsoft.com/office/drawing/2014/main" id="{D9696077-A495-4DA0-9690-D9D619265B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7350" y="2428876"/>
            <a:ext cx="1670050" cy="251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866" tIns="33338" rIns="67866" bIns="33338">
            <a:spAutoFit/>
          </a:bodyPr>
          <a:lstStyle>
            <a:lvl1pPr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algn="ctr">
              <a:defRPr/>
            </a:pPr>
            <a:r>
              <a:rPr lang="fr-FR" altLang="en-US" b="1" dirty="0">
                <a:solidFill>
                  <a:schemeClr val="tx1"/>
                </a:solidFill>
                <a:latin typeface="+mj-lt"/>
              </a:rPr>
              <a:t>Chaîne de résultats</a:t>
            </a:r>
          </a:p>
        </p:txBody>
      </p:sp>
      <p:sp>
        <p:nvSpPr>
          <p:cNvPr id="12306" name="Rectangle 17">
            <a:extLst>
              <a:ext uri="{FF2B5EF4-FFF2-40B4-BE49-F238E27FC236}">
                <a16:creationId xmlns:a16="http://schemas.microsoft.com/office/drawing/2014/main" id="{0CF8BF07-4FBD-4D3A-92DE-36BDDAB51A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2464" y="2509838"/>
            <a:ext cx="1423987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866" tIns="33338" rIns="67866" bIns="33338">
            <a:spAutoFit/>
          </a:bodyPr>
          <a:lstStyle>
            <a:lvl1pPr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fr-FR" altLang="en-US" b="1" dirty="0">
                <a:solidFill>
                  <a:schemeClr val="tx1"/>
                </a:solidFill>
                <a:latin typeface="+mj-lt"/>
              </a:rPr>
              <a:t>Indicateurs</a:t>
            </a:r>
          </a:p>
        </p:txBody>
      </p:sp>
      <p:sp>
        <p:nvSpPr>
          <p:cNvPr id="12307" name="Rectangle 18">
            <a:extLst>
              <a:ext uri="{FF2B5EF4-FFF2-40B4-BE49-F238E27FC236}">
                <a16:creationId xmlns:a16="http://schemas.microsoft.com/office/drawing/2014/main" id="{89DEEAB2-DE34-402D-8166-83C42A29A0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97801" y="2349501"/>
            <a:ext cx="1406525" cy="436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866" tIns="33338" rIns="67866" bIns="33338">
            <a:spAutoFit/>
          </a:bodyPr>
          <a:lstStyle>
            <a:lvl1pPr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fr-FR" altLang="en-US" b="1" dirty="0">
                <a:solidFill>
                  <a:schemeClr val="tx1"/>
                </a:solidFill>
                <a:latin typeface="+mj-lt"/>
              </a:rPr>
              <a:t>Sources &amp; moyens de vérification</a:t>
            </a:r>
          </a:p>
        </p:txBody>
      </p:sp>
      <p:sp>
        <p:nvSpPr>
          <p:cNvPr id="12308" name="Rectangle 19">
            <a:extLst>
              <a:ext uri="{FF2B5EF4-FFF2-40B4-BE49-F238E27FC236}">
                <a16:creationId xmlns:a16="http://schemas.microsoft.com/office/drawing/2014/main" id="{605147C4-62D8-42E8-8A17-06BC6420F7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48750" y="2509838"/>
            <a:ext cx="1498600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866" tIns="33338" rIns="67866" bIns="33338">
            <a:spAutoFit/>
          </a:bodyPr>
          <a:lstStyle>
            <a:lvl1pPr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fr-FR" altLang="en-US" b="1" dirty="0">
                <a:solidFill>
                  <a:schemeClr val="tx1"/>
                </a:solidFill>
                <a:latin typeface="+mj-lt"/>
              </a:rPr>
              <a:t>Hypothèses</a:t>
            </a:r>
          </a:p>
        </p:txBody>
      </p:sp>
      <p:sp>
        <p:nvSpPr>
          <p:cNvPr id="12309" name="Rectangle 20">
            <a:extLst>
              <a:ext uri="{FF2B5EF4-FFF2-40B4-BE49-F238E27FC236}">
                <a16:creationId xmlns:a16="http://schemas.microsoft.com/office/drawing/2014/main" id="{DE9793D3-3128-4794-A48B-6E7AD2F27B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7976" y="2933700"/>
            <a:ext cx="15986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866" tIns="33338" rIns="67866" bIns="33338">
            <a:spAutoFit/>
          </a:bodyPr>
          <a:lstStyle>
            <a:lvl1pPr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fr-FR" altLang="en-US" sz="1350" b="1" dirty="0">
                <a:solidFill>
                  <a:schemeClr val="tx1"/>
                </a:solidFill>
                <a:latin typeface="+mj-lt"/>
              </a:rPr>
              <a:t>Impact</a:t>
            </a:r>
          </a:p>
        </p:txBody>
      </p:sp>
      <p:sp>
        <p:nvSpPr>
          <p:cNvPr id="12310" name="Rectangle 21">
            <a:extLst>
              <a:ext uri="{FF2B5EF4-FFF2-40B4-BE49-F238E27FC236}">
                <a16:creationId xmlns:a16="http://schemas.microsoft.com/office/drawing/2014/main" id="{23AC4E86-1D73-477B-B272-1EABDE1B1E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1151" y="3614739"/>
            <a:ext cx="1598613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866" tIns="33338" rIns="67866" bIns="33338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r-FR" altLang="en-US" b="1" dirty="0">
                <a:latin typeface="+mj-lt"/>
              </a:rPr>
              <a:t>Effet direct</a:t>
            </a:r>
          </a:p>
        </p:txBody>
      </p:sp>
      <p:sp>
        <p:nvSpPr>
          <p:cNvPr id="12311" name="Rectangle 22">
            <a:extLst>
              <a:ext uri="{FF2B5EF4-FFF2-40B4-BE49-F238E27FC236}">
                <a16:creationId xmlns:a16="http://schemas.microsoft.com/office/drawing/2014/main" id="{56AF7EA6-026E-4809-8501-3AE9F84B76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4175125"/>
            <a:ext cx="1598613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866" tIns="33338" rIns="67866" bIns="33338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r-FR" altLang="en-US" b="1" dirty="0">
                <a:latin typeface="+mj-lt"/>
              </a:rPr>
              <a:t>Produits</a:t>
            </a:r>
            <a:endParaRPr lang="fr-FR" altLang="en-US" sz="1200" b="1" dirty="0">
              <a:latin typeface="+mj-lt"/>
            </a:endParaRPr>
          </a:p>
          <a:p>
            <a:pPr algn="r">
              <a:spcBef>
                <a:spcPct val="50000"/>
              </a:spcBef>
              <a:defRPr/>
            </a:pPr>
            <a:endParaRPr lang="fr-FR" altLang="en-US" sz="1200" b="1" dirty="0">
              <a:latin typeface="+mj-lt"/>
            </a:endParaRPr>
          </a:p>
        </p:txBody>
      </p:sp>
      <p:sp>
        <p:nvSpPr>
          <p:cNvPr id="12312" name="Rectangle 23">
            <a:extLst>
              <a:ext uri="{FF2B5EF4-FFF2-40B4-BE49-F238E27FC236}">
                <a16:creationId xmlns:a16="http://schemas.microsoft.com/office/drawing/2014/main" id="{9247B192-4509-40CF-95E1-9F4A789B0C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7663" y="4754564"/>
            <a:ext cx="159861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866" tIns="33338" rIns="67866" bIns="33338">
            <a:spAutoFit/>
          </a:bodyPr>
          <a:lstStyle>
            <a:lvl1pPr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fr-FR" altLang="en-US" sz="1350" b="1" dirty="0">
                <a:solidFill>
                  <a:schemeClr val="tx1"/>
                </a:solidFill>
                <a:latin typeface="+mj-lt"/>
              </a:rPr>
              <a:t>Activités</a:t>
            </a:r>
            <a:endParaRPr lang="fr-FR" altLang="en-US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2313" name="Rectangle 17">
            <a:extLst>
              <a:ext uri="{FF2B5EF4-FFF2-40B4-BE49-F238E27FC236}">
                <a16:creationId xmlns:a16="http://schemas.microsoft.com/office/drawing/2014/main" id="{E8C28A23-613E-467E-920D-3D4AA83E26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24664" y="2509839"/>
            <a:ext cx="998537" cy="251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866" tIns="33338" rIns="67866" bIns="33338">
            <a:spAutoFit/>
          </a:bodyPr>
          <a:lstStyle>
            <a:lvl1pPr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fr-FR" altLang="en-US" b="1" dirty="0">
                <a:solidFill>
                  <a:schemeClr val="tx1"/>
                </a:solidFill>
                <a:latin typeface="+mn-lt"/>
              </a:rPr>
              <a:t>Valeurs cibles</a:t>
            </a:r>
          </a:p>
        </p:txBody>
      </p:sp>
      <p:sp>
        <p:nvSpPr>
          <p:cNvPr id="28697" name="Rectangle 12">
            <a:extLst>
              <a:ext uri="{FF2B5EF4-FFF2-40B4-BE49-F238E27FC236}">
                <a16:creationId xmlns:a16="http://schemas.microsoft.com/office/drawing/2014/main" id="{2647AC82-3839-44F8-8DE0-5377C850D0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53388" y="3514725"/>
            <a:ext cx="939800" cy="514350"/>
          </a:xfrm>
          <a:prstGeom prst="rect">
            <a:avLst/>
          </a:prstGeom>
          <a:solidFill>
            <a:srgbClr val="E3880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fr-FR" altLang="en-US" sz="3000">
              <a:solidFill>
                <a:srgbClr val="000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8698" name="Rectangle 12">
            <a:extLst>
              <a:ext uri="{FF2B5EF4-FFF2-40B4-BE49-F238E27FC236}">
                <a16:creationId xmlns:a16="http://schemas.microsoft.com/office/drawing/2014/main" id="{3B0B1C71-CDD2-48D3-BDA5-2AEC041C4E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40688" y="2919413"/>
            <a:ext cx="938212" cy="514350"/>
          </a:xfrm>
          <a:prstGeom prst="rect">
            <a:avLst/>
          </a:prstGeom>
          <a:solidFill>
            <a:srgbClr val="E3880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fr-FR" altLang="en-US" sz="3000">
              <a:solidFill>
                <a:srgbClr val="000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8699" name="Rectangle 12">
            <a:extLst>
              <a:ext uri="{FF2B5EF4-FFF2-40B4-BE49-F238E27FC236}">
                <a16:creationId xmlns:a16="http://schemas.microsoft.com/office/drawing/2014/main" id="{FFC92F0C-940E-471A-BE9F-418A6D3E55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56563" y="4105275"/>
            <a:ext cx="912812" cy="514350"/>
          </a:xfrm>
          <a:prstGeom prst="rect">
            <a:avLst/>
          </a:prstGeom>
          <a:solidFill>
            <a:srgbClr val="E3880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fr-FR" altLang="en-US" sz="3000">
              <a:solidFill>
                <a:srgbClr val="000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8700" name="Rectangle 12">
            <a:extLst>
              <a:ext uri="{FF2B5EF4-FFF2-40B4-BE49-F238E27FC236}">
                <a16:creationId xmlns:a16="http://schemas.microsoft.com/office/drawing/2014/main" id="{0FFED23E-DB10-48FC-B00E-A89C1A70B0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4200" y="2919413"/>
            <a:ext cx="863600" cy="51435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fr-FR" altLang="en-US" sz="3000">
              <a:solidFill>
                <a:srgbClr val="000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8701" name="Rectangle 12">
            <a:extLst>
              <a:ext uri="{FF2B5EF4-FFF2-40B4-BE49-F238E27FC236}">
                <a16:creationId xmlns:a16="http://schemas.microsoft.com/office/drawing/2014/main" id="{202F2AAB-512A-4DE4-A2B2-5359347DBD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4200" y="3514725"/>
            <a:ext cx="863600" cy="51435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fr-FR" altLang="en-US" sz="3000">
              <a:solidFill>
                <a:srgbClr val="000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8702" name="Rectangle 12">
            <a:extLst>
              <a:ext uri="{FF2B5EF4-FFF2-40B4-BE49-F238E27FC236}">
                <a16:creationId xmlns:a16="http://schemas.microsoft.com/office/drawing/2014/main" id="{30B7BCF7-8D49-4E11-8F70-F7759789D7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9600" y="4089400"/>
            <a:ext cx="863600" cy="51435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fr-FR" altLang="en-US" sz="3000">
              <a:solidFill>
                <a:srgbClr val="000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2320" name="Rectangle 17">
            <a:extLst>
              <a:ext uri="{FF2B5EF4-FFF2-40B4-BE49-F238E27FC236}">
                <a16:creationId xmlns:a16="http://schemas.microsoft.com/office/drawing/2014/main" id="{C120BE5C-591C-4023-BD79-E097365AEA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4201" y="2509839"/>
            <a:ext cx="1216025" cy="251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866" tIns="33338" rIns="67866" bIns="33338">
            <a:spAutoFit/>
          </a:bodyPr>
          <a:lstStyle>
            <a:lvl1pPr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fr-FR" altLang="en-US" b="1" dirty="0">
                <a:solidFill>
                  <a:schemeClr val="tx1"/>
                </a:solidFill>
                <a:latin typeface="+mn-lt"/>
              </a:rPr>
              <a:t>Valeurs</a:t>
            </a:r>
            <a:r>
              <a:rPr lang="fr-FR" altLang="en-US" sz="105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fr-FR" altLang="en-US" b="1" dirty="0">
                <a:solidFill>
                  <a:schemeClr val="tx1"/>
                </a:solidFill>
                <a:latin typeface="+mn-lt"/>
              </a:rPr>
              <a:t>initiales</a:t>
            </a:r>
          </a:p>
        </p:txBody>
      </p:sp>
      <p:sp>
        <p:nvSpPr>
          <p:cNvPr id="28704" name="Rectangle 13">
            <a:extLst>
              <a:ext uri="{FF2B5EF4-FFF2-40B4-BE49-F238E27FC236}">
                <a16:creationId xmlns:a16="http://schemas.microsoft.com/office/drawing/2014/main" id="{BE282699-FFEE-46A4-BE08-9E186860FA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91625" y="5297488"/>
            <a:ext cx="1068388" cy="508000"/>
          </a:xfrm>
          <a:prstGeom prst="rect">
            <a:avLst/>
          </a:prstGeom>
          <a:solidFill>
            <a:srgbClr val="FBB3C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fr-FR" altLang="fr-FR" sz="3000">
              <a:solidFill>
                <a:srgbClr val="000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4" name="ZoneTexte 1">
            <a:extLst>
              <a:ext uri="{FF2B5EF4-FFF2-40B4-BE49-F238E27FC236}">
                <a16:creationId xmlns:a16="http://schemas.microsoft.com/office/drawing/2014/main" id="{5CCB1B69-0F1C-4A6F-A7EB-666E2FCE7BE4}"/>
              </a:ext>
            </a:extLst>
          </p:cNvPr>
          <p:cNvSpPr txBox="1"/>
          <p:nvPr/>
        </p:nvSpPr>
        <p:spPr>
          <a:xfrm>
            <a:off x="3287714" y="2762251"/>
            <a:ext cx="1081087" cy="2563813"/>
          </a:xfrm>
          <a:prstGeom prst="ellipse">
            <a:avLst/>
          </a:prstGeom>
          <a:noFill/>
          <a:ln w="57150">
            <a:solidFill>
              <a:schemeClr val="tx1">
                <a:alpha val="31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endParaRPr lang="fr-FR" sz="3750" b="1" dirty="0"/>
          </a:p>
          <a:p>
            <a:pPr algn="ctr">
              <a:defRPr/>
            </a:pPr>
            <a:r>
              <a:rPr lang="fr-FR" sz="3750" b="1" dirty="0"/>
              <a:t>1</a:t>
            </a:r>
          </a:p>
          <a:p>
            <a:pPr algn="ctr">
              <a:defRPr/>
            </a:pPr>
            <a:endParaRPr lang="fr-FR" sz="3750" b="1" dirty="0"/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EAC25AAD-AE83-478C-818F-B3EE51326976}"/>
              </a:ext>
            </a:extLst>
          </p:cNvPr>
          <p:cNvSpPr txBox="1"/>
          <p:nvPr/>
        </p:nvSpPr>
        <p:spPr>
          <a:xfrm>
            <a:off x="9336088" y="3121025"/>
            <a:ext cx="1079500" cy="2565400"/>
          </a:xfrm>
          <a:prstGeom prst="ellipse">
            <a:avLst/>
          </a:prstGeom>
          <a:noFill/>
          <a:ln w="57150">
            <a:solidFill>
              <a:schemeClr val="tx1">
                <a:alpha val="53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endParaRPr lang="fr-FR" sz="3750" b="1" dirty="0"/>
          </a:p>
          <a:p>
            <a:pPr algn="ctr">
              <a:defRPr/>
            </a:pPr>
            <a:r>
              <a:rPr lang="fr-FR" sz="3750" b="1" dirty="0"/>
              <a:t>2</a:t>
            </a:r>
          </a:p>
          <a:p>
            <a:pPr algn="ctr">
              <a:defRPr/>
            </a:pPr>
            <a:endParaRPr lang="fr-FR" sz="3750" b="1" dirty="0"/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D8B919A0-1660-4662-A1AD-C009C20E3118}"/>
              </a:ext>
            </a:extLst>
          </p:cNvPr>
          <p:cNvSpPr txBox="1"/>
          <p:nvPr/>
        </p:nvSpPr>
        <p:spPr>
          <a:xfrm>
            <a:off x="5140325" y="3100389"/>
            <a:ext cx="3621088" cy="1266825"/>
          </a:xfrm>
          <a:prstGeom prst="ellipse">
            <a:avLst/>
          </a:prstGeom>
          <a:noFill/>
          <a:ln w="57150">
            <a:solidFill>
              <a:schemeClr val="tx1">
                <a:alpha val="47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endParaRPr lang="fr-FR" sz="750" b="1" dirty="0"/>
          </a:p>
          <a:p>
            <a:pPr algn="ctr">
              <a:defRPr/>
            </a:pPr>
            <a:r>
              <a:rPr lang="fr-FR" sz="3750" b="1" dirty="0"/>
              <a:t>3</a:t>
            </a:r>
          </a:p>
          <a:p>
            <a:pPr algn="ctr">
              <a:defRPr/>
            </a:pPr>
            <a:endParaRPr lang="fr-FR" sz="750" b="1" dirty="0"/>
          </a:p>
        </p:txBody>
      </p:sp>
      <p:sp>
        <p:nvSpPr>
          <p:cNvPr id="2" name="Down Arrow 1">
            <a:extLst>
              <a:ext uri="{FF2B5EF4-FFF2-40B4-BE49-F238E27FC236}">
                <a16:creationId xmlns:a16="http://schemas.microsoft.com/office/drawing/2014/main" id="{517EE00D-664A-461E-B784-5CB5637B0ED8}"/>
              </a:ext>
            </a:extLst>
          </p:cNvPr>
          <p:cNvSpPr/>
          <p:nvPr/>
        </p:nvSpPr>
        <p:spPr>
          <a:xfrm>
            <a:off x="3576639" y="3071813"/>
            <a:ext cx="503237" cy="615950"/>
          </a:xfrm>
          <a:prstGeom prst="downArrow">
            <a:avLst/>
          </a:prstGeom>
          <a:solidFill>
            <a:schemeClr val="tx1"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7" name="Down Arrow 36">
            <a:extLst>
              <a:ext uri="{FF2B5EF4-FFF2-40B4-BE49-F238E27FC236}">
                <a16:creationId xmlns:a16="http://schemas.microsoft.com/office/drawing/2014/main" id="{158C1CB4-50E9-47BA-8F25-9F4AFF0391EB}"/>
              </a:ext>
            </a:extLst>
          </p:cNvPr>
          <p:cNvSpPr/>
          <p:nvPr/>
        </p:nvSpPr>
        <p:spPr>
          <a:xfrm rot="10800000">
            <a:off x="9545639" y="4891089"/>
            <a:ext cx="504825" cy="617537"/>
          </a:xfrm>
          <a:prstGeom prst="downArrow">
            <a:avLst/>
          </a:prstGeom>
          <a:solidFill>
            <a:schemeClr val="tx1"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8" name="Down Arrow 37">
            <a:extLst>
              <a:ext uri="{FF2B5EF4-FFF2-40B4-BE49-F238E27FC236}">
                <a16:creationId xmlns:a16="http://schemas.microsoft.com/office/drawing/2014/main" id="{AE5C32B0-CD42-4CEF-8D83-AA3DE823B9A3}"/>
              </a:ext>
            </a:extLst>
          </p:cNvPr>
          <p:cNvSpPr/>
          <p:nvPr/>
        </p:nvSpPr>
        <p:spPr>
          <a:xfrm rot="16200000">
            <a:off x="5744370" y="3466307"/>
            <a:ext cx="503237" cy="615950"/>
          </a:xfrm>
          <a:prstGeom prst="downArrow">
            <a:avLst/>
          </a:prstGeom>
          <a:solidFill>
            <a:schemeClr val="tx1"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5D3AD-D58C-445F-B5F0-E5E1AB36E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BE" dirty="0"/>
              <a:t>La matrice du cadre logique selon l’UE</a:t>
            </a:r>
            <a:endParaRPr lang="en-GB" dirty="0"/>
          </a:p>
        </p:txBody>
      </p:sp>
      <p:sp>
        <p:nvSpPr>
          <p:cNvPr id="30724" name="Text Placeholder 3">
            <a:extLst>
              <a:ext uri="{FF2B5EF4-FFF2-40B4-BE49-F238E27FC236}">
                <a16:creationId xmlns:a16="http://schemas.microsoft.com/office/drawing/2014/main" id="{EADCAA37-0CF1-491A-8C73-1D47D4AB1C8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152650" y="1263619"/>
            <a:ext cx="8147050" cy="249299"/>
          </a:xfrm>
        </p:spPr>
        <p:txBody>
          <a:bodyPr/>
          <a:lstStyle/>
          <a:p>
            <a:endParaRPr lang="en-GB" alt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AF6BD9-6382-4D3C-ADD3-FEDC140EE1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B5F1FC4-789E-4A93-AC66-B2E5BE9C73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163" y="1120865"/>
            <a:ext cx="10863637" cy="499598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4">
            <a:extLst>
              <a:ext uri="{FF2B5EF4-FFF2-40B4-BE49-F238E27FC236}">
                <a16:creationId xmlns:a16="http://schemas.microsoft.com/office/drawing/2014/main" id="{AD7FEE3E-8C19-4888-AD7F-2953F35B65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5476" y="2112963"/>
            <a:ext cx="5521325" cy="367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Pentagon 15">
            <a:extLst>
              <a:ext uri="{FF2B5EF4-FFF2-40B4-BE49-F238E27FC236}">
                <a16:creationId xmlns:a16="http://schemas.microsoft.com/office/drawing/2014/main" id="{8DDFA34D-D100-4683-B03B-08FCCC08EFFA}"/>
              </a:ext>
            </a:extLst>
          </p:cNvPr>
          <p:cNvSpPr/>
          <p:nvPr/>
        </p:nvSpPr>
        <p:spPr>
          <a:xfrm rot="20751460">
            <a:off x="2722563" y="2935288"/>
            <a:ext cx="2368550" cy="863600"/>
          </a:xfrm>
          <a:prstGeom prst="homePlat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BE" sz="2100" dirty="0"/>
              <a:t>Changement </a:t>
            </a:r>
            <a:endParaRPr lang="en-US" sz="2100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D629508-DCD2-4FF5-A575-DAA02AD7C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fr-BE" dirty="0"/>
              <a:t>Que signifie vraiment le « CHANGEMENT »?</a:t>
            </a:r>
            <a:endParaRPr lang="en-US" dirty="0"/>
          </a:p>
        </p:txBody>
      </p:sp>
      <p:sp>
        <p:nvSpPr>
          <p:cNvPr id="33797" name="Text Placeholder 7">
            <a:extLst>
              <a:ext uri="{FF2B5EF4-FFF2-40B4-BE49-F238E27FC236}">
                <a16:creationId xmlns:a16="http://schemas.microsoft.com/office/drawing/2014/main" id="{1E9BF9CC-D909-457E-9AD8-A975835D5FE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152650" y="1263619"/>
            <a:ext cx="8147050" cy="249299"/>
          </a:xfrm>
        </p:spPr>
        <p:txBody>
          <a:bodyPr/>
          <a:lstStyle/>
          <a:p>
            <a:r>
              <a:rPr lang="fr-BE" altLang="en-US"/>
              <a:t>Une action de développement devrait mener au changement</a:t>
            </a:r>
            <a:endParaRPr lang="en-US" alt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94E0B1B-36E9-40CA-9151-9DFFD7C313B3}"/>
              </a:ext>
            </a:extLst>
          </p:cNvPr>
          <p:cNvSpPr/>
          <p:nvPr/>
        </p:nvSpPr>
        <p:spPr>
          <a:xfrm>
            <a:off x="3786188" y="3651251"/>
            <a:ext cx="241300" cy="202247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Pentagon 11">
            <a:extLst>
              <a:ext uri="{FF2B5EF4-FFF2-40B4-BE49-F238E27FC236}">
                <a16:creationId xmlns:a16="http://schemas.microsoft.com/office/drawing/2014/main" id="{224C9CA0-EF59-4E3F-99AF-E9F1E205E229}"/>
              </a:ext>
            </a:extLst>
          </p:cNvPr>
          <p:cNvSpPr/>
          <p:nvPr/>
        </p:nvSpPr>
        <p:spPr>
          <a:xfrm rot="20751460">
            <a:off x="2908300" y="2808288"/>
            <a:ext cx="2370138" cy="863600"/>
          </a:xfrm>
          <a:prstGeom prst="homePlate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BE" dirty="0"/>
              <a:t>Direction</a:t>
            </a:r>
          </a:p>
          <a:p>
            <a:pPr algn="ctr">
              <a:defRPr/>
            </a:pPr>
            <a:r>
              <a:rPr lang="fr-BE" dirty="0"/>
              <a:t>changement positif 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ight Arrow 13">
            <a:extLst>
              <a:ext uri="{FF2B5EF4-FFF2-40B4-BE49-F238E27FC236}">
                <a16:creationId xmlns:a16="http://schemas.microsoft.com/office/drawing/2014/main" id="{996AB6D9-8250-4D7A-871A-6A7CB21412AE}"/>
              </a:ext>
            </a:extLst>
          </p:cNvPr>
          <p:cNvSpPr/>
          <p:nvPr/>
        </p:nvSpPr>
        <p:spPr>
          <a:xfrm>
            <a:off x="3230563" y="5156201"/>
            <a:ext cx="6996112" cy="473075"/>
          </a:xfrm>
          <a:prstGeom prst="rightArrow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568E9A-E5DC-47E9-9719-ADE7C3D74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fr-FR" dirty="0"/>
              <a:t>Chaîne de résultats &amp; </a:t>
            </a:r>
            <a:r>
              <a:rPr lang="en-BE" dirty="0"/>
              <a:t>la </a:t>
            </a:r>
            <a:r>
              <a:rPr lang="fr-FR" dirty="0"/>
              <a:t>portée de l’action</a:t>
            </a:r>
            <a:endParaRPr lang="en-US" dirty="0"/>
          </a:p>
        </p:txBody>
      </p:sp>
      <p:sp>
        <p:nvSpPr>
          <p:cNvPr id="34820" name="Text Placeholder 3">
            <a:extLst>
              <a:ext uri="{FF2B5EF4-FFF2-40B4-BE49-F238E27FC236}">
                <a16:creationId xmlns:a16="http://schemas.microsoft.com/office/drawing/2014/main" id="{92107A87-1662-4638-AC12-2E35DDFED7B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152650" y="1263619"/>
            <a:ext cx="8147050" cy="249299"/>
          </a:xfrm>
        </p:spPr>
        <p:txBody>
          <a:bodyPr/>
          <a:lstStyle/>
          <a:p>
            <a:endParaRPr lang="en-US" alt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5BD7447-581F-496E-9D4D-B4549F312711}"/>
              </a:ext>
            </a:extLst>
          </p:cNvPr>
          <p:cNvSpPr/>
          <p:nvPr/>
        </p:nvSpPr>
        <p:spPr>
          <a:xfrm>
            <a:off x="3305176" y="2254251"/>
            <a:ext cx="6562725" cy="2443163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F988237-CA9D-4C4E-8979-0B4E6FD96A21}"/>
              </a:ext>
            </a:extLst>
          </p:cNvPr>
          <p:cNvSpPr/>
          <p:nvPr/>
        </p:nvSpPr>
        <p:spPr>
          <a:xfrm>
            <a:off x="3305176" y="2597150"/>
            <a:ext cx="4594225" cy="1811338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9431DEA-14E9-4793-94C0-64B6645A24AD}"/>
              </a:ext>
            </a:extLst>
          </p:cNvPr>
          <p:cNvSpPr/>
          <p:nvPr/>
        </p:nvSpPr>
        <p:spPr>
          <a:xfrm>
            <a:off x="3305176" y="3027363"/>
            <a:ext cx="2441575" cy="952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r-BE" b="1" dirty="0">
                <a:solidFill>
                  <a:schemeClr val="bg1"/>
                </a:solidFill>
              </a:rPr>
              <a:t>Sphère de contrôle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0E89656-87C1-43A5-8F8A-4B02D1106F20}"/>
              </a:ext>
            </a:extLst>
          </p:cNvPr>
          <p:cNvSpPr/>
          <p:nvPr/>
        </p:nvSpPr>
        <p:spPr>
          <a:xfrm>
            <a:off x="5938839" y="3027363"/>
            <a:ext cx="1627187" cy="952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BE" b="1" dirty="0">
                <a:solidFill>
                  <a:schemeClr val="tx1"/>
                </a:solidFill>
              </a:rPr>
              <a:t>Sphère d</a:t>
            </a:r>
            <a:r>
              <a:rPr lang="en-BE" b="1" dirty="0">
                <a:solidFill>
                  <a:schemeClr val="tx1"/>
                </a:solidFill>
              </a:rPr>
              <a:t>’</a:t>
            </a:r>
            <a:r>
              <a:rPr lang="fr-BE" b="1" dirty="0">
                <a:solidFill>
                  <a:schemeClr val="tx1"/>
                </a:solidFill>
              </a:rPr>
              <a:t> Influence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0480822-136F-4175-A738-6A758ECD8CA7}"/>
              </a:ext>
            </a:extLst>
          </p:cNvPr>
          <p:cNvSpPr/>
          <p:nvPr/>
        </p:nvSpPr>
        <p:spPr>
          <a:xfrm>
            <a:off x="7899401" y="3033713"/>
            <a:ext cx="1503363" cy="952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BE" b="1" dirty="0">
                <a:solidFill>
                  <a:schemeClr val="bg1"/>
                </a:solidFill>
              </a:rPr>
              <a:t>Sphère d</a:t>
            </a:r>
            <a:r>
              <a:rPr lang="en-BE" b="1" dirty="0">
                <a:solidFill>
                  <a:schemeClr val="bg1"/>
                </a:solidFill>
              </a:rPr>
              <a:t>’</a:t>
            </a:r>
            <a:r>
              <a:rPr lang="fr-BE" b="1" dirty="0">
                <a:solidFill>
                  <a:schemeClr val="bg1"/>
                </a:solidFill>
              </a:rPr>
              <a:t> Intérêt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0" name="Folded Corner 9">
            <a:extLst>
              <a:ext uri="{FF2B5EF4-FFF2-40B4-BE49-F238E27FC236}">
                <a16:creationId xmlns:a16="http://schemas.microsoft.com/office/drawing/2014/main" id="{98628934-CB6D-4314-981B-779D90041CE4}"/>
              </a:ext>
            </a:extLst>
          </p:cNvPr>
          <p:cNvSpPr/>
          <p:nvPr/>
        </p:nvSpPr>
        <p:spPr>
          <a:xfrm rot="20472624">
            <a:off x="2020889" y="1728789"/>
            <a:ext cx="2776537" cy="796925"/>
          </a:xfrm>
          <a:prstGeom prst="foldedCorner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r-BE" dirty="0">
                <a:solidFill>
                  <a:schemeClr val="tx1"/>
                </a:solidFill>
              </a:rPr>
              <a:t>Il faut comprendre la portée de l’action!!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876027D-BBFC-4C80-BC29-D412662B999A}"/>
              </a:ext>
            </a:extLst>
          </p:cNvPr>
          <p:cNvSpPr/>
          <p:nvPr/>
        </p:nvSpPr>
        <p:spPr>
          <a:xfrm>
            <a:off x="3754438" y="4908551"/>
            <a:ext cx="1543050" cy="8556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r-BE" dirty="0"/>
              <a:t>Intrants</a:t>
            </a:r>
          </a:p>
          <a:p>
            <a:pPr algn="ctr">
              <a:defRPr/>
            </a:pPr>
            <a:r>
              <a:rPr lang="fr-BE" dirty="0"/>
              <a:t>Activités </a:t>
            </a:r>
          </a:p>
          <a:p>
            <a:pPr algn="ctr">
              <a:defRPr/>
            </a:pPr>
            <a:r>
              <a:rPr lang="fr-BE" dirty="0"/>
              <a:t>Produits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08D219B-6FD4-4119-98F8-415F9D0ACB5B}"/>
              </a:ext>
            </a:extLst>
          </p:cNvPr>
          <p:cNvSpPr/>
          <p:nvPr/>
        </p:nvSpPr>
        <p:spPr>
          <a:xfrm>
            <a:off x="5938839" y="4776788"/>
            <a:ext cx="1666875" cy="1231900"/>
          </a:xfrm>
          <a:prstGeom prst="rect">
            <a:avLst/>
          </a:prstGeom>
          <a:solidFill>
            <a:srgbClr val="FFFF66"/>
          </a:solidFill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r-BE" dirty="0"/>
              <a:t>Effets Directs</a:t>
            </a:r>
          </a:p>
          <a:p>
            <a:pPr algn="ctr">
              <a:defRPr/>
            </a:pPr>
            <a:r>
              <a:rPr lang="fr-BE" dirty="0"/>
              <a:t>Changements de attitude</a:t>
            </a: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BDDFF0D-79B1-4797-96B2-7646034FC31F}"/>
              </a:ext>
            </a:extLst>
          </p:cNvPr>
          <p:cNvSpPr/>
          <p:nvPr/>
        </p:nvSpPr>
        <p:spPr>
          <a:xfrm>
            <a:off x="7899401" y="4845051"/>
            <a:ext cx="1876425" cy="982663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r-BE" dirty="0"/>
              <a:t>Effets Directs</a:t>
            </a:r>
          </a:p>
          <a:p>
            <a:pPr algn="ctr">
              <a:defRPr/>
            </a:pPr>
            <a:r>
              <a:rPr lang="fr-BE" dirty="0"/>
              <a:t>Changements de attitude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DF">
      <a:dk1>
        <a:sysClr val="windowText" lastClr="000000"/>
      </a:dk1>
      <a:lt1>
        <a:sysClr val="window" lastClr="FFFFFF"/>
      </a:lt1>
      <a:dk2>
        <a:srgbClr val="D30E6C"/>
      </a:dk2>
      <a:lt2>
        <a:srgbClr val="E7E6E6"/>
      </a:lt2>
      <a:accent1>
        <a:srgbClr val="004A98"/>
      </a:accent1>
      <a:accent2>
        <a:srgbClr val="D93281"/>
      </a:accent2>
      <a:accent3>
        <a:srgbClr val="3C3C3B"/>
      </a:accent3>
      <a:accent4>
        <a:srgbClr val="8BADD0"/>
      </a:accent4>
      <a:accent5>
        <a:srgbClr val="F1B6D2"/>
      </a:accent5>
      <a:accent6>
        <a:srgbClr val="E3E3E2"/>
      </a:accent6>
      <a:hlink>
        <a:srgbClr val="004A98"/>
      </a:hlink>
      <a:folHlink>
        <a:srgbClr val="954F72"/>
      </a:folHlink>
    </a:clrScheme>
    <a:fontScheme name="MDF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defRPr sz="1600" dirty="0" smtClean="0">
            <a:solidFill>
              <a:schemeClr val="tx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011355 MDF_powerpoint_template_v2.pptx" id="{EB93B03D-08B8-4D64-B312-20D1E43A7406}" vid="{658DB5DF-0236-4F2F-A546-2E3168DB4F4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719</TotalTime>
  <Words>468</Words>
  <Application>Microsoft Office PowerPoint</Application>
  <PresentationFormat>Widescreen</PresentationFormat>
  <Paragraphs>109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Arial Narrow</vt:lpstr>
      <vt:lpstr>Calibri</vt:lpstr>
      <vt:lpstr>Monotype Sorts</vt:lpstr>
      <vt:lpstr>Times New Roman</vt:lpstr>
      <vt:lpstr>Verdana</vt:lpstr>
      <vt:lpstr>Office Theme</vt:lpstr>
      <vt:lpstr>Comment construire la matrice du cadre logique et la chaine des résultats</vt:lpstr>
      <vt:lpstr>Sujets de ce module  </vt:lpstr>
      <vt:lpstr>Pourquoi une matrice du Cadre Logique?</vt:lpstr>
      <vt:lpstr>La matrice dans le cycle du projet (DEVCO)</vt:lpstr>
      <vt:lpstr>A quoi ressemble une matrice du cadre logique?</vt:lpstr>
      <vt:lpstr>L’ordre de la formulation et de la lecture</vt:lpstr>
      <vt:lpstr>La matrice du cadre logique selon l’UE</vt:lpstr>
      <vt:lpstr>Que signifie vraiment le « CHANGEMENT »?</vt:lpstr>
      <vt:lpstr>Chaîne de résultats &amp; la portée de l’action</vt:lpstr>
      <vt:lpstr>Chaîne de résultats, effets directs et limite de responsabilité</vt:lpstr>
      <vt:lpstr>Représentation classique d’une chaine de résultats</vt:lpstr>
      <vt:lpstr>Mais… attention!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ndu</dc:creator>
  <cp:lastModifiedBy>Nicolas Dupic</cp:lastModifiedBy>
  <cp:revision>31</cp:revision>
  <dcterms:created xsi:type="dcterms:W3CDTF">2019-03-24T13:52:13Z</dcterms:created>
  <dcterms:modified xsi:type="dcterms:W3CDTF">2021-10-13T09:03:19Z</dcterms:modified>
</cp:coreProperties>
</file>