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81" r:id="rId4"/>
    <p:sldId id="260" r:id="rId5"/>
    <p:sldId id="277" r:id="rId6"/>
    <p:sldId id="280" r:id="rId7"/>
    <p:sldId id="279" r:id="rId8"/>
    <p:sldId id="261" r:id="rId9"/>
    <p:sldId id="44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8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923EF-7A96-49C6-87F0-A7DEAE49C9F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97341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3B59F-9D1C-40D9-A3C0-710907EAC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793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3B59F-9D1C-40D9-A3C0-710907EACA08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0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fr-FR" dirty="0"/>
              <a:t>Important pour les formateurs, tous les sujets doivent être traités. Les messages clés sont soulignés dans chaque </a:t>
            </a:r>
            <a:r>
              <a:rPr lang="fr-FR"/>
              <a:t>diapositive.</a:t>
            </a:r>
            <a:endParaRPr lang="fr-FR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3B59F-9D1C-40D9-A3C0-710907EACA0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99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noProof="0" dirty="0"/>
              <a:t>Présentation interactive du cycle des opérations avec des cartes. Les participants sont invités à construire le cycle conjointement avec le formateur. Il est important que el formateur commente</a:t>
            </a:r>
            <a:r>
              <a:rPr lang="fr-FR" baseline="0" noProof="0" dirty="0"/>
              <a:t> chaque étape du cycle  et identifie avec les participants quels en sont les principaux acteurs.</a:t>
            </a:r>
            <a:r>
              <a:rPr lang="fr-FR" noProof="0" dirty="0"/>
              <a:t> </a:t>
            </a:r>
          </a:p>
          <a:p>
            <a:r>
              <a:rPr lang="fr-FR" noProof="0" dirty="0"/>
              <a:t>Le cycle est la base de la compréhension. Une fois le cycle terminé avec les cartes, le formateur doit le laisser sur le mur et s’y référer durant la présentation.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D716F-7070-402B-BE7E-ED85E1C98F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04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804986" indent="-309610" defTabSz="1004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238441" indent="-247688" defTabSz="1004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733817" indent="-247688" defTabSz="1004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229193" indent="-247688" defTabSz="1004513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724569" indent="-247688" defTabSz="10045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3219945" indent="-247688" defTabSz="10045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715322" indent="-247688" defTabSz="10045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4210698" indent="-247688" defTabSz="100451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84B0F31-E06C-41E5-AAE5-542D1D5953F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1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You can decide not to show the slide</a:t>
            </a:r>
          </a:p>
          <a:p>
            <a:r>
              <a:rPr lang="en-US" altLang="en-US">
                <a:latin typeface="Arial" panose="020B0604020202020204" pitchFamily="34" charset="0"/>
                <a:ea typeface="ヒラギノ角ゴ Pro W3" charset="-128"/>
                <a:cs typeface="Arial" panose="020B0604020202020204" pitchFamily="34" charset="0"/>
              </a:rPr>
              <a:t>Make reference to Tool 1a Europeaid programming cycle and documents for more detials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0" hangingPunct="0">
              <a:spcBef>
                <a:spcPct val="0"/>
              </a:spcBef>
            </a:pPr>
            <a:fld id="{0AA4636D-581B-410F-9331-16C8D5548C51}" type="slidenum">
              <a:rPr lang="en-GB" altLang="en-US">
                <a:ea typeface="MS PGothic" panose="020B0600070205080204" pitchFamily="34" charset="-128"/>
              </a:rPr>
              <a:pPr eaLnBrk="0" hangingPunct="0">
                <a:spcBef>
                  <a:spcPct val="0"/>
                </a:spcBef>
              </a:pPr>
              <a:t>8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271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FCCCA8C-BC5C-42FD-9C66-09A2A9D2F3F7}" type="slidenum">
              <a:rPr lang="en-US" altLang="en-US"/>
              <a:t>9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8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545EFCDD-90A2-4C95-B360-2819A66217E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0362988" y="0"/>
            <a:ext cx="152612" cy="6858000"/>
          </a:xfrm>
          <a:custGeom>
            <a:avLst/>
            <a:gdLst>
              <a:gd name="T0" fmla="*/ 0 w 96"/>
              <a:gd name="T1" fmla="*/ 0 h 4314"/>
              <a:gd name="T2" fmla="*/ 0 w 96"/>
              <a:gd name="T3" fmla="*/ 2009 h 4314"/>
              <a:gd name="T4" fmla="*/ 96 w 96"/>
              <a:gd name="T5" fmla="*/ 2106 h 4314"/>
              <a:gd name="T6" fmla="*/ 0 w 96"/>
              <a:gd name="T7" fmla="*/ 2204 h 4314"/>
              <a:gd name="T8" fmla="*/ 0 w 96"/>
              <a:gd name="T9" fmla="*/ 4314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4314">
                <a:moveTo>
                  <a:pt x="0" y="0"/>
                </a:moveTo>
                <a:lnTo>
                  <a:pt x="0" y="2009"/>
                </a:lnTo>
                <a:lnTo>
                  <a:pt x="96" y="2106"/>
                </a:lnTo>
                <a:lnTo>
                  <a:pt x="0" y="2204"/>
                </a:lnTo>
                <a:lnTo>
                  <a:pt x="0" y="4314"/>
                </a:lnTo>
              </a:path>
            </a:pathLst>
          </a:custGeom>
          <a:noFill/>
          <a:ln w="19050" cap="flat">
            <a:solidFill>
              <a:srgbClr val="D30E6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092824"/>
            <a:ext cx="9144000" cy="1777626"/>
          </a:xfrm>
        </p:spPr>
        <p:txBody>
          <a:bodyPr anchor="b"/>
          <a:lstStyle>
            <a:lvl1pPr algn="l"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167256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4" y="5652812"/>
            <a:ext cx="4629149" cy="195814"/>
          </a:xfrm>
        </p:spPr>
        <p:txBody>
          <a:bodyPr lIns="0" rIns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0" y="6105900"/>
            <a:ext cx="4625973" cy="332399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29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4B9D5EE6-5135-4321-888C-209DD8207E24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7D1A7E7-7903-4395-84F7-4F77731CEF2D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92E355-E7E1-4192-B220-85F098E74942}"/>
              </a:ext>
            </a:extLst>
          </p:cNvPr>
          <p:cNvSpPr txBox="1"/>
          <p:nvPr userDrawn="1"/>
        </p:nvSpPr>
        <p:spPr>
          <a:xfrm>
            <a:off x="686545" y="2133603"/>
            <a:ext cx="4270937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15000" dirty="0">
                <a:solidFill>
                  <a:schemeClr val="bg1"/>
                </a:solidFill>
              </a:rPr>
              <a:t>Q&amp;A</a:t>
            </a:r>
            <a:endParaRPr lang="en-GB" sz="1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4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191179C0-D432-40D9-A56F-3EE178DC4188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67640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51EC2DF-1C9A-450E-B306-516842387800}"/>
              </a:ext>
            </a:extLst>
          </p:cNvPr>
          <p:cNvSpPr>
            <a:spLocks/>
          </p:cNvSpPr>
          <p:nvPr userDrawn="1"/>
        </p:nvSpPr>
        <p:spPr bwMode="auto">
          <a:xfrm flipH="1">
            <a:off x="1172845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174">
            <a:extLst>
              <a:ext uri="{FF2B5EF4-FFF2-40B4-BE49-F238E27FC236}">
                <a16:creationId xmlns:a16="http://schemas.microsoft.com/office/drawing/2014/main" id="{D09B78F1-ADEE-4698-83BF-DF8A010D2E1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918375" y="2277034"/>
            <a:ext cx="4962796" cy="2259106"/>
            <a:chOff x="0" y="412"/>
            <a:chExt cx="7680" cy="3496"/>
          </a:xfrm>
          <a:solidFill>
            <a:schemeClr val="bg1"/>
          </a:solidFill>
        </p:grpSpPr>
        <p:sp>
          <p:nvSpPr>
            <p:cNvPr id="11" name="AutoShape 173">
              <a:extLst>
                <a:ext uri="{FF2B5EF4-FFF2-40B4-BE49-F238E27FC236}">
                  <a16:creationId xmlns:a16="http://schemas.microsoft.com/office/drawing/2014/main" id="{D65508E7-8F41-4D55-A528-56871E6CAF7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"/>
              <a:ext cx="7680" cy="349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75">
              <a:extLst>
                <a:ext uri="{FF2B5EF4-FFF2-40B4-BE49-F238E27FC236}">
                  <a16:creationId xmlns:a16="http://schemas.microsoft.com/office/drawing/2014/main" id="{33D90BA2-CCBB-4786-8069-BB0535BE18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3" y="2484"/>
              <a:ext cx="2213" cy="719"/>
            </a:xfrm>
            <a:custGeom>
              <a:avLst/>
              <a:gdLst>
                <a:gd name="T0" fmla="*/ 511 w 1532"/>
                <a:gd name="T1" fmla="*/ 44 h 497"/>
                <a:gd name="T2" fmla="*/ 571 w 1532"/>
                <a:gd name="T3" fmla="*/ 0 h 497"/>
                <a:gd name="T4" fmla="*/ 606 w 1532"/>
                <a:gd name="T5" fmla="*/ 43 h 497"/>
                <a:gd name="T6" fmla="*/ 606 w 1532"/>
                <a:gd name="T7" fmla="*/ 64 h 497"/>
                <a:gd name="T8" fmla="*/ 557 w 1532"/>
                <a:gd name="T9" fmla="*/ 435 h 497"/>
                <a:gd name="T10" fmla="*/ 555 w 1532"/>
                <a:gd name="T11" fmla="*/ 446 h 497"/>
                <a:gd name="T12" fmla="*/ 510 w 1532"/>
                <a:gd name="T13" fmla="*/ 497 h 497"/>
                <a:gd name="T14" fmla="*/ 470 w 1532"/>
                <a:gd name="T15" fmla="*/ 456 h 497"/>
                <a:gd name="T16" fmla="*/ 472 w 1532"/>
                <a:gd name="T17" fmla="*/ 433 h 497"/>
                <a:gd name="T18" fmla="*/ 513 w 1532"/>
                <a:gd name="T19" fmla="*/ 165 h 497"/>
                <a:gd name="T20" fmla="*/ 331 w 1532"/>
                <a:gd name="T21" fmla="*/ 427 h 497"/>
                <a:gd name="T22" fmla="*/ 279 w 1532"/>
                <a:gd name="T23" fmla="*/ 470 h 497"/>
                <a:gd name="T24" fmla="*/ 240 w 1532"/>
                <a:gd name="T25" fmla="*/ 421 h 497"/>
                <a:gd name="T26" fmla="*/ 198 w 1532"/>
                <a:gd name="T27" fmla="*/ 163 h 497"/>
                <a:gd name="T28" fmla="*/ 82 w 1532"/>
                <a:gd name="T29" fmla="*/ 450 h 497"/>
                <a:gd name="T30" fmla="*/ 36 w 1532"/>
                <a:gd name="T31" fmla="*/ 497 h 497"/>
                <a:gd name="T32" fmla="*/ 0 w 1532"/>
                <a:gd name="T33" fmla="*/ 463 h 497"/>
                <a:gd name="T34" fmla="*/ 11 w 1532"/>
                <a:gd name="T35" fmla="*/ 422 h 497"/>
                <a:gd name="T36" fmla="*/ 160 w 1532"/>
                <a:gd name="T37" fmla="*/ 56 h 497"/>
                <a:gd name="T38" fmla="*/ 170 w 1532"/>
                <a:gd name="T39" fmla="*/ 36 h 497"/>
                <a:gd name="T40" fmla="*/ 216 w 1532"/>
                <a:gd name="T41" fmla="*/ 0 h 497"/>
                <a:gd name="T42" fmla="*/ 261 w 1532"/>
                <a:gd name="T43" fmla="*/ 51 h 497"/>
                <a:gd name="T44" fmla="*/ 308 w 1532"/>
                <a:gd name="T45" fmla="*/ 330 h 497"/>
                <a:gd name="T46" fmla="*/ 511 w 1532"/>
                <a:gd name="T47" fmla="*/ 44 h 497"/>
                <a:gd name="T48" fmla="*/ 796 w 1532"/>
                <a:gd name="T49" fmla="*/ 83 h 497"/>
                <a:gd name="T50" fmla="*/ 896 w 1532"/>
                <a:gd name="T51" fmla="*/ 83 h 497"/>
                <a:gd name="T52" fmla="*/ 1008 w 1532"/>
                <a:gd name="T53" fmla="*/ 186 h 497"/>
                <a:gd name="T54" fmla="*/ 886 w 1532"/>
                <a:gd name="T55" fmla="*/ 379 h 497"/>
                <a:gd name="T56" fmla="*/ 758 w 1532"/>
                <a:gd name="T57" fmla="*/ 417 h 497"/>
                <a:gd name="T58" fmla="*/ 726 w 1532"/>
                <a:gd name="T59" fmla="*/ 414 h 497"/>
                <a:gd name="T60" fmla="*/ 796 w 1532"/>
                <a:gd name="T61" fmla="*/ 83 h 497"/>
                <a:gd name="T62" fmla="*/ 795 w 1532"/>
                <a:gd name="T63" fmla="*/ 7 h 497"/>
                <a:gd name="T64" fmla="*/ 720 w 1532"/>
                <a:gd name="T65" fmla="*/ 62 h 497"/>
                <a:gd name="T66" fmla="*/ 718 w 1532"/>
                <a:gd name="T67" fmla="*/ 70 h 497"/>
                <a:gd name="T68" fmla="*/ 640 w 1532"/>
                <a:gd name="T69" fmla="*/ 425 h 497"/>
                <a:gd name="T70" fmla="*/ 637 w 1532"/>
                <a:gd name="T71" fmla="*/ 453 h 497"/>
                <a:gd name="T72" fmla="*/ 734 w 1532"/>
                <a:gd name="T73" fmla="*/ 495 h 497"/>
                <a:gd name="T74" fmla="*/ 970 w 1532"/>
                <a:gd name="T75" fmla="*/ 422 h 497"/>
                <a:gd name="T76" fmla="*/ 1096 w 1532"/>
                <a:gd name="T77" fmla="*/ 186 h 497"/>
                <a:gd name="T78" fmla="*/ 909 w 1532"/>
                <a:gd name="T79" fmla="*/ 7 h 497"/>
                <a:gd name="T80" fmla="*/ 795 w 1532"/>
                <a:gd name="T81" fmla="*/ 7 h 497"/>
                <a:gd name="T82" fmla="*/ 1289 w 1532"/>
                <a:gd name="T83" fmla="*/ 83 h 497"/>
                <a:gd name="T84" fmla="*/ 1477 w 1532"/>
                <a:gd name="T85" fmla="*/ 83 h 497"/>
                <a:gd name="T86" fmla="*/ 1510 w 1532"/>
                <a:gd name="T87" fmla="*/ 79 h 497"/>
                <a:gd name="T88" fmla="*/ 1532 w 1532"/>
                <a:gd name="T89" fmla="*/ 42 h 497"/>
                <a:gd name="T90" fmla="*/ 1485 w 1532"/>
                <a:gd name="T91" fmla="*/ 7 h 497"/>
                <a:gd name="T92" fmla="*/ 1279 w 1532"/>
                <a:gd name="T93" fmla="*/ 7 h 497"/>
                <a:gd name="T94" fmla="*/ 1205 w 1532"/>
                <a:gd name="T95" fmla="*/ 72 h 497"/>
                <a:gd name="T96" fmla="*/ 1127 w 1532"/>
                <a:gd name="T97" fmla="*/ 428 h 497"/>
                <a:gd name="T98" fmla="*/ 1124 w 1532"/>
                <a:gd name="T99" fmla="*/ 459 h 497"/>
                <a:gd name="T100" fmla="*/ 1163 w 1532"/>
                <a:gd name="T101" fmla="*/ 497 h 497"/>
                <a:gd name="T102" fmla="*/ 1211 w 1532"/>
                <a:gd name="T103" fmla="*/ 438 h 497"/>
                <a:gd name="T104" fmla="*/ 1250 w 1532"/>
                <a:gd name="T105" fmla="*/ 261 h 497"/>
                <a:gd name="T106" fmla="*/ 1412 w 1532"/>
                <a:gd name="T107" fmla="*/ 261 h 497"/>
                <a:gd name="T108" fmla="*/ 1455 w 1532"/>
                <a:gd name="T109" fmla="*/ 253 h 497"/>
                <a:gd name="T110" fmla="*/ 1472 w 1532"/>
                <a:gd name="T111" fmla="*/ 218 h 497"/>
                <a:gd name="T112" fmla="*/ 1458 w 1532"/>
                <a:gd name="T113" fmla="*/ 192 h 497"/>
                <a:gd name="T114" fmla="*/ 1419 w 1532"/>
                <a:gd name="T115" fmla="*/ 185 h 497"/>
                <a:gd name="T116" fmla="*/ 1267 w 1532"/>
                <a:gd name="T117" fmla="*/ 185 h 497"/>
                <a:gd name="T118" fmla="*/ 1289 w 1532"/>
                <a:gd name="T119" fmla="*/ 83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2" h="497">
                  <a:moveTo>
                    <a:pt x="511" y="44"/>
                  </a:moveTo>
                  <a:cubicBezTo>
                    <a:pt x="533" y="14"/>
                    <a:pt x="552" y="0"/>
                    <a:pt x="571" y="0"/>
                  </a:cubicBezTo>
                  <a:cubicBezTo>
                    <a:pt x="594" y="0"/>
                    <a:pt x="606" y="15"/>
                    <a:pt x="606" y="43"/>
                  </a:cubicBezTo>
                  <a:cubicBezTo>
                    <a:pt x="606" y="50"/>
                    <a:pt x="606" y="59"/>
                    <a:pt x="606" y="64"/>
                  </a:cubicBezTo>
                  <a:cubicBezTo>
                    <a:pt x="557" y="435"/>
                    <a:pt x="557" y="435"/>
                    <a:pt x="557" y="435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551" y="481"/>
                    <a:pt x="537" y="497"/>
                    <a:pt x="510" y="497"/>
                  </a:cubicBezTo>
                  <a:cubicBezTo>
                    <a:pt x="485" y="497"/>
                    <a:pt x="470" y="482"/>
                    <a:pt x="470" y="456"/>
                  </a:cubicBezTo>
                  <a:cubicBezTo>
                    <a:pt x="470" y="449"/>
                    <a:pt x="471" y="441"/>
                    <a:pt x="472" y="433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331" y="427"/>
                    <a:pt x="331" y="427"/>
                    <a:pt x="331" y="427"/>
                  </a:cubicBezTo>
                  <a:cubicBezTo>
                    <a:pt x="306" y="462"/>
                    <a:pt x="297" y="470"/>
                    <a:pt x="279" y="470"/>
                  </a:cubicBezTo>
                  <a:cubicBezTo>
                    <a:pt x="257" y="470"/>
                    <a:pt x="245" y="454"/>
                    <a:pt x="240" y="421"/>
                  </a:cubicBezTo>
                  <a:cubicBezTo>
                    <a:pt x="198" y="163"/>
                    <a:pt x="198" y="163"/>
                    <a:pt x="198" y="163"/>
                  </a:cubicBezTo>
                  <a:cubicBezTo>
                    <a:pt x="82" y="450"/>
                    <a:pt x="82" y="450"/>
                    <a:pt x="82" y="450"/>
                  </a:cubicBezTo>
                  <a:cubicBezTo>
                    <a:pt x="67" y="486"/>
                    <a:pt x="56" y="497"/>
                    <a:pt x="36" y="497"/>
                  </a:cubicBezTo>
                  <a:cubicBezTo>
                    <a:pt x="15" y="497"/>
                    <a:pt x="0" y="482"/>
                    <a:pt x="0" y="463"/>
                  </a:cubicBezTo>
                  <a:cubicBezTo>
                    <a:pt x="0" y="453"/>
                    <a:pt x="4" y="439"/>
                    <a:pt x="11" y="422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3" y="51"/>
                    <a:pt x="164" y="48"/>
                    <a:pt x="170" y="36"/>
                  </a:cubicBezTo>
                  <a:cubicBezTo>
                    <a:pt x="185" y="8"/>
                    <a:pt x="196" y="0"/>
                    <a:pt x="216" y="0"/>
                  </a:cubicBezTo>
                  <a:cubicBezTo>
                    <a:pt x="240" y="0"/>
                    <a:pt x="254" y="16"/>
                    <a:pt x="261" y="51"/>
                  </a:cubicBezTo>
                  <a:cubicBezTo>
                    <a:pt x="308" y="330"/>
                    <a:pt x="308" y="330"/>
                    <a:pt x="308" y="330"/>
                  </a:cubicBezTo>
                  <a:lnTo>
                    <a:pt x="511" y="44"/>
                  </a:lnTo>
                  <a:close/>
                  <a:moveTo>
                    <a:pt x="796" y="83"/>
                  </a:moveTo>
                  <a:cubicBezTo>
                    <a:pt x="896" y="83"/>
                    <a:pt x="896" y="83"/>
                    <a:pt x="896" y="83"/>
                  </a:cubicBezTo>
                  <a:cubicBezTo>
                    <a:pt x="969" y="83"/>
                    <a:pt x="1008" y="118"/>
                    <a:pt x="1008" y="186"/>
                  </a:cubicBezTo>
                  <a:cubicBezTo>
                    <a:pt x="1008" y="260"/>
                    <a:pt x="959" y="337"/>
                    <a:pt x="886" y="379"/>
                  </a:cubicBezTo>
                  <a:cubicBezTo>
                    <a:pt x="845" y="402"/>
                    <a:pt x="798" y="417"/>
                    <a:pt x="758" y="417"/>
                  </a:cubicBezTo>
                  <a:cubicBezTo>
                    <a:pt x="748" y="417"/>
                    <a:pt x="741" y="416"/>
                    <a:pt x="726" y="414"/>
                  </a:cubicBezTo>
                  <a:lnTo>
                    <a:pt x="796" y="83"/>
                  </a:lnTo>
                  <a:close/>
                  <a:moveTo>
                    <a:pt x="795" y="7"/>
                  </a:moveTo>
                  <a:cubicBezTo>
                    <a:pt x="743" y="7"/>
                    <a:pt x="731" y="17"/>
                    <a:pt x="720" y="62"/>
                  </a:cubicBezTo>
                  <a:cubicBezTo>
                    <a:pt x="718" y="70"/>
                    <a:pt x="718" y="70"/>
                    <a:pt x="718" y="70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638" y="436"/>
                    <a:pt x="637" y="447"/>
                    <a:pt x="637" y="453"/>
                  </a:cubicBezTo>
                  <a:cubicBezTo>
                    <a:pt x="637" y="484"/>
                    <a:pt x="663" y="495"/>
                    <a:pt x="734" y="495"/>
                  </a:cubicBezTo>
                  <a:cubicBezTo>
                    <a:pt x="824" y="495"/>
                    <a:pt x="906" y="470"/>
                    <a:pt x="970" y="422"/>
                  </a:cubicBezTo>
                  <a:cubicBezTo>
                    <a:pt x="1047" y="364"/>
                    <a:pt x="1096" y="275"/>
                    <a:pt x="1096" y="186"/>
                  </a:cubicBezTo>
                  <a:cubicBezTo>
                    <a:pt x="1096" y="75"/>
                    <a:pt x="1025" y="7"/>
                    <a:pt x="909" y="7"/>
                  </a:cubicBezTo>
                  <a:lnTo>
                    <a:pt x="795" y="7"/>
                  </a:lnTo>
                  <a:close/>
                  <a:moveTo>
                    <a:pt x="1289" y="83"/>
                  </a:moveTo>
                  <a:cubicBezTo>
                    <a:pt x="1477" y="83"/>
                    <a:pt x="1477" y="83"/>
                    <a:pt x="1477" y="83"/>
                  </a:cubicBezTo>
                  <a:cubicBezTo>
                    <a:pt x="1495" y="83"/>
                    <a:pt x="1501" y="83"/>
                    <a:pt x="1510" y="79"/>
                  </a:cubicBezTo>
                  <a:cubicBezTo>
                    <a:pt x="1523" y="73"/>
                    <a:pt x="1532" y="58"/>
                    <a:pt x="1532" y="42"/>
                  </a:cubicBezTo>
                  <a:cubicBezTo>
                    <a:pt x="1532" y="18"/>
                    <a:pt x="1518" y="7"/>
                    <a:pt x="1485" y="7"/>
                  </a:cubicBezTo>
                  <a:cubicBezTo>
                    <a:pt x="1279" y="7"/>
                    <a:pt x="1279" y="7"/>
                    <a:pt x="1279" y="7"/>
                  </a:cubicBezTo>
                  <a:cubicBezTo>
                    <a:pt x="1228" y="7"/>
                    <a:pt x="1217" y="18"/>
                    <a:pt x="1205" y="72"/>
                  </a:cubicBezTo>
                  <a:cubicBezTo>
                    <a:pt x="1127" y="428"/>
                    <a:pt x="1127" y="428"/>
                    <a:pt x="1127" y="428"/>
                  </a:cubicBezTo>
                  <a:cubicBezTo>
                    <a:pt x="1125" y="443"/>
                    <a:pt x="1124" y="451"/>
                    <a:pt x="1124" y="459"/>
                  </a:cubicBezTo>
                  <a:cubicBezTo>
                    <a:pt x="1124" y="481"/>
                    <a:pt x="1140" y="497"/>
                    <a:pt x="1163" y="497"/>
                  </a:cubicBezTo>
                  <a:cubicBezTo>
                    <a:pt x="1189" y="497"/>
                    <a:pt x="1203" y="481"/>
                    <a:pt x="1211" y="438"/>
                  </a:cubicBezTo>
                  <a:cubicBezTo>
                    <a:pt x="1250" y="261"/>
                    <a:pt x="1250" y="261"/>
                    <a:pt x="1250" y="261"/>
                  </a:cubicBezTo>
                  <a:cubicBezTo>
                    <a:pt x="1412" y="261"/>
                    <a:pt x="1412" y="261"/>
                    <a:pt x="1412" y="261"/>
                  </a:cubicBezTo>
                  <a:cubicBezTo>
                    <a:pt x="1437" y="261"/>
                    <a:pt x="1446" y="259"/>
                    <a:pt x="1455" y="253"/>
                  </a:cubicBezTo>
                  <a:cubicBezTo>
                    <a:pt x="1465" y="245"/>
                    <a:pt x="1472" y="232"/>
                    <a:pt x="1472" y="218"/>
                  </a:cubicBezTo>
                  <a:cubicBezTo>
                    <a:pt x="1472" y="207"/>
                    <a:pt x="1467" y="197"/>
                    <a:pt x="1458" y="192"/>
                  </a:cubicBezTo>
                  <a:cubicBezTo>
                    <a:pt x="1450" y="186"/>
                    <a:pt x="1444" y="185"/>
                    <a:pt x="1419" y="185"/>
                  </a:cubicBezTo>
                  <a:cubicBezTo>
                    <a:pt x="1267" y="185"/>
                    <a:pt x="1267" y="185"/>
                    <a:pt x="1267" y="185"/>
                  </a:cubicBezTo>
                  <a:lnTo>
                    <a:pt x="1289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76">
              <a:extLst>
                <a:ext uri="{FF2B5EF4-FFF2-40B4-BE49-F238E27FC236}">
                  <a16:creationId xmlns:a16="http://schemas.microsoft.com/office/drawing/2014/main" id="{32D029DF-DDB2-4573-85EC-F23AF22B3D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" y="967"/>
              <a:ext cx="6114" cy="2862"/>
            </a:xfrm>
            <a:custGeom>
              <a:avLst/>
              <a:gdLst>
                <a:gd name="T0" fmla="*/ 1114 w 4232"/>
                <a:gd name="T1" fmla="*/ 0 h 1979"/>
                <a:gd name="T2" fmla="*/ 1245 w 4232"/>
                <a:gd name="T3" fmla="*/ 1090 h 1979"/>
                <a:gd name="T4" fmla="*/ 1066 w 4232"/>
                <a:gd name="T5" fmla="*/ 1167 h 1979"/>
                <a:gd name="T6" fmla="*/ 1167 w 4232"/>
                <a:gd name="T7" fmla="*/ 1335 h 1979"/>
                <a:gd name="T8" fmla="*/ 842 w 4232"/>
                <a:gd name="T9" fmla="*/ 1409 h 1979"/>
                <a:gd name="T10" fmla="*/ 1012 w 4232"/>
                <a:gd name="T11" fmla="*/ 166 h 1979"/>
                <a:gd name="T12" fmla="*/ 1213 w 4232"/>
                <a:gd name="T13" fmla="*/ 748 h 1979"/>
                <a:gd name="T14" fmla="*/ 1209 w 4232"/>
                <a:gd name="T15" fmla="*/ 782 h 1979"/>
                <a:gd name="T16" fmla="*/ 880 w 4232"/>
                <a:gd name="T17" fmla="*/ 588 h 1979"/>
                <a:gd name="T18" fmla="*/ 1174 w 4232"/>
                <a:gd name="T19" fmla="*/ 552 h 1979"/>
                <a:gd name="T20" fmla="*/ 751 w 4232"/>
                <a:gd name="T21" fmla="*/ 297 h 1979"/>
                <a:gd name="T22" fmla="*/ 711 w 4232"/>
                <a:gd name="T23" fmla="*/ 597 h 1979"/>
                <a:gd name="T24" fmla="*/ 634 w 4232"/>
                <a:gd name="T25" fmla="*/ 953 h 1979"/>
                <a:gd name="T26" fmla="*/ 519 w 4232"/>
                <a:gd name="T27" fmla="*/ 492 h 1979"/>
                <a:gd name="T28" fmla="*/ 448 w 4232"/>
                <a:gd name="T29" fmla="*/ 848 h 1979"/>
                <a:gd name="T30" fmla="*/ 347 w 4232"/>
                <a:gd name="T31" fmla="*/ 822 h 1979"/>
                <a:gd name="T32" fmla="*/ 541 w 4232"/>
                <a:gd name="T33" fmla="*/ 1240 h 1979"/>
                <a:gd name="T34" fmla="*/ 514 w 4232"/>
                <a:gd name="T35" fmla="*/ 446 h 1979"/>
                <a:gd name="T36" fmla="*/ 205 w 4232"/>
                <a:gd name="T37" fmla="*/ 591 h 1979"/>
                <a:gd name="T38" fmla="*/ 394 w 4232"/>
                <a:gd name="T39" fmla="*/ 598 h 1979"/>
                <a:gd name="T40" fmla="*/ 176 w 4232"/>
                <a:gd name="T41" fmla="*/ 957 h 1979"/>
                <a:gd name="T42" fmla="*/ 309 w 4232"/>
                <a:gd name="T43" fmla="*/ 781 h 1979"/>
                <a:gd name="T44" fmla="*/ 275 w 4232"/>
                <a:gd name="T45" fmla="*/ 1141 h 1979"/>
                <a:gd name="T46" fmla="*/ 325 w 4232"/>
                <a:gd name="T47" fmla="*/ 1370 h 1979"/>
                <a:gd name="T48" fmla="*/ 342 w 4232"/>
                <a:gd name="T49" fmla="*/ 1341 h 1979"/>
                <a:gd name="T50" fmla="*/ 794 w 4232"/>
                <a:gd name="T51" fmla="*/ 1368 h 1979"/>
                <a:gd name="T52" fmla="*/ 529 w 4232"/>
                <a:gd name="T53" fmla="*/ 1499 h 1979"/>
                <a:gd name="T54" fmla="*/ 762 w 4232"/>
                <a:gd name="T55" fmla="*/ 1056 h 1979"/>
                <a:gd name="T56" fmla="*/ 894 w 4232"/>
                <a:gd name="T57" fmla="*/ 1313 h 1979"/>
                <a:gd name="T58" fmla="*/ 1157 w 4232"/>
                <a:gd name="T59" fmla="*/ 775 h 1979"/>
                <a:gd name="T60" fmla="*/ 687 w 4232"/>
                <a:gd name="T61" fmla="*/ 975 h 1979"/>
                <a:gd name="T62" fmla="*/ 1119 w 4232"/>
                <a:gd name="T63" fmla="*/ 943 h 1979"/>
                <a:gd name="T64" fmla="*/ 1413 w 4232"/>
                <a:gd name="T65" fmla="*/ 1787 h 1979"/>
                <a:gd name="T66" fmla="*/ 1457 w 4232"/>
                <a:gd name="T67" fmla="*/ 1754 h 1979"/>
                <a:gd name="T68" fmla="*/ 1537 w 4232"/>
                <a:gd name="T69" fmla="*/ 1774 h 1979"/>
                <a:gd name="T70" fmla="*/ 1572 w 4232"/>
                <a:gd name="T71" fmla="*/ 1832 h 1979"/>
                <a:gd name="T72" fmla="*/ 1793 w 4232"/>
                <a:gd name="T73" fmla="*/ 1754 h 1979"/>
                <a:gd name="T74" fmla="*/ 1819 w 4232"/>
                <a:gd name="T75" fmla="*/ 1822 h 1979"/>
                <a:gd name="T76" fmla="*/ 1919 w 4232"/>
                <a:gd name="T77" fmla="*/ 1910 h 1979"/>
                <a:gd name="T78" fmla="*/ 1992 w 4232"/>
                <a:gd name="T79" fmla="*/ 1910 h 1979"/>
                <a:gd name="T80" fmla="*/ 2269 w 4232"/>
                <a:gd name="T81" fmla="*/ 1799 h 1979"/>
                <a:gd name="T82" fmla="*/ 2128 w 4232"/>
                <a:gd name="T83" fmla="*/ 1835 h 1979"/>
                <a:gd name="T84" fmla="*/ 2242 w 4232"/>
                <a:gd name="T85" fmla="*/ 1845 h 1979"/>
                <a:gd name="T86" fmla="*/ 2446 w 4232"/>
                <a:gd name="T87" fmla="*/ 1694 h 1979"/>
                <a:gd name="T88" fmla="*/ 2444 w 4232"/>
                <a:gd name="T89" fmla="*/ 1713 h 1979"/>
                <a:gd name="T90" fmla="*/ 2626 w 4232"/>
                <a:gd name="T91" fmla="*/ 1805 h 1979"/>
                <a:gd name="T92" fmla="*/ 2958 w 4232"/>
                <a:gd name="T93" fmla="*/ 1832 h 1979"/>
                <a:gd name="T94" fmla="*/ 2993 w 4232"/>
                <a:gd name="T95" fmla="*/ 1799 h 1979"/>
                <a:gd name="T96" fmla="*/ 3216 w 4232"/>
                <a:gd name="T97" fmla="*/ 1821 h 1979"/>
                <a:gd name="T98" fmla="*/ 3156 w 4232"/>
                <a:gd name="T99" fmla="*/ 1902 h 1979"/>
                <a:gd name="T100" fmla="*/ 3290 w 4232"/>
                <a:gd name="T101" fmla="*/ 1757 h 1979"/>
                <a:gd name="T102" fmla="*/ 3492 w 4232"/>
                <a:gd name="T103" fmla="*/ 1686 h 1979"/>
                <a:gd name="T104" fmla="*/ 3585 w 4232"/>
                <a:gd name="T105" fmla="*/ 1913 h 1979"/>
                <a:gd name="T106" fmla="*/ 3752 w 4232"/>
                <a:gd name="T107" fmla="*/ 1910 h 1979"/>
                <a:gd name="T108" fmla="*/ 3691 w 4232"/>
                <a:gd name="T109" fmla="*/ 1754 h 1979"/>
                <a:gd name="T110" fmla="*/ 3819 w 4232"/>
                <a:gd name="T111" fmla="*/ 1783 h 1979"/>
                <a:gd name="T112" fmla="*/ 3923 w 4232"/>
                <a:gd name="T113" fmla="*/ 1910 h 1979"/>
                <a:gd name="T114" fmla="*/ 4038 w 4232"/>
                <a:gd name="T115" fmla="*/ 1891 h 1979"/>
                <a:gd name="T116" fmla="*/ 4147 w 4232"/>
                <a:gd name="T117" fmla="*/ 1905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32" h="1979">
                  <a:moveTo>
                    <a:pt x="449" y="1517"/>
                  </a:moveTo>
                  <a:cubicBezTo>
                    <a:pt x="504" y="1532"/>
                    <a:pt x="504" y="1532"/>
                    <a:pt x="504" y="1532"/>
                  </a:cubicBezTo>
                  <a:cubicBezTo>
                    <a:pt x="442" y="1737"/>
                    <a:pt x="442" y="1737"/>
                    <a:pt x="442" y="1737"/>
                  </a:cubicBezTo>
                  <a:cubicBezTo>
                    <a:pt x="371" y="1694"/>
                    <a:pt x="371" y="1694"/>
                    <a:pt x="371" y="1694"/>
                  </a:cubicBezTo>
                  <a:lnTo>
                    <a:pt x="449" y="1517"/>
                  </a:lnTo>
                  <a:close/>
                  <a:moveTo>
                    <a:pt x="1441" y="800"/>
                  </a:moveTo>
                  <a:cubicBezTo>
                    <a:pt x="1437" y="800"/>
                    <a:pt x="1437" y="800"/>
                    <a:pt x="1437" y="800"/>
                  </a:cubicBezTo>
                  <a:cubicBezTo>
                    <a:pt x="1438" y="800"/>
                    <a:pt x="1438" y="800"/>
                    <a:pt x="1438" y="800"/>
                  </a:cubicBezTo>
                  <a:lnTo>
                    <a:pt x="1441" y="800"/>
                  </a:lnTo>
                  <a:close/>
                  <a:moveTo>
                    <a:pt x="1162" y="17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9" y="173"/>
                    <a:pt x="1039" y="173"/>
                    <a:pt x="1039" y="173"/>
                  </a:cubicBezTo>
                  <a:cubicBezTo>
                    <a:pt x="1082" y="202"/>
                    <a:pt x="1082" y="202"/>
                    <a:pt x="1082" y="202"/>
                  </a:cubicBezTo>
                  <a:lnTo>
                    <a:pt x="1162" y="17"/>
                  </a:lnTo>
                  <a:close/>
                  <a:moveTo>
                    <a:pt x="1117" y="1088"/>
                  </a:moveTo>
                  <a:cubicBezTo>
                    <a:pt x="1115" y="1091"/>
                    <a:pt x="1115" y="1091"/>
                    <a:pt x="1115" y="1091"/>
                  </a:cubicBezTo>
                  <a:cubicBezTo>
                    <a:pt x="1120" y="1092"/>
                    <a:pt x="1120" y="1092"/>
                    <a:pt x="1120" y="1092"/>
                  </a:cubicBezTo>
                  <a:cubicBezTo>
                    <a:pt x="1146" y="1095"/>
                    <a:pt x="1146" y="1095"/>
                    <a:pt x="1146" y="1095"/>
                  </a:cubicBezTo>
                  <a:cubicBezTo>
                    <a:pt x="1173" y="1096"/>
                    <a:pt x="1173" y="1096"/>
                    <a:pt x="1173" y="1096"/>
                  </a:cubicBezTo>
                  <a:cubicBezTo>
                    <a:pt x="1202" y="1095"/>
                    <a:pt x="1202" y="1095"/>
                    <a:pt x="1202" y="1095"/>
                  </a:cubicBezTo>
                  <a:cubicBezTo>
                    <a:pt x="1240" y="1090"/>
                    <a:pt x="1240" y="1090"/>
                    <a:pt x="1240" y="1090"/>
                  </a:cubicBezTo>
                  <a:cubicBezTo>
                    <a:pt x="1245" y="1090"/>
                    <a:pt x="1245" y="1090"/>
                    <a:pt x="1245" y="1090"/>
                  </a:cubicBezTo>
                  <a:cubicBezTo>
                    <a:pt x="1256" y="1092"/>
                    <a:pt x="1256" y="1092"/>
                    <a:pt x="1256" y="1092"/>
                  </a:cubicBezTo>
                  <a:cubicBezTo>
                    <a:pt x="1288" y="1101"/>
                    <a:pt x="1288" y="1101"/>
                    <a:pt x="1288" y="1101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73" y="1110"/>
                    <a:pt x="1273" y="1110"/>
                    <a:pt x="1273" y="1110"/>
                  </a:cubicBezTo>
                  <a:cubicBezTo>
                    <a:pt x="1253" y="1112"/>
                    <a:pt x="1253" y="1112"/>
                    <a:pt x="1253" y="1112"/>
                  </a:cubicBezTo>
                  <a:cubicBezTo>
                    <a:pt x="1210" y="1115"/>
                    <a:pt x="1210" y="1115"/>
                    <a:pt x="1210" y="1115"/>
                  </a:cubicBezTo>
                  <a:cubicBezTo>
                    <a:pt x="1143" y="1117"/>
                    <a:pt x="1143" y="1117"/>
                    <a:pt x="1143" y="1117"/>
                  </a:cubicBezTo>
                  <a:cubicBezTo>
                    <a:pt x="1100" y="1116"/>
                    <a:pt x="1100" y="1116"/>
                    <a:pt x="1100" y="1116"/>
                  </a:cubicBezTo>
                  <a:cubicBezTo>
                    <a:pt x="1093" y="1129"/>
                    <a:pt x="1093" y="1129"/>
                    <a:pt x="1093" y="1129"/>
                  </a:cubicBezTo>
                  <a:cubicBezTo>
                    <a:pt x="1066" y="1167"/>
                    <a:pt x="1066" y="1167"/>
                    <a:pt x="1066" y="1167"/>
                  </a:cubicBezTo>
                  <a:cubicBezTo>
                    <a:pt x="1039" y="1203"/>
                    <a:pt x="1039" y="1203"/>
                    <a:pt x="1039" y="1203"/>
                  </a:cubicBezTo>
                  <a:cubicBezTo>
                    <a:pt x="997" y="1254"/>
                    <a:pt x="997" y="1254"/>
                    <a:pt x="997" y="1254"/>
                  </a:cubicBezTo>
                  <a:cubicBezTo>
                    <a:pt x="931" y="1326"/>
                    <a:pt x="931" y="1326"/>
                    <a:pt x="931" y="1326"/>
                  </a:cubicBezTo>
                  <a:cubicBezTo>
                    <a:pt x="904" y="1352"/>
                    <a:pt x="904" y="1352"/>
                    <a:pt x="904" y="1352"/>
                  </a:cubicBezTo>
                  <a:cubicBezTo>
                    <a:pt x="913" y="1353"/>
                    <a:pt x="913" y="1353"/>
                    <a:pt x="913" y="1353"/>
                  </a:cubicBezTo>
                  <a:cubicBezTo>
                    <a:pt x="947" y="1354"/>
                    <a:pt x="947" y="1354"/>
                    <a:pt x="947" y="1354"/>
                  </a:cubicBezTo>
                  <a:cubicBezTo>
                    <a:pt x="982" y="1352"/>
                    <a:pt x="982" y="1352"/>
                    <a:pt x="982" y="1352"/>
                  </a:cubicBezTo>
                  <a:cubicBezTo>
                    <a:pt x="1059" y="1346"/>
                    <a:pt x="1059" y="1346"/>
                    <a:pt x="1059" y="1346"/>
                  </a:cubicBezTo>
                  <a:cubicBezTo>
                    <a:pt x="1129" y="1339"/>
                    <a:pt x="1129" y="1339"/>
                    <a:pt x="1129" y="1339"/>
                  </a:cubicBezTo>
                  <a:cubicBezTo>
                    <a:pt x="1164" y="1333"/>
                    <a:pt x="1164" y="1333"/>
                    <a:pt x="1164" y="1333"/>
                  </a:cubicBezTo>
                  <a:cubicBezTo>
                    <a:pt x="1167" y="1335"/>
                    <a:pt x="1167" y="1335"/>
                    <a:pt x="1167" y="1335"/>
                  </a:cubicBezTo>
                  <a:cubicBezTo>
                    <a:pt x="1168" y="1336"/>
                    <a:pt x="1168" y="1336"/>
                    <a:pt x="1168" y="1336"/>
                  </a:cubicBezTo>
                  <a:cubicBezTo>
                    <a:pt x="1166" y="1339"/>
                    <a:pt x="1166" y="1339"/>
                    <a:pt x="1166" y="1339"/>
                  </a:cubicBezTo>
                  <a:cubicBezTo>
                    <a:pt x="1159" y="1343"/>
                    <a:pt x="1159" y="1343"/>
                    <a:pt x="1159" y="1343"/>
                  </a:cubicBezTo>
                  <a:cubicBezTo>
                    <a:pt x="1133" y="1352"/>
                    <a:pt x="1133" y="1352"/>
                    <a:pt x="1133" y="1352"/>
                  </a:cubicBezTo>
                  <a:cubicBezTo>
                    <a:pt x="1080" y="1366"/>
                    <a:pt x="1080" y="1366"/>
                    <a:pt x="1080" y="1366"/>
                  </a:cubicBezTo>
                  <a:cubicBezTo>
                    <a:pt x="1038" y="1374"/>
                    <a:pt x="1038" y="1374"/>
                    <a:pt x="1038" y="1374"/>
                  </a:cubicBezTo>
                  <a:cubicBezTo>
                    <a:pt x="1008" y="1377"/>
                    <a:pt x="1008" y="1377"/>
                    <a:pt x="1008" y="1377"/>
                  </a:cubicBezTo>
                  <a:cubicBezTo>
                    <a:pt x="975" y="1379"/>
                    <a:pt x="975" y="1379"/>
                    <a:pt x="975" y="1379"/>
                  </a:cubicBezTo>
                  <a:cubicBezTo>
                    <a:pt x="924" y="1378"/>
                    <a:pt x="924" y="1378"/>
                    <a:pt x="924" y="1378"/>
                  </a:cubicBezTo>
                  <a:cubicBezTo>
                    <a:pt x="879" y="1376"/>
                    <a:pt x="879" y="1376"/>
                    <a:pt x="879" y="1376"/>
                  </a:cubicBezTo>
                  <a:cubicBezTo>
                    <a:pt x="842" y="1409"/>
                    <a:pt x="842" y="1409"/>
                    <a:pt x="842" y="1409"/>
                  </a:cubicBezTo>
                  <a:cubicBezTo>
                    <a:pt x="771" y="1470"/>
                    <a:pt x="771" y="1470"/>
                    <a:pt x="771" y="1470"/>
                  </a:cubicBezTo>
                  <a:cubicBezTo>
                    <a:pt x="718" y="1512"/>
                    <a:pt x="718" y="1512"/>
                    <a:pt x="718" y="1512"/>
                  </a:cubicBezTo>
                  <a:cubicBezTo>
                    <a:pt x="690" y="1532"/>
                    <a:pt x="690" y="1532"/>
                    <a:pt x="690" y="1532"/>
                  </a:cubicBezTo>
                  <a:cubicBezTo>
                    <a:pt x="670" y="1541"/>
                    <a:pt x="670" y="1541"/>
                    <a:pt x="670" y="1541"/>
                  </a:cubicBezTo>
                  <a:cubicBezTo>
                    <a:pt x="842" y="1570"/>
                    <a:pt x="985" y="1518"/>
                    <a:pt x="1020" y="1520"/>
                  </a:cubicBezTo>
                  <a:cubicBezTo>
                    <a:pt x="980" y="1535"/>
                    <a:pt x="908" y="1566"/>
                    <a:pt x="815" y="1574"/>
                  </a:cubicBezTo>
                  <a:cubicBezTo>
                    <a:pt x="613" y="1580"/>
                    <a:pt x="469" y="1522"/>
                    <a:pt x="339" y="1444"/>
                  </a:cubicBezTo>
                  <a:cubicBezTo>
                    <a:pt x="204" y="1363"/>
                    <a:pt x="116" y="1147"/>
                    <a:pt x="109" y="1125"/>
                  </a:cubicBezTo>
                  <a:cubicBezTo>
                    <a:pt x="0" y="864"/>
                    <a:pt x="100" y="634"/>
                    <a:pt x="111" y="579"/>
                  </a:cubicBezTo>
                  <a:cubicBezTo>
                    <a:pt x="208" y="378"/>
                    <a:pt x="358" y="271"/>
                    <a:pt x="442" y="223"/>
                  </a:cubicBezTo>
                  <a:cubicBezTo>
                    <a:pt x="541" y="163"/>
                    <a:pt x="762" y="105"/>
                    <a:pt x="1012" y="166"/>
                  </a:cubicBezTo>
                  <a:cubicBezTo>
                    <a:pt x="1342" y="343"/>
                    <a:pt x="1489" y="516"/>
                    <a:pt x="1500" y="903"/>
                  </a:cubicBezTo>
                  <a:cubicBezTo>
                    <a:pt x="1500" y="903"/>
                    <a:pt x="1489" y="899"/>
                    <a:pt x="1471" y="875"/>
                  </a:cubicBezTo>
                  <a:cubicBezTo>
                    <a:pt x="1463" y="700"/>
                    <a:pt x="1390" y="493"/>
                    <a:pt x="1182" y="326"/>
                  </a:cubicBezTo>
                  <a:cubicBezTo>
                    <a:pt x="1184" y="335"/>
                    <a:pt x="1184" y="335"/>
                    <a:pt x="1184" y="335"/>
                  </a:cubicBezTo>
                  <a:cubicBezTo>
                    <a:pt x="1196" y="416"/>
                    <a:pt x="1196" y="416"/>
                    <a:pt x="1196" y="416"/>
                  </a:cubicBezTo>
                  <a:cubicBezTo>
                    <a:pt x="1206" y="496"/>
                    <a:pt x="1206" y="496"/>
                    <a:pt x="1206" y="496"/>
                  </a:cubicBezTo>
                  <a:cubicBezTo>
                    <a:pt x="1210" y="532"/>
                    <a:pt x="1210" y="532"/>
                    <a:pt x="1210" y="532"/>
                  </a:cubicBezTo>
                  <a:cubicBezTo>
                    <a:pt x="1215" y="605"/>
                    <a:pt x="1215" y="605"/>
                    <a:pt x="1215" y="605"/>
                  </a:cubicBezTo>
                  <a:cubicBezTo>
                    <a:pt x="1216" y="660"/>
                    <a:pt x="1216" y="660"/>
                    <a:pt x="1216" y="660"/>
                  </a:cubicBezTo>
                  <a:cubicBezTo>
                    <a:pt x="1215" y="714"/>
                    <a:pt x="1215" y="714"/>
                    <a:pt x="1215" y="714"/>
                  </a:cubicBezTo>
                  <a:cubicBezTo>
                    <a:pt x="1213" y="748"/>
                    <a:pt x="1213" y="748"/>
                    <a:pt x="1213" y="748"/>
                  </a:cubicBezTo>
                  <a:cubicBezTo>
                    <a:pt x="1212" y="750"/>
                    <a:pt x="1212" y="750"/>
                    <a:pt x="1212" y="750"/>
                  </a:cubicBezTo>
                  <a:cubicBezTo>
                    <a:pt x="1221" y="751"/>
                    <a:pt x="1221" y="751"/>
                    <a:pt x="1221" y="751"/>
                  </a:cubicBezTo>
                  <a:cubicBezTo>
                    <a:pt x="1394" y="772"/>
                    <a:pt x="1394" y="772"/>
                    <a:pt x="1394" y="772"/>
                  </a:cubicBezTo>
                  <a:cubicBezTo>
                    <a:pt x="1402" y="775"/>
                    <a:pt x="1402" y="775"/>
                    <a:pt x="1402" y="775"/>
                  </a:cubicBezTo>
                  <a:cubicBezTo>
                    <a:pt x="1412" y="782"/>
                    <a:pt x="1412" y="782"/>
                    <a:pt x="1412" y="782"/>
                  </a:cubicBezTo>
                  <a:cubicBezTo>
                    <a:pt x="1423" y="793"/>
                    <a:pt x="1423" y="793"/>
                    <a:pt x="1423" y="793"/>
                  </a:cubicBezTo>
                  <a:cubicBezTo>
                    <a:pt x="1432" y="799"/>
                    <a:pt x="1432" y="799"/>
                    <a:pt x="1432" y="799"/>
                  </a:cubicBezTo>
                  <a:cubicBezTo>
                    <a:pt x="1437" y="800"/>
                    <a:pt x="1437" y="800"/>
                    <a:pt x="1437" y="800"/>
                  </a:cubicBezTo>
                  <a:cubicBezTo>
                    <a:pt x="1404" y="798"/>
                    <a:pt x="1404" y="798"/>
                    <a:pt x="1404" y="798"/>
                  </a:cubicBezTo>
                  <a:cubicBezTo>
                    <a:pt x="1295" y="790"/>
                    <a:pt x="1295" y="790"/>
                    <a:pt x="1295" y="790"/>
                  </a:cubicBezTo>
                  <a:cubicBezTo>
                    <a:pt x="1209" y="782"/>
                    <a:pt x="1209" y="782"/>
                    <a:pt x="1209" y="782"/>
                  </a:cubicBezTo>
                  <a:cubicBezTo>
                    <a:pt x="1206" y="805"/>
                    <a:pt x="1206" y="805"/>
                    <a:pt x="1206" y="805"/>
                  </a:cubicBezTo>
                  <a:cubicBezTo>
                    <a:pt x="1195" y="863"/>
                    <a:pt x="1195" y="863"/>
                    <a:pt x="1195" y="863"/>
                  </a:cubicBezTo>
                  <a:cubicBezTo>
                    <a:pt x="1182" y="920"/>
                    <a:pt x="1182" y="920"/>
                    <a:pt x="1182" y="920"/>
                  </a:cubicBezTo>
                  <a:cubicBezTo>
                    <a:pt x="1166" y="976"/>
                    <a:pt x="1166" y="976"/>
                    <a:pt x="1166" y="976"/>
                  </a:cubicBezTo>
                  <a:cubicBezTo>
                    <a:pt x="1153" y="1011"/>
                    <a:pt x="1153" y="1011"/>
                    <a:pt x="1153" y="1011"/>
                  </a:cubicBezTo>
                  <a:cubicBezTo>
                    <a:pt x="1139" y="1045"/>
                    <a:pt x="1139" y="1045"/>
                    <a:pt x="1139" y="1045"/>
                  </a:cubicBezTo>
                  <a:lnTo>
                    <a:pt x="1117" y="1088"/>
                  </a:lnTo>
                  <a:close/>
                  <a:moveTo>
                    <a:pt x="1022" y="323"/>
                  </a:moveTo>
                  <a:cubicBezTo>
                    <a:pt x="982" y="403"/>
                    <a:pt x="982" y="403"/>
                    <a:pt x="982" y="403"/>
                  </a:cubicBezTo>
                  <a:cubicBezTo>
                    <a:pt x="924" y="510"/>
                    <a:pt x="924" y="510"/>
                    <a:pt x="924" y="510"/>
                  </a:cubicBezTo>
                  <a:cubicBezTo>
                    <a:pt x="880" y="588"/>
                    <a:pt x="880" y="588"/>
                    <a:pt x="880" y="588"/>
                  </a:cubicBezTo>
                  <a:cubicBezTo>
                    <a:pt x="840" y="656"/>
                    <a:pt x="840" y="656"/>
                    <a:pt x="840" y="656"/>
                  </a:cubicBezTo>
                  <a:cubicBezTo>
                    <a:pt x="876" y="671"/>
                    <a:pt x="876" y="671"/>
                    <a:pt x="876" y="671"/>
                  </a:cubicBezTo>
                  <a:cubicBezTo>
                    <a:pt x="927" y="689"/>
                    <a:pt x="927" y="689"/>
                    <a:pt x="927" y="689"/>
                  </a:cubicBezTo>
                  <a:cubicBezTo>
                    <a:pt x="975" y="703"/>
                    <a:pt x="975" y="703"/>
                    <a:pt x="975" y="703"/>
                  </a:cubicBezTo>
                  <a:cubicBezTo>
                    <a:pt x="1008" y="711"/>
                    <a:pt x="1008" y="711"/>
                    <a:pt x="1008" y="711"/>
                  </a:cubicBezTo>
                  <a:cubicBezTo>
                    <a:pt x="1153" y="741"/>
                    <a:pt x="1153" y="741"/>
                    <a:pt x="1153" y="741"/>
                  </a:cubicBezTo>
                  <a:cubicBezTo>
                    <a:pt x="1162" y="742"/>
                    <a:pt x="1162" y="742"/>
                    <a:pt x="1162" y="742"/>
                  </a:cubicBezTo>
                  <a:cubicBezTo>
                    <a:pt x="1167" y="696"/>
                    <a:pt x="1167" y="696"/>
                    <a:pt x="1167" y="696"/>
                  </a:cubicBezTo>
                  <a:cubicBezTo>
                    <a:pt x="1170" y="661"/>
                    <a:pt x="1170" y="661"/>
                    <a:pt x="1170" y="661"/>
                  </a:cubicBezTo>
                  <a:cubicBezTo>
                    <a:pt x="1172" y="625"/>
                    <a:pt x="1172" y="625"/>
                    <a:pt x="1172" y="625"/>
                  </a:cubicBezTo>
                  <a:cubicBezTo>
                    <a:pt x="1174" y="552"/>
                    <a:pt x="1174" y="552"/>
                    <a:pt x="1174" y="552"/>
                  </a:cubicBezTo>
                  <a:cubicBezTo>
                    <a:pt x="1174" y="499"/>
                    <a:pt x="1174" y="499"/>
                    <a:pt x="1174" y="499"/>
                  </a:cubicBezTo>
                  <a:cubicBezTo>
                    <a:pt x="1172" y="432"/>
                    <a:pt x="1172" y="432"/>
                    <a:pt x="1172" y="432"/>
                  </a:cubicBezTo>
                  <a:cubicBezTo>
                    <a:pt x="1168" y="339"/>
                    <a:pt x="1168" y="339"/>
                    <a:pt x="1168" y="339"/>
                  </a:cubicBezTo>
                  <a:cubicBezTo>
                    <a:pt x="1166" y="314"/>
                    <a:pt x="1166" y="314"/>
                    <a:pt x="1166" y="314"/>
                  </a:cubicBezTo>
                  <a:cubicBezTo>
                    <a:pt x="1141" y="295"/>
                    <a:pt x="1116" y="277"/>
                    <a:pt x="1088" y="259"/>
                  </a:cubicBezTo>
                  <a:cubicBezTo>
                    <a:pt x="1077" y="256"/>
                    <a:pt x="1066" y="252"/>
                    <a:pt x="1056" y="249"/>
                  </a:cubicBezTo>
                  <a:lnTo>
                    <a:pt x="1022" y="323"/>
                  </a:lnTo>
                  <a:close/>
                  <a:moveTo>
                    <a:pt x="893" y="215"/>
                  </a:moveTo>
                  <a:cubicBezTo>
                    <a:pt x="871" y="226"/>
                    <a:pt x="871" y="226"/>
                    <a:pt x="871" y="226"/>
                  </a:cubicBezTo>
                  <a:cubicBezTo>
                    <a:pt x="809" y="261"/>
                    <a:pt x="809" y="261"/>
                    <a:pt x="809" y="261"/>
                  </a:cubicBezTo>
                  <a:cubicBezTo>
                    <a:pt x="751" y="297"/>
                    <a:pt x="751" y="297"/>
                    <a:pt x="751" y="297"/>
                  </a:cubicBezTo>
                  <a:cubicBezTo>
                    <a:pt x="704" y="328"/>
                    <a:pt x="704" y="328"/>
                    <a:pt x="704" y="328"/>
                  </a:cubicBezTo>
                  <a:cubicBezTo>
                    <a:pt x="656" y="362"/>
                    <a:pt x="656" y="362"/>
                    <a:pt x="656" y="362"/>
                  </a:cubicBezTo>
                  <a:cubicBezTo>
                    <a:pt x="611" y="398"/>
                    <a:pt x="611" y="398"/>
                    <a:pt x="611" y="398"/>
                  </a:cubicBezTo>
                  <a:cubicBezTo>
                    <a:pt x="569" y="436"/>
                    <a:pt x="569" y="436"/>
                    <a:pt x="569" y="436"/>
                  </a:cubicBezTo>
                  <a:cubicBezTo>
                    <a:pt x="544" y="462"/>
                    <a:pt x="544" y="462"/>
                    <a:pt x="544" y="462"/>
                  </a:cubicBezTo>
                  <a:cubicBezTo>
                    <a:pt x="538" y="469"/>
                    <a:pt x="538" y="469"/>
                    <a:pt x="538" y="469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87" y="514"/>
                    <a:pt x="587" y="514"/>
                    <a:pt x="587" y="514"/>
                  </a:cubicBezTo>
                  <a:cubicBezTo>
                    <a:pt x="627" y="544"/>
                    <a:pt x="627" y="544"/>
                    <a:pt x="627" y="544"/>
                  </a:cubicBezTo>
                  <a:cubicBezTo>
                    <a:pt x="668" y="572"/>
                    <a:pt x="668" y="572"/>
                    <a:pt x="668" y="572"/>
                  </a:cubicBezTo>
                  <a:cubicBezTo>
                    <a:pt x="711" y="597"/>
                    <a:pt x="711" y="597"/>
                    <a:pt x="711" y="597"/>
                  </a:cubicBezTo>
                  <a:cubicBezTo>
                    <a:pt x="772" y="627"/>
                    <a:pt x="772" y="627"/>
                    <a:pt x="772" y="627"/>
                  </a:cubicBezTo>
                  <a:cubicBezTo>
                    <a:pt x="781" y="631"/>
                    <a:pt x="781" y="631"/>
                    <a:pt x="781" y="631"/>
                  </a:cubicBezTo>
                  <a:cubicBezTo>
                    <a:pt x="781" y="630"/>
                    <a:pt x="781" y="630"/>
                    <a:pt x="781" y="630"/>
                  </a:cubicBezTo>
                  <a:cubicBezTo>
                    <a:pt x="813" y="580"/>
                    <a:pt x="813" y="580"/>
                    <a:pt x="813" y="580"/>
                  </a:cubicBezTo>
                  <a:cubicBezTo>
                    <a:pt x="875" y="478"/>
                    <a:pt x="875" y="478"/>
                    <a:pt x="875" y="478"/>
                  </a:cubicBezTo>
                  <a:cubicBezTo>
                    <a:pt x="966" y="322"/>
                    <a:pt x="966" y="322"/>
                    <a:pt x="966" y="322"/>
                  </a:cubicBezTo>
                  <a:cubicBezTo>
                    <a:pt x="1013" y="246"/>
                    <a:pt x="1013" y="246"/>
                    <a:pt x="1013" y="246"/>
                  </a:cubicBezTo>
                  <a:cubicBezTo>
                    <a:pt x="1017" y="239"/>
                    <a:pt x="1017" y="239"/>
                    <a:pt x="1017" y="239"/>
                  </a:cubicBezTo>
                  <a:cubicBezTo>
                    <a:pt x="974" y="228"/>
                    <a:pt x="933" y="219"/>
                    <a:pt x="893" y="215"/>
                  </a:cubicBezTo>
                  <a:close/>
                  <a:moveTo>
                    <a:pt x="625" y="949"/>
                  </a:moveTo>
                  <a:cubicBezTo>
                    <a:pt x="634" y="953"/>
                    <a:pt x="634" y="953"/>
                    <a:pt x="634" y="953"/>
                  </a:cubicBezTo>
                  <a:cubicBezTo>
                    <a:pt x="643" y="931"/>
                    <a:pt x="643" y="931"/>
                    <a:pt x="643" y="931"/>
                  </a:cubicBezTo>
                  <a:cubicBezTo>
                    <a:pt x="665" y="880"/>
                    <a:pt x="665" y="880"/>
                    <a:pt x="665" y="880"/>
                  </a:cubicBezTo>
                  <a:cubicBezTo>
                    <a:pt x="734" y="730"/>
                    <a:pt x="734" y="730"/>
                    <a:pt x="734" y="730"/>
                  </a:cubicBezTo>
                  <a:cubicBezTo>
                    <a:pt x="763" y="669"/>
                    <a:pt x="763" y="669"/>
                    <a:pt x="763" y="669"/>
                  </a:cubicBezTo>
                  <a:cubicBezTo>
                    <a:pt x="733" y="654"/>
                    <a:pt x="733" y="654"/>
                    <a:pt x="733" y="654"/>
                  </a:cubicBezTo>
                  <a:cubicBezTo>
                    <a:pt x="699" y="635"/>
                    <a:pt x="699" y="635"/>
                    <a:pt x="699" y="635"/>
                  </a:cubicBezTo>
                  <a:cubicBezTo>
                    <a:pt x="650" y="603"/>
                    <a:pt x="650" y="603"/>
                    <a:pt x="650" y="603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572" y="547"/>
                    <a:pt x="572" y="547"/>
                    <a:pt x="572" y="547"/>
                  </a:cubicBezTo>
                  <a:cubicBezTo>
                    <a:pt x="538" y="512"/>
                    <a:pt x="538" y="512"/>
                    <a:pt x="538" y="512"/>
                  </a:cubicBezTo>
                  <a:cubicBezTo>
                    <a:pt x="519" y="492"/>
                    <a:pt x="519" y="492"/>
                    <a:pt x="519" y="492"/>
                  </a:cubicBezTo>
                  <a:cubicBezTo>
                    <a:pt x="492" y="530"/>
                    <a:pt x="492" y="530"/>
                    <a:pt x="492" y="530"/>
                  </a:cubicBezTo>
                  <a:cubicBezTo>
                    <a:pt x="461" y="575"/>
                    <a:pt x="461" y="575"/>
                    <a:pt x="461" y="575"/>
                  </a:cubicBezTo>
                  <a:cubicBezTo>
                    <a:pt x="441" y="606"/>
                    <a:pt x="441" y="606"/>
                    <a:pt x="441" y="606"/>
                  </a:cubicBezTo>
                  <a:cubicBezTo>
                    <a:pt x="422" y="638"/>
                    <a:pt x="422" y="638"/>
                    <a:pt x="422" y="638"/>
                  </a:cubicBezTo>
                  <a:cubicBezTo>
                    <a:pt x="396" y="688"/>
                    <a:pt x="396" y="688"/>
                    <a:pt x="396" y="688"/>
                  </a:cubicBezTo>
                  <a:cubicBezTo>
                    <a:pt x="381" y="722"/>
                    <a:pt x="381" y="722"/>
                    <a:pt x="381" y="722"/>
                  </a:cubicBezTo>
                  <a:cubicBezTo>
                    <a:pt x="367" y="760"/>
                    <a:pt x="367" y="760"/>
                    <a:pt x="367" y="760"/>
                  </a:cubicBezTo>
                  <a:cubicBezTo>
                    <a:pt x="361" y="776"/>
                    <a:pt x="361" y="776"/>
                    <a:pt x="361" y="776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13" y="820"/>
                    <a:pt x="413" y="820"/>
                    <a:pt x="413" y="820"/>
                  </a:cubicBezTo>
                  <a:cubicBezTo>
                    <a:pt x="448" y="848"/>
                    <a:pt x="448" y="848"/>
                    <a:pt x="448" y="848"/>
                  </a:cubicBezTo>
                  <a:cubicBezTo>
                    <a:pt x="481" y="873"/>
                    <a:pt x="481" y="873"/>
                    <a:pt x="481" y="873"/>
                  </a:cubicBezTo>
                  <a:cubicBezTo>
                    <a:pt x="514" y="893"/>
                    <a:pt x="514" y="893"/>
                    <a:pt x="514" y="893"/>
                  </a:cubicBezTo>
                  <a:cubicBezTo>
                    <a:pt x="561" y="920"/>
                    <a:pt x="561" y="920"/>
                    <a:pt x="561" y="920"/>
                  </a:cubicBezTo>
                  <a:lnTo>
                    <a:pt x="625" y="949"/>
                  </a:lnTo>
                  <a:close/>
                  <a:moveTo>
                    <a:pt x="594" y="989"/>
                  </a:moveTo>
                  <a:cubicBezTo>
                    <a:pt x="558" y="968"/>
                    <a:pt x="558" y="968"/>
                    <a:pt x="558" y="968"/>
                  </a:cubicBezTo>
                  <a:cubicBezTo>
                    <a:pt x="501" y="932"/>
                    <a:pt x="501" y="932"/>
                    <a:pt x="501" y="932"/>
                  </a:cubicBezTo>
                  <a:cubicBezTo>
                    <a:pt x="427" y="880"/>
                    <a:pt x="427" y="880"/>
                    <a:pt x="427" y="880"/>
                  </a:cubicBezTo>
                  <a:cubicBezTo>
                    <a:pt x="359" y="830"/>
                    <a:pt x="359" y="830"/>
                    <a:pt x="359" y="830"/>
                  </a:cubicBezTo>
                  <a:cubicBezTo>
                    <a:pt x="348" y="819"/>
                    <a:pt x="348" y="819"/>
                    <a:pt x="348" y="819"/>
                  </a:cubicBezTo>
                  <a:cubicBezTo>
                    <a:pt x="347" y="822"/>
                    <a:pt x="347" y="822"/>
                    <a:pt x="347" y="822"/>
                  </a:cubicBezTo>
                  <a:cubicBezTo>
                    <a:pt x="336" y="863"/>
                    <a:pt x="336" y="863"/>
                    <a:pt x="336" y="863"/>
                  </a:cubicBezTo>
                  <a:cubicBezTo>
                    <a:pt x="327" y="905"/>
                    <a:pt x="327" y="905"/>
                    <a:pt x="327" y="905"/>
                  </a:cubicBezTo>
                  <a:cubicBezTo>
                    <a:pt x="317" y="967"/>
                    <a:pt x="317" y="967"/>
                    <a:pt x="317" y="967"/>
                  </a:cubicBezTo>
                  <a:cubicBezTo>
                    <a:pt x="310" y="1029"/>
                    <a:pt x="310" y="1029"/>
                    <a:pt x="310" y="1029"/>
                  </a:cubicBezTo>
                  <a:cubicBezTo>
                    <a:pt x="307" y="1070"/>
                    <a:pt x="307" y="1070"/>
                    <a:pt x="307" y="1070"/>
                  </a:cubicBezTo>
                  <a:cubicBezTo>
                    <a:pt x="306" y="1078"/>
                    <a:pt x="306" y="1078"/>
                    <a:pt x="306" y="1078"/>
                  </a:cubicBezTo>
                  <a:cubicBezTo>
                    <a:pt x="315" y="1084"/>
                    <a:pt x="315" y="1084"/>
                    <a:pt x="315" y="1084"/>
                  </a:cubicBezTo>
                  <a:cubicBezTo>
                    <a:pt x="392" y="1140"/>
                    <a:pt x="392" y="1140"/>
                    <a:pt x="392" y="1140"/>
                  </a:cubicBezTo>
                  <a:cubicBezTo>
                    <a:pt x="467" y="1194"/>
                    <a:pt x="467" y="1194"/>
                    <a:pt x="467" y="1194"/>
                  </a:cubicBezTo>
                  <a:cubicBezTo>
                    <a:pt x="505" y="1219"/>
                    <a:pt x="505" y="1219"/>
                    <a:pt x="505" y="1219"/>
                  </a:cubicBezTo>
                  <a:cubicBezTo>
                    <a:pt x="541" y="1240"/>
                    <a:pt x="541" y="1240"/>
                    <a:pt x="541" y="1240"/>
                  </a:cubicBezTo>
                  <a:cubicBezTo>
                    <a:pt x="553" y="1197"/>
                    <a:pt x="553" y="1197"/>
                    <a:pt x="553" y="1197"/>
                  </a:cubicBezTo>
                  <a:cubicBezTo>
                    <a:pt x="597" y="1052"/>
                    <a:pt x="597" y="1052"/>
                    <a:pt x="597" y="1052"/>
                  </a:cubicBezTo>
                  <a:cubicBezTo>
                    <a:pt x="613" y="1008"/>
                    <a:pt x="613" y="1008"/>
                    <a:pt x="613" y="1008"/>
                  </a:cubicBezTo>
                  <a:cubicBezTo>
                    <a:pt x="616" y="999"/>
                    <a:pt x="616" y="999"/>
                    <a:pt x="616" y="999"/>
                  </a:cubicBezTo>
                  <a:lnTo>
                    <a:pt x="594" y="989"/>
                  </a:lnTo>
                  <a:close/>
                  <a:moveTo>
                    <a:pt x="420" y="331"/>
                  </a:moveTo>
                  <a:cubicBezTo>
                    <a:pt x="422" y="333"/>
                    <a:pt x="422" y="333"/>
                    <a:pt x="422" y="333"/>
                  </a:cubicBezTo>
                  <a:cubicBezTo>
                    <a:pt x="448" y="370"/>
                    <a:pt x="448" y="370"/>
                    <a:pt x="448" y="370"/>
                  </a:cubicBezTo>
                  <a:cubicBezTo>
                    <a:pt x="480" y="409"/>
                    <a:pt x="480" y="409"/>
                    <a:pt x="480" y="409"/>
                  </a:cubicBezTo>
                  <a:cubicBezTo>
                    <a:pt x="513" y="445"/>
                    <a:pt x="513" y="445"/>
                    <a:pt x="513" y="445"/>
                  </a:cubicBezTo>
                  <a:cubicBezTo>
                    <a:pt x="514" y="446"/>
                    <a:pt x="514" y="446"/>
                    <a:pt x="514" y="446"/>
                  </a:cubicBezTo>
                  <a:cubicBezTo>
                    <a:pt x="522" y="437"/>
                    <a:pt x="522" y="437"/>
                    <a:pt x="522" y="437"/>
                  </a:cubicBezTo>
                  <a:cubicBezTo>
                    <a:pt x="551" y="412"/>
                    <a:pt x="551" y="412"/>
                    <a:pt x="551" y="412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634" y="350"/>
                    <a:pt x="634" y="350"/>
                    <a:pt x="634" y="350"/>
                  </a:cubicBezTo>
                  <a:cubicBezTo>
                    <a:pt x="687" y="315"/>
                    <a:pt x="687" y="315"/>
                    <a:pt x="687" y="315"/>
                  </a:cubicBezTo>
                  <a:cubicBezTo>
                    <a:pt x="740" y="284"/>
                    <a:pt x="740" y="284"/>
                    <a:pt x="740" y="284"/>
                  </a:cubicBezTo>
                  <a:cubicBezTo>
                    <a:pt x="806" y="248"/>
                    <a:pt x="806" y="248"/>
                    <a:pt x="806" y="248"/>
                  </a:cubicBezTo>
                  <a:cubicBezTo>
                    <a:pt x="874" y="213"/>
                    <a:pt x="874" y="213"/>
                    <a:pt x="874" y="213"/>
                  </a:cubicBezTo>
                  <a:cubicBezTo>
                    <a:pt x="711" y="197"/>
                    <a:pt x="571" y="232"/>
                    <a:pt x="441" y="310"/>
                  </a:cubicBezTo>
                  <a:cubicBezTo>
                    <a:pt x="435" y="317"/>
                    <a:pt x="428" y="324"/>
                    <a:pt x="420" y="331"/>
                  </a:cubicBezTo>
                  <a:close/>
                  <a:moveTo>
                    <a:pt x="205" y="591"/>
                  </a:moveTo>
                  <a:cubicBezTo>
                    <a:pt x="214" y="606"/>
                    <a:pt x="214" y="606"/>
                    <a:pt x="214" y="606"/>
                  </a:cubicBezTo>
                  <a:cubicBezTo>
                    <a:pt x="229" y="630"/>
                    <a:pt x="229" y="630"/>
                    <a:pt x="229" y="630"/>
                  </a:cubicBezTo>
                  <a:cubicBezTo>
                    <a:pt x="258" y="668"/>
                    <a:pt x="258" y="668"/>
                    <a:pt x="258" y="668"/>
                  </a:cubicBezTo>
                  <a:cubicBezTo>
                    <a:pt x="286" y="701"/>
                    <a:pt x="286" y="701"/>
                    <a:pt x="286" y="701"/>
                  </a:cubicBezTo>
                  <a:cubicBezTo>
                    <a:pt x="321" y="737"/>
                    <a:pt x="321" y="737"/>
                    <a:pt x="321" y="737"/>
                  </a:cubicBezTo>
                  <a:cubicBezTo>
                    <a:pt x="322" y="739"/>
                    <a:pt x="322" y="739"/>
                    <a:pt x="322" y="739"/>
                  </a:cubicBezTo>
                  <a:cubicBezTo>
                    <a:pt x="326" y="728"/>
                    <a:pt x="326" y="728"/>
                    <a:pt x="326" y="728"/>
                  </a:cubicBezTo>
                  <a:cubicBezTo>
                    <a:pt x="339" y="695"/>
                    <a:pt x="339" y="695"/>
                    <a:pt x="339" y="695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65" y="646"/>
                    <a:pt x="365" y="646"/>
                    <a:pt x="365" y="646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416" y="567"/>
                    <a:pt x="416" y="567"/>
                    <a:pt x="416" y="567"/>
                  </a:cubicBezTo>
                  <a:cubicBezTo>
                    <a:pt x="462" y="506"/>
                    <a:pt x="462" y="506"/>
                    <a:pt x="462" y="506"/>
                  </a:cubicBezTo>
                  <a:cubicBezTo>
                    <a:pt x="495" y="466"/>
                    <a:pt x="495" y="466"/>
                    <a:pt x="495" y="466"/>
                  </a:cubicBezTo>
                  <a:cubicBezTo>
                    <a:pt x="480" y="450"/>
                    <a:pt x="480" y="450"/>
                    <a:pt x="480" y="450"/>
                  </a:cubicBezTo>
                  <a:cubicBezTo>
                    <a:pt x="435" y="398"/>
                    <a:pt x="435" y="398"/>
                    <a:pt x="435" y="398"/>
                  </a:cubicBezTo>
                  <a:cubicBezTo>
                    <a:pt x="398" y="351"/>
                    <a:pt x="398" y="351"/>
                    <a:pt x="398" y="351"/>
                  </a:cubicBezTo>
                  <a:cubicBezTo>
                    <a:pt x="342" y="401"/>
                    <a:pt x="274" y="460"/>
                    <a:pt x="205" y="591"/>
                  </a:cubicBezTo>
                  <a:close/>
                  <a:moveTo>
                    <a:pt x="140" y="890"/>
                  </a:moveTo>
                  <a:cubicBezTo>
                    <a:pt x="143" y="897"/>
                    <a:pt x="143" y="897"/>
                    <a:pt x="143" y="897"/>
                  </a:cubicBezTo>
                  <a:cubicBezTo>
                    <a:pt x="157" y="927"/>
                    <a:pt x="157" y="927"/>
                    <a:pt x="157" y="927"/>
                  </a:cubicBezTo>
                  <a:cubicBezTo>
                    <a:pt x="176" y="957"/>
                    <a:pt x="176" y="957"/>
                    <a:pt x="176" y="957"/>
                  </a:cubicBezTo>
                  <a:cubicBezTo>
                    <a:pt x="194" y="982"/>
                    <a:pt x="194" y="982"/>
                    <a:pt x="194" y="982"/>
                  </a:cubicBezTo>
                  <a:cubicBezTo>
                    <a:pt x="218" y="1008"/>
                    <a:pt x="218" y="1008"/>
                    <a:pt x="218" y="1008"/>
                  </a:cubicBezTo>
                  <a:cubicBezTo>
                    <a:pt x="246" y="1035"/>
                    <a:pt x="246" y="1035"/>
                    <a:pt x="246" y="1035"/>
                  </a:cubicBezTo>
                  <a:cubicBezTo>
                    <a:pt x="268" y="1052"/>
                    <a:pt x="268" y="1052"/>
                    <a:pt x="268" y="1052"/>
                  </a:cubicBezTo>
                  <a:cubicBezTo>
                    <a:pt x="271" y="1055"/>
                    <a:pt x="271" y="1055"/>
                    <a:pt x="271" y="1055"/>
                  </a:cubicBezTo>
                  <a:cubicBezTo>
                    <a:pt x="274" y="999"/>
                    <a:pt x="274" y="999"/>
                    <a:pt x="274" y="999"/>
                  </a:cubicBezTo>
                  <a:cubicBezTo>
                    <a:pt x="280" y="935"/>
                    <a:pt x="280" y="935"/>
                    <a:pt x="280" y="935"/>
                  </a:cubicBezTo>
                  <a:cubicBezTo>
                    <a:pt x="286" y="890"/>
                    <a:pt x="286" y="890"/>
                    <a:pt x="286" y="890"/>
                  </a:cubicBezTo>
                  <a:cubicBezTo>
                    <a:pt x="294" y="844"/>
                    <a:pt x="294" y="844"/>
                    <a:pt x="294" y="844"/>
                  </a:cubicBezTo>
                  <a:cubicBezTo>
                    <a:pt x="299" y="821"/>
                    <a:pt x="299" y="821"/>
                    <a:pt x="299" y="821"/>
                  </a:cubicBezTo>
                  <a:cubicBezTo>
                    <a:pt x="309" y="781"/>
                    <a:pt x="309" y="781"/>
                    <a:pt x="309" y="781"/>
                  </a:cubicBezTo>
                  <a:cubicBezTo>
                    <a:pt x="308" y="780"/>
                    <a:pt x="308" y="780"/>
                    <a:pt x="308" y="780"/>
                  </a:cubicBezTo>
                  <a:cubicBezTo>
                    <a:pt x="276" y="746"/>
                    <a:pt x="276" y="746"/>
                    <a:pt x="276" y="746"/>
                  </a:cubicBezTo>
                  <a:cubicBezTo>
                    <a:pt x="250" y="715"/>
                    <a:pt x="250" y="715"/>
                    <a:pt x="250" y="715"/>
                  </a:cubicBezTo>
                  <a:cubicBezTo>
                    <a:pt x="222" y="680"/>
                    <a:pt x="222" y="680"/>
                    <a:pt x="222" y="680"/>
                  </a:cubicBezTo>
                  <a:cubicBezTo>
                    <a:pt x="195" y="638"/>
                    <a:pt x="195" y="638"/>
                    <a:pt x="195" y="638"/>
                  </a:cubicBezTo>
                  <a:cubicBezTo>
                    <a:pt x="188" y="626"/>
                    <a:pt x="188" y="626"/>
                    <a:pt x="188" y="626"/>
                  </a:cubicBezTo>
                  <a:cubicBezTo>
                    <a:pt x="164" y="683"/>
                    <a:pt x="142" y="785"/>
                    <a:pt x="140" y="890"/>
                  </a:cubicBezTo>
                  <a:close/>
                  <a:moveTo>
                    <a:pt x="325" y="1370"/>
                  </a:moveTo>
                  <a:cubicBezTo>
                    <a:pt x="300" y="1264"/>
                    <a:pt x="300" y="1264"/>
                    <a:pt x="300" y="1264"/>
                  </a:cubicBezTo>
                  <a:cubicBezTo>
                    <a:pt x="285" y="1196"/>
                    <a:pt x="285" y="1196"/>
                    <a:pt x="285" y="1196"/>
                  </a:cubicBezTo>
                  <a:cubicBezTo>
                    <a:pt x="275" y="1141"/>
                    <a:pt x="275" y="1141"/>
                    <a:pt x="275" y="1141"/>
                  </a:cubicBezTo>
                  <a:cubicBezTo>
                    <a:pt x="271" y="1101"/>
                    <a:pt x="271" y="1101"/>
                    <a:pt x="271" y="1101"/>
                  </a:cubicBezTo>
                  <a:cubicBezTo>
                    <a:pt x="270" y="1087"/>
                    <a:pt x="270" y="1087"/>
                    <a:pt x="270" y="1087"/>
                  </a:cubicBezTo>
                  <a:cubicBezTo>
                    <a:pt x="252" y="1071"/>
                    <a:pt x="252" y="1071"/>
                    <a:pt x="252" y="1071"/>
                  </a:cubicBezTo>
                  <a:cubicBezTo>
                    <a:pt x="217" y="1036"/>
                    <a:pt x="217" y="1036"/>
                    <a:pt x="217" y="1036"/>
                  </a:cubicBezTo>
                  <a:cubicBezTo>
                    <a:pt x="197" y="1014"/>
                    <a:pt x="197" y="1014"/>
                    <a:pt x="197" y="1014"/>
                  </a:cubicBezTo>
                  <a:cubicBezTo>
                    <a:pt x="177" y="989"/>
                    <a:pt x="177" y="989"/>
                    <a:pt x="177" y="989"/>
                  </a:cubicBezTo>
                  <a:cubicBezTo>
                    <a:pt x="164" y="968"/>
                    <a:pt x="164" y="968"/>
                    <a:pt x="164" y="968"/>
                  </a:cubicBezTo>
                  <a:cubicBezTo>
                    <a:pt x="143" y="926"/>
                    <a:pt x="143" y="926"/>
                    <a:pt x="143" y="926"/>
                  </a:cubicBezTo>
                  <a:cubicBezTo>
                    <a:pt x="140" y="922"/>
                    <a:pt x="140" y="922"/>
                    <a:pt x="140" y="922"/>
                  </a:cubicBezTo>
                  <a:cubicBezTo>
                    <a:pt x="142" y="984"/>
                    <a:pt x="151" y="1045"/>
                    <a:pt x="173" y="1096"/>
                  </a:cubicBezTo>
                  <a:cubicBezTo>
                    <a:pt x="201" y="1197"/>
                    <a:pt x="252" y="1295"/>
                    <a:pt x="325" y="1370"/>
                  </a:cubicBezTo>
                  <a:close/>
                  <a:moveTo>
                    <a:pt x="509" y="1350"/>
                  </a:moveTo>
                  <a:cubicBezTo>
                    <a:pt x="530" y="1277"/>
                    <a:pt x="530" y="1277"/>
                    <a:pt x="530" y="1277"/>
                  </a:cubicBezTo>
                  <a:cubicBezTo>
                    <a:pt x="520" y="1271"/>
                    <a:pt x="520" y="1271"/>
                    <a:pt x="520" y="1271"/>
                  </a:cubicBezTo>
                  <a:cubicBezTo>
                    <a:pt x="486" y="1252"/>
                    <a:pt x="486" y="1252"/>
                    <a:pt x="486" y="1252"/>
                  </a:cubicBezTo>
                  <a:cubicBezTo>
                    <a:pt x="452" y="1230"/>
                    <a:pt x="452" y="1230"/>
                    <a:pt x="452" y="1230"/>
                  </a:cubicBezTo>
                  <a:cubicBezTo>
                    <a:pt x="418" y="1205"/>
                    <a:pt x="418" y="1205"/>
                    <a:pt x="418" y="1205"/>
                  </a:cubicBezTo>
                  <a:cubicBezTo>
                    <a:pt x="306" y="1116"/>
                    <a:pt x="306" y="1116"/>
                    <a:pt x="306" y="1116"/>
                  </a:cubicBezTo>
                  <a:cubicBezTo>
                    <a:pt x="308" y="1152"/>
                    <a:pt x="308" y="1152"/>
                    <a:pt x="308" y="1152"/>
                  </a:cubicBezTo>
                  <a:cubicBezTo>
                    <a:pt x="310" y="1172"/>
                    <a:pt x="310" y="1172"/>
                    <a:pt x="310" y="1172"/>
                  </a:cubicBezTo>
                  <a:cubicBezTo>
                    <a:pt x="316" y="1210"/>
                    <a:pt x="316" y="1210"/>
                    <a:pt x="316" y="1210"/>
                  </a:cubicBezTo>
                  <a:cubicBezTo>
                    <a:pt x="342" y="1341"/>
                    <a:pt x="342" y="1341"/>
                    <a:pt x="342" y="1341"/>
                  </a:cubicBezTo>
                  <a:cubicBezTo>
                    <a:pt x="349" y="1384"/>
                    <a:pt x="349" y="1384"/>
                    <a:pt x="349" y="1384"/>
                  </a:cubicBezTo>
                  <a:cubicBezTo>
                    <a:pt x="349" y="1394"/>
                    <a:pt x="349" y="1394"/>
                    <a:pt x="349" y="1394"/>
                  </a:cubicBezTo>
                  <a:cubicBezTo>
                    <a:pt x="388" y="1429"/>
                    <a:pt x="432" y="1459"/>
                    <a:pt x="481" y="1480"/>
                  </a:cubicBezTo>
                  <a:cubicBezTo>
                    <a:pt x="479" y="1477"/>
                    <a:pt x="479" y="1477"/>
                    <a:pt x="479" y="1477"/>
                  </a:cubicBezTo>
                  <a:cubicBezTo>
                    <a:pt x="480" y="1471"/>
                    <a:pt x="480" y="1471"/>
                    <a:pt x="480" y="1471"/>
                  </a:cubicBezTo>
                  <a:cubicBezTo>
                    <a:pt x="486" y="1441"/>
                    <a:pt x="486" y="1441"/>
                    <a:pt x="486" y="1441"/>
                  </a:cubicBezTo>
                  <a:lnTo>
                    <a:pt x="509" y="1350"/>
                  </a:lnTo>
                  <a:close/>
                  <a:moveTo>
                    <a:pt x="835" y="1375"/>
                  </a:moveTo>
                  <a:cubicBezTo>
                    <a:pt x="831" y="1374"/>
                    <a:pt x="831" y="1374"/>
                    <a:pt x="831" y="1374"/>
                  </a:cubicBezTo>
                  <a:cubicBezTo>
                    <a:pt x="813" y="1372"/>
                    <a:pt x="813" y="1372"/>
                    <a:pt x="813" y="1372"/>
                  </a:cubicBezTo>
                  <a:cubicBezTo>
                    <a:pt x="794" y="1368"/>
                    <a:pt x="794" y="1368"/>
                    <a:pt x="794" y="1368"/>
                  </a:cubicBezTo>
                  <a:cubicBezTo>
                    <a:pt x="757" y="1359"/>
                    <a:pt x="757" y="1359"/>
                    <a:pt x="757" y="1359"/>
                  </a:cubicBezTo>
                  <a:cubicBezTo>
                    <a:pt x="720" y="1347"/>
                    <a:pt x="720" y="1347"/>
                    <a:pt x="720" y="1347"/>
                  </a:cubicBezTo>
                  <a:cubicBezTo>
                    <a:pt x="619" y="1310"/>
                    <a:pt x="619" y="1310"/>
                    <a:pt x="619" y="1310"/>
                  </a:cubicBezTo>
                  <a:cubicBezTo>
                    <a:pt x="572" y="1293"/>
                    <a:pt x="572" y="1293"/>
                    <a:pt x="572" y="1293"/>
                  </a:cubicBezTo>
                  <a:cubicBezTo>
                    <a:pt x="568" y="1302"/>
                    <a:pt x="568" y="1302"/>
                    <a:pt x="568" y="1302"/>
                  </a:cubicBezTo>
                  <a:cubicBezTo>
                    <a:pt x="555" y="1342"/>
                    <a:pt x="555" y="1342"/>
                    <a:pt x="555" y="1342"/>
                  </a:cubicBezTo>
                  <a:cubicBezTo>
                    <a:pt x="544" y="1384"/>
                    <a:pt x="544" y="1384"/>
                    <a:pt x="544" y="1384"/>
                  </a:cubicBezTo>
                  <a:cubicBezTo>
                    <a:pt x="533" y="1431"/>
                    <a:pt x="533" y="1431"/>
                    <a:pt x="533" y="1431"/>
                  </a:cubicBezTo>
                  <a:cubicBezTo>
                    <a:pt x="522" y="1494"/>
                    <a:pt x="522" y="1494"/>
                    <a:pt x="522" y="1494"/>
                  </a:cubicBezTo>
                  <a:cubicBezTo>
                    <a:pt x="521" y="1496"/>
                    <a:pt x="521" y="1496"/>
                    <a:pt x="521" y="1496"/>
                  </a:cubicBezTo>
                  <a:cubicBezTo>
                    <a:pt x="524" y="1497"/>
                    <a:pt x="526" y="1498"/>
                    <a:pt x="529" y="1499"/>
                  </a:cubicBezTo>
                  <a:cubicBezTo>
                    <a:pt x="571" y="1518"/>
                    <a:pt x="612" y="1530"/>
                    <a:pt x="653" y="1538"/>
                  </a:cubicBezTo>
                  <a:cubicBezTo>
                    <a:pt x="810" y="1399"/>
                    <a:pt x="810" y="1399"/>
                    <a:pt x="810" y="1399"/>
                  </a:cubicBezTo>
                  <a:lnTo>
                    <a:pt x="835" y="1375"/>
                  </a:lnTo>
                  <a:close/>
                  <a:moveTo>
                    <a:pt x="1041" y="1114"/>
                  </a:moveTo>
                  <a:cubicBezTo>
                    <a:pt x="1032" y="1113"/>
                    <a:pt x="1032" y="1113"/>
                    <a:pt x="1032" y="1113"/>
                  </a:cubicBezTo>
                  <a:cubicBezTo>
                    <a:pt x="996" y="1111"/>
                    <a:pt x="996" y="1111"/>
                    <a:pt x="996" y="1111"/>
                  </a:cubicBezTo>
                  <a:cubicBezTo>
                    <a:pt x="959" y="1107"/>
                    <a:pt x="959" y="1107"/>
                    <a:pt x="959" y="1107"/>
                  </a:cubicBezTo>
                  <a:cubicBezTo>
                    <a:pt x="919" y="1100"/>
                    <a:pt x="919" y="1100"/>
                    <a:pt x="919" y="1100"/>
                  </a:cubicBezTo>
                  <a:cubicBezTo>
                    <a:pt x="876" y="1090"/>
                    <a:pt x="876" y="1090"/>
                    <a:pt x="876" y="1090"/>
                  </a:cubicBezTo>
                  <a:cubicBezTo>
                    <a:pt x="831" y="1078"/>
                    <a:pt x="831" y="1078"/>
                    <a:pt x="831" y="1078"/>
                  </a:cubicBezTo>
                  <a:cubicBezTo>
                    <a:pt x="762" y="1056"/>
                    <a:pt x="762" y="1056"/>
                    <a:pt x="762" y="1056"/>
                  </a:cubicBezTo>
                  <a:cubicBezTo>
                    <a:pt x="692" y="1031"/>
                    <a:pt x="692" y="1031"/>
                    <a:pt x="692" y="1031"/>
                  </a:cubicBezTo>
                  <a:cubicBezTo>
                    <a:pt x="668" y="1022"/>
                    <a:pt x="668" y="1022"/>
                    <a:pt x="668" y="1022"/>
                  </a:cubicBezTo>
                  <a:cubicBezTo>
                    <a:pt x="645" y="1084"/>
                    <a:pt x="645" y="1084"/>
                    <a:pt x="645" y="1084"/>
                  </a:cubicBezTo>
                  <a:cubicBezTo>
                    <a:pt x="615" y="1175"/>
                    <a:pt x="615" y="1175"/>
                    <a:pt x="615" y="1175"/>
                  </a:cubicBezTo>
                  <a:cubicBezTo>
                    <a:pt x="584" y="1259"/>
                    <a:pt x="584" y="1259"/>
                    <a:pt x="584" y="1259"/>
                  </a:cubicBezTo>
                  <a:cubicBezTo>
                    <a:pt x="704" y="1302"/>
                    <a:pt x="704" y="1302"/>
                    <a:pt x="704" y="1302"/>
                  </a:cubicBezTo>
                  <a:cubicBezTo>
                    <a:pt x="765" y="1322"/>
                    <a:pt x="765" y="1322"/>
                    <a:pt x="765" y="1322"/>
                  </a:cubicBezTo>
                  <a:cubicBezTo>
                    <a:pt x="806" y="1334"/>
                    <a:pt x="806" y="1334"/>
                    <a:pt x="806" y="1334"/>
                  </a:cubicBezTo>
                  <a:cubicBezTo>
                    <a:pt x="846" y="1343"/>
                    <a:pt x="846" y="1343"/>
                    <a:pt x="846" y="1343"/>
                  </a:cubicBezTo>
                  <a:cubicBezTo>
                    <a:pt x="863" y="1346"/>
                    <a:pt x="863" y="1346"/>
                    <a:pt x="863" y="1346"/>
                  </a:cubicBezTo>
                  <a:cubicBezTo>
                    <a:pt x="894" y="1313"/>
                    <a:pt x="894" y="1313"/>
                    <a:pt x="894" y="1313"/>
                  </a:cubicBezTo>
                  <a:cubicBezTo>
                    <a:pt x="936" y="1264"/>
                    <a:pt x="936" y="1264"/>
                    <a:pt x="936" y="1264"/>
                  </a:cubicBezTo>
                  <a:cubicBezTo>
                    <a:pt x="962" y="1231"/>
                    <a:pt x="962" y="1231"/>
                    <a:pt x="962" y="1231"/>
                  </a:cubicBezTo>
                  <a:cubicBezTo>
                    <a:pt x="999" y="1181"/>
                    <a:pt x="999" y="1181"/>
                    <a:pt x="999" y="1181"/>
                  </a:cubicBezTo>
                  <a:cubicBezTo>
                    <a:pt x="1022" y="1145"/>
                    <a:pt x="1022" y="1145"/>
                    <a:pt x="1022" y="1145"/>
                  </a:cubicBezTo>
                  <a:lnTo>
                    <a:pt x="1041" y="1114"/>
                  </a:lnTo>
                  <a:close/>
                  <a:moveTo>
                    <a:pt x="1119" y="943"/>
                  </a:moveTo>
                  <a:cubicBezTo>
                    <a:pt x="1130" y="907"/>
                    <a:pt x="1130" y="907"/>
                    <a:pt x="1130" y="907"/>
                  </a:cubicBezTo>
                  <a:cubicBezTo>
                    <a:pt x="1139" y="871"/>
                    <a:pt x="1139" y="871"/>
                    <a:pt x="1139" y="871"/>
                  </a:cubicBezTo>
                  <a:cubicBezTo>
                    <a:pt x="1147" y="834"/>
                    <a:pt x="1147" y="834"/>
                    <a:pt x="1147" y="834"/>
                  </a:cubicBezTo>
                  <a:cubicBezTo>
                    <a:pt x="1153" y="798"/>
                    <a:pt x="1153" y="798"/>
                    <a:pt x="1153" y="798"/>
                  </a:cubicBezTo>
                  <a:cubicBezTo>
                    <a:pt x="1157" y="775"/>
                    <a:pt x="1157" y="775"/>
                    <a:pt x="1157" y="775"/>
                  </a:cubicBezTo>
                  <a:cubicBezTo>
                    <a:pt x="1138" y="772"/>
                    <a:pt x="1138" y="772"/>
                    <a:pt x="1138" y="772"/>
                  </a:cubicBezTo>
                  <a:cubicBezTo>
                    <a:pt x="1062" y="758"/>
                    <a:pt x="1062" y="758"/>
                    <a:pt x="1062" y="758"/>
                  </a:cubicBezTo>
                  <a:cubicBezTo>
                    <a:pt x="991" y="742"/>
                    <a:pt x="991" y="742"/>
                    <a:pt x="991" y="742"/>
                  </a:cubicBezTo>
                  <a:cubicBezTo>
                    <a:pt x="924" y="725"/>
                    <a:pt x="924" y="725"/>
                    <a:pt x="924" y="725"/>
                  </a:cubicBezTo>
                  <a:cubicBezTo>
                    <a:pt x="873" y="710"/>
                    <a:pt x="873" y="710"/>
                    <a:pt x="873" y="710"/>
                  </a:cubicBezTo>
                  <a:cubicBezTo>
                    <a:pt x="819" y="691"/>
                    <a:pt x="819" y="691"/>
                    <a:pt x="819" y="691"/>
                  </a:cubicBezTo>
                  <a:cubicBezTo>
                    <a:pt x="811" y="704"/>
                    <a:pt x="811" y="704"/>
                    <a:pt x="811" y="704"/>
                  </a:cubicBezTo>
                  <a:cubicBezTo>
                    <a:pt x="788" y="749"/>
                    <a:pt x="788" y="749"/>
                    <a:pt x="788" y="749"/>
                  </a:cubicBezTo>
                  <a:cubicBezTo>
                    <a:pt x="756" y="814"/>
                    <a:pt x="756" y="814"/>
                    <a:pt x="756" y="814"/>
                  </a:cubicBezTo>
                  <a:cubicBezTo>
                    <a:pt x="726" y="880"/>
                    <a:pt x="726" y="880"/>
                    <a:pt x="726" y="880"/>
                  </a:cubicBezTo>
                  <a:cubicBezTo>
                    <a:pt x="687" y="975"/>
                    <a:pt x="687" y="975"/>
                    <a:pt x="687" y="975"/>
                  </a:cubicBezTo>
                  <a:cubicBezTo>
                    <a:pt x="788" y="1016"/>
                    <a:pt x="788" y="1016"/>
                    <a:pt x="788" y="1016"/>
                  </a:cubicBezTo>
                  <a:cubicBezTo>
                    <a:pt x="854" y="1039"/>
                    <a:pt x="854" y="1039"/>
                    <a:pt x="854" y="1039"/>
                  </a:cubicBezTo>
                  <a:cubicBezTo>
                    <a:pt x="899" y="1053"/>
                    <a:pt x="899" y="1053"/>
                    <a:pt x="899" y="1053"/>
                  </a:cubicBezTo>
                  <a:cubicBezTo>
                    <a:pt x="942" y="1064"/>
                    <a:pt x="942" y="1064"/>
                    <a:pt x="942" y="1064"/>
                  </a:cubicBezTo>
                  <a:cubicBezTo>
                    <a:pt x="985" y="1072"/>
                    <a:pt x="985" y="1072"/>
                    <a:pt x="985" y="1072"/>
                  </a:cubicBezTo>
                  <a:cubicBezTo>
                    <a:pt x="1039" y="1078"/>
                    <a:pt x="1039" y="1078"/>
                    <a:pt x="1039" y="1078"/>
                  </a:cubicBezTo>
                  <a:cubicBezTo>
                    <a:pt x="1059" y="1082"/>
                    <a:pt x="1059" y="1082"/>
                    <a:pt x="1059" y="1082"/>
                  </a:cubicBezTo>
                  <a:cubicBezTo>
                    <a:pt x="1065" y="1071"/>
                    <a:pt x="1065" y="1071"/>
                    <a:pt x="1065" y="1071"/>
                  </a:cubicBezTo>
                  <a:cubicBezTo>
                    <a:pt x="1084" y="1032"/>
                    <a:pt x="1084" y="1032"/>
                    <a:pt x="1084" y="1032"/>
                  </a:cubicBezTo>
                  <a:cubicBezTo>
                    <a:pt x="1100" y="995"/>
                    <a:pt x="1100" y="995"/>
                    <a:pt x="1100" y="995"/>
                  </a:cubicBezTo>
                  <a:lnTo>
                    <a:pt x="1119" y="943"/>
                  </a:lnTo>
                  <a:close/>
                  <a:moveTo>
                    <a:pt x="1210" y="1721"/>
                  </a:moveTo>
                  <a:cubicBezTo>
                    <a:pt x="1274" y="1721"/>
                    <a:pt x="1274" y="1721"/>
                    <a:pt x="1274" y="1721"/>
                  </a:cubicBezTo>
                  <a:cubicBezTo>
                    <a:pt x="1274" y="1910"/>
                    <a:pt x="1274" y="1910"/>
                    <a:pt x="1274" y="1910"/>
                  </a:cubicBezTo>
                  <a:cubicBezTo>
                    <a:pt x="1302" y="1910"/>
                    <a:pt x="1302" y="1910"/>
                    <a:pt x="1302" y="1910"/>
                  </a:cubicBezTo>
                  <a:cubicBezTo>
                    <a:pt x="1302" y="1721"/>
                    <a:pt x="1302" y="1721"/>
                    <a:pt x="1302" y="1721"/>
                  </a:cubicBezTo>
                  <a:cubicBezTo>
                    <a:pt x="1367" y="1721"/>
                    <a:pt x="1367" y="1721"/>
                    <a:pt x="1367" y="1721"/>
                  </a:cubicBezTo>
                  <a:cubicBezTo>
                    <a:pt x="1367" y="1698"/>
                    <a:pt x="1367" y="1698"/>
                    <a:pt x="1367" y="1698"/>
                  </a:cubicBezTo>
                  <a:cubicBezTo>
                    <a:pt x="1210" y="1698"/>
                    <a:pt x="1210" y="1698"/>
                    <a:pt x="1210" y="1698"/>
                  </a:cubicBezTo>
                  <a:lnTo>
                    <a:pt x="1210" y="1721"/>
                  </a:lnTo>
                  <a:close/>
                  <a:moveTo>
                    <a:pt x="1415" y="1787"/>
                  </a:moveTo>
                  <a:cubicBezTo>
                    <a:pt x="1413" y="1787"/>
                    <a:pt x="1413" y="1787"/>
                    <a:pt x="1413" y="1787"/>
                  </a:cubicBezTo>
                  <a:cubicBezTo>
                    <a:pt x="1412" y="1757"/>
                    <a:pt x="1412" y="1757"/>
                    <a:pt x="1412" y="1757"/>
                  </a:cubicBezTo>
                  <a:cubicBezTo>
                    <a:pt x="1388" y="1757"/>
                    <a:pt x="1388" y="1757"/>
                    <a:pt x="1388" y="1757"/>
                  </a:cubicBezTo>
                  <a:cubicBezTo>
                    <a:pt x="1389" y="1772"/>
                    <a:pt x="1389" y="1787"/>
                    <a:pt x="1389" y="1805"/>
                  </a:cubicBezTo>
                  <a:cubicBezTo>
                    <a:pt x="1389" y="1910"/>
                    <a:pt x="1389" y="1910"/>
                    <a:pt x="1389" y="1910"/>
                  </a:cubicBezTo>
                  <a:cubicBezTo>
                    <a:pt x="1417" y="1910"/>
                    <a:pt x="1417" y="1910"/>
                    <a:pt x="1417" y="1910"/>
                  </a:cubicBezTo>
                  <a:cubicBezTo>
                    <a:pt x="1417" y="1828"/>
                    <a:pt x="1417" y="1828"/>
                    <a:pt x="1417" y="1828"/>
                  </a:cubicBezTo>
                  <a:cubicBezTo>
                    <a:pt x="1417" y="1824"/>
                    <a:pt x="1417" y="1819"/>
                    <a:pt x="1418" y="1816"/>
                  </a:cubicBezTo>
                  <a:cubicBezTo>
                    <a:pt x="1422" y="1795"/>
                    <a:pt x="1436" y="1780"/>
                    <a:pt x="1455" y="1780"/>
                  </a:cubicBezTo>
                  <a:cubicBezTo>
                    <a:pt x="1459" y="1780"/>
                    <a:pt x="1462" y="1780"/>
                    <a:pt x="1465" y="1781"/>
                  </a:cubicBezTo>
                  <a:cubicBezTo>
                    <a:pt x="1465" y="1755"/>
                    <a:pt x="1465" y="1755"/>
                    <a:pt x="1465" y="1755"/>
                  </a:cubicBezTo>
                  <a:cubicBezTo>
                    <a:pt x="1462" y="1754"/>
                    <a:pt x="1460" y="1754"/>
                    <a:pt x="1457" y="1754"/>
                  </a:cubicBezTo>
                  <a:cubicBezTo>
                    <a:pt x="1438" y="1754"/>
                    <a:pt x="1421" y="1767"/>
                    <a:pt x="1415" y="1787"/>
                  </a:cubicBezTo>
                  <a:close/>
                  <a:moveTo>
                    <a:pt x="1599" y="1873"/>
                  </a:moveTo>
                  <a:cubicBezTo>
                    <a:pt x="1599" y="1886"/>
                    <a:pt x="1600" y="1899"/>
                    <a:pt x="1602" y="1910"/>
                  </a:cubicBezTo>
                  <a:cubicBezTo>
                    <a:pt x="1576" y="1910"/>
                    <a:pt x="1576" y="1910"/>
                    <a:pt x="1576" y="1910"/>
                  </a:cubicBezTo>
                  <a:cubicBezTo>
                    <a:pt x="1574" y="1890"/>
                    <a:pt x="1574" y="1890"/>
                    <a:pt x="1574" y="1890"/>
                  </a:cubicBezTo>
                  <a:cubicBezTo>
                    <a:pt x="1573" y="1890"/>
                    <a:pt x="1573" y="1890"/>
                    <a:pt x="1573" y="1890"/>
                  </a:cubicBezTo>
                  <a:cubicBezTo>
                    <a:pt x="1565" y="1902"/>
                    <a:pt x="1548" y="1913"/>
                    <a:pt x="1527" y="1913"/>
                  </a:cubicBezTo>
                  <a:cubicBezTo>
                    <a:pt x="1496" y="1913"/>
                    <a:pt x="1480" y="1891"/>
                    <a:pt x="1480" y="1869"/>
                  </a:cubicBezTo>
                  <a:cubicBezTo>
                    <a:pt x="1480" y="1833"/>
                    <a:pt x="1513" y="1812"/>
                    <a:pt x="1572" y="1813"/>
                  </a:cubicBezTo>
                  <a:cubicBezTo>
                    <a:pt x="1572" y="1810"/>
                    <a:pt x="1572" y="1810"/>
                    <a:pt x="1572" y="1810"/>
                  </a:cubicBezTo>
                  <a:cubicBezTo>
                    <a:pt x="1572" y="1797"/>
                    <a:pt x="1568" y="1774"/>
                    <a:pt x="1537" y="1774"/>
                  </a:cubicBezTo>
                  <a:cubicBezTo>
                    <a:pt x="1523" y="1774"/>
                    <a:pt x="1508" y="1779"/>
                    <a:pt x="1497" y="1786"/>
                  </a:cubicBezTo>
                  <a:cubicBezTo>
                    <a:pt x="1491" y="1767"/>
                    <a:pt x="1491" y="1767"/>
                    <a:pt x="1491" y="1767"/>
                  </a:cubicBezTo>
                  <a:cubicBezTo>
                    <a:pt x="1504" y="1759"/>
                    <a:pt x="1522" y="1754"/>
                    <a:pt x="1541" y="1754"/>
                  </a:cubicBezTo>
                  <a:cubicBezTo>
                    <a:pt x="1588" y="1754"/>
                    <a:pt x="1599" y="1786"/>
                    <a:pt x="1599" y="1816"/>
                  </a:cubicBezTo>
                  <a:lnTo>
                    <a:pt x="1599" y="1873"/>
                  </a:lnTo>
                  <a:close/>
                  <a:moveTo>
                    <a:pt x="1572" y="1832"/>
                  </a:moveTo>
                  <a:cubicBezTo>
                    <a:pt x="1542" y="1831"/>
                    <a:pt x="1508" y="1837"/>
                    <a:pt x="1508" y="1866"/>
                  </a:cubicBezTo>
                  <a:cubicBezTo>
                    <a:pt x="1508" y="1884"/>
                    <a:pt x="1520" y="1893"/>
                    <a:pt x="1534" y="1893"/>
                  </a:cubicBezTo>
                  <a:cubicBezTo>
                    <a:pt x="1554" y="1893"/>
                    <a:pt x="1566" y="1880"/>
                    <a:pt x="1571" y="1867"/>
                  </a:cubicBezTo>
                  <a:cubicBezTo>
                    <a:pt x="1572" y="1864"/>
                    <a:pt x="1572" y="1861"/>
                    <a:pt x="1572" y="1858"/>
                  </a:cubicBezTo>
                  <a:lnTo>
                    <a:pt x="1572" y="1832"/>
                  </a:lnTo>
                  <a:close/>
                  <a:moveTo>
                    <a:pt x="1657" y="1697"/>
                  </a:moveTo>
                  <a:cubicBezTo>
                    <a:pt x="1647" y="1697"/>
                    <a:pt x="1640" y="1705"/>
                    <a:pt x="1640" y="1715"/>
                  </a:cubicBezTo>
                  <a:cubicBezTo>
                    <a:pt x="1640" y="1724"/>
                    <a:pt x="1647" y="1732"/>
                    <a:pt x="1657" y="1732"/>
                  </a:cubicBezTo>
                  <a:cubicBezTo>
                    <a:pt x="1668" y="1732"/>
                    <a:pt x="1675" y="1724"/>
                    <a:pt x="1674" y="1715"/>
                  </a:cubicBezTo>
                  <a:cubicBezTo>
                    <a:pt x="1674" y="1705"/>
                    <a:pt x="1668" y="1697"/>
                    <a:pt x="1657" y="1697"/>
                  </a:cubicBezTo>
                  <a:close/>
                  <a:moveTo>
                    <a:pt x="1643" y="1910"/>
                  </a:moveTo>
                  <a:cubicBezTo>
                    <a:pt x="1671" y="1910"/>
                    <a:pt x="1671" y="1910"/>
                    <a:pt x="1671" y="1910"/>
                  </a:cubicBezTo>
                  <a:cubicBezTo>
                    <a:pt x="1671" y="1757"/>
                    <a:pt x="1671" y="1757"/>
                    <a:pt x="1671" y="1757"/>
                  </a:cubicBezTo>
                  <a:cubicBezTo>
                    <a:pt x="1643" y="1757"/>
                    <a:pt x="1643" y="1757"/>
                    <a:pt x="1643" y="1757"/>
                  </a:cubicBezTo>
                  <a:lnTo>
                    <a:pt x="1643" y="1910"/>
                  </a:lnTo>
                  <a:close/>
                  <a:moveTo>
                    <a:pt x="1793" y="1754"/>
                  </a:moveTo>
                  <a:cubicBezTo>
                    <a:pt x="1768" y="1754"/>
                    <a:pt x="1750" y="1768"/>
                    <a:pt x="1742" y="1783"/>
                  </a:cubicBezTo>
                  <a:cubicBezTo>
                    <a:pt x="1742" y="1783"/>
                    <a:pt x="1742" y="1783"/>
                    <a:pt x="1742" y="1783"/>
                  </a:cubicBezTo>
                  <a:cubicBezTo>
                    <a:pt x="1740" y="1757"/>
                    <a:pt x="1740" y="1757"/>
                    <a:pt x="1740" y="1757"/>
                  </a:cubicBezTo>
                  <a:cubicBezTo>
                    <a:pt x="1716" y="1757"/>
                    <a:pt x="1716" y="1757"/>
                    <a:pt x="1716" y="1757"/>
                  </a:cubicBezTo>
                  <a:cubicBezTo>
                    <a:pt x="1717" y="1770"/>
                    <a:pt x="1717" y="1783"/>
                    <a:pt x="1717" y="1799"/>
                  </a:cubicBezTo>
                  <a:cubicBezTo>
                    <a:pt x="1717" y="1910"/>
                    <a:pt x="1717" y="1910"/>
                    <a:pt x="1717" y="1910"/>
                  </a:cubicBezTo>
                  <a:cubicBezTo>
                    <a:pt x="1745" y="1910"/>
                    <a:pt x="1745" y="1910"/>
                    <a:pt x="1745" y="1910"/>
                  </a:cubicBezTo>
                  <a:cubicBezTo>
                    <a:pt x="1745" y="1818"/>
                    <a:pt x="1745" y="1818"/>
                    <a:pt x="1745" y="1818"/>
                  </a:cubicBezTo>
                  <a:cubicBezTo>
                    <a:pt x="1745" y="1813"/>
                    <a:pt x="1745" y="1809"/>
                    <a:pt x="1747" y="1805"/>
                  </a:cubicBezTo>
                  <a:cubicBezTo>
                    <a:pt x="1751" y="1790"/>
                    <a:pt x="1765" y="1777"/>
                    <a:pt x="1784" y="1777"/>
                  </a:cubicBezTo>
                  <a:cubicBezTo>
                    <a:pt x="1810" y="1777"/>
                    <a:pt x="1819" y="1797"/>
                    <a:pt x="1819" y="1822"/>
                  </a:cubicBezTo>
                  <a:cubicBezTo>
                    <a:pt x="1819" y="1910"/>
                    <a:pt x="1819" y="1910"/>
                    <a:pt x="1819" y="1910"/>
                  </a:cubicBezTo>
                  <a:cubicBezTo>
                    <a:pt x="1847" y="1910"/>
                    <a:pt x="1847" y="1910"/>
                    <a:pt x="1847" y="1910"/>
                  </a:cubicBezTo>
                  <a:cubicBezTo>
                    <a:pt x="1847" y="1819"/>
                    <a:pt x="1847" y="1819"/>
                    <a:pt x="1847" y="1819"/>
                  </a:cubicBezTo>
                  <a:cubicBezTo>
                    <a:pt x="1847" y="1766"/>
                    <a:pt x="1814" y="1754"/>
                    <a:pt x="1793" y="1754"/>
                  </a:cubicBezTo>
                  <a:close/>
                  <a:moveTo>
                    <a:pt x="1905" y="1697"/>
                  </a:moveTo>
                  <a:cubicBezTo>
                    <a:pt x="1895" y="1697"/>
                    <a:pt x="1888" y="1705"/>
                    <a:pt x="1888" y="1715"/>
                  </a:cubicBezTo>
                  <a:cubicBezTo>
                    <a:pt x="1888" y="1724"/>
                    <a:pt x="1895" y="1732"/>
                    <a:pt x="1904" y="1732"/>
                  </a:cubicBezTo>
                  <a:cubicBezTo>
                    <a:pt x="1915" y="1732"/>
                    <a:pt x="1922" y="1724"/>
                    <a:pt x="1922" y="1715"/>
                  </a:cubicBezTo>
                  <a:cubicBezTo>
                    <a:pt x="1922" y="1705"/>
                    <a:pt x="1915" y="1697"/>
                    <a:pt x="1905" y="1697"/>
                  </a:cubicBezTo>
                  <a:close/>
                  <a:moveTo>
                    <a:pt x="1891" y="1910"/>
                  </a:moveTo>
                  <a:cubicBezTo>
                    <a:pt x="1919" y="1910"/>
                    <a:pt x="1919" y="1910"/>
                    <a:pt x="1919" y="1910"/>
                  </a:cubicBezTo>
                  <a:cubicBezTo>
                    <a:pt x="1919" y="1757"/>
                    <a:pt x="1919" y="1757"/>
                    <a:pt x="1919" y="1757"/>
                  </a:cubicBezTo>
                  <a:cubicBezTo>
                    <a:pt x="1891" y="1757"/>
                    <a:pt x="1891" y="1757"/>
                    <a:pt x="1891" y="1757"/>
                  </a:cubicBezTo>
                  <a:lnTo>
                    <a:pt x="1891" y="1910"/>
                  </a:lnTo>
                  <a:close/>
                  <a:moveTo>
                    <a:pt x="2041" y="1754"/>
                  </a:moveTo>
                  <a:cubicBezTo>
                    <a:pt x="2015" y="1754"/>
                    <a:pt x="1998" y="1768"/>
                    <a:pt x="1990" y="1783"/>
                  </a:cubicBezTo>
                  <a:cubicBezTo>
                    <a:pt x="1990" y="1783"/>
                    <a:pt x="1990" y="1783"/>
                    <a:pt x="1990" y="1783"/>
                  </a:cubicBezTo>
                  <a:cubicBezTo>
                    <a:pt x="1988" y="1757"/>
                    <a:pt x="1988" y="1757"/>
                    <a:pt x="1988" y="1757"/>
                  </a:cubicBezTo>
                  <a:cubicBezTo>
                    <a:pt x="1964" y="1757"/>
                    <a:pt x="1964" y="1757"/>
                    <a:pt x="1964" y="1757"/>
                  </a:cubicBezTo>
                  <a:cubicBezTo>
                    <a:pt x="1964" y="1770"/>
                    <a:pt x="1965" y="1783"/>
                    <a:pt x="1965" y="1799"/>
                  </a:cubicBezTo>
                  <a:cubicBezTo>
                    <a:pt x="1965" y="1910"/>
                    <a:pt x="1965" y="1910"/>
                    <a:pt x="1965" y="1910"/>
                  </a:cubicBezTo>
                  <a:cubicBezTo>
                    <a:pt x="1992" y="1910"/>
                    <a:pt x="1992" y="1910"/>
                    <a:pt x="1992" y="1910"/>
                  </a:cubicBezTo>
                  <a:cubicBezTo>
                    <a:pt x="1992" y="1818"/>
                    <a:pt x="1992" y="1818"/>
                    <a:pt x="1992" y="1818"/>
                  </a:cubicBezTo>
                  <a:cubicBezTo>
                    <a:pt x="1992" y="1813"/>
                    <a:pt x="1993" y="1809"/>
                    <a:pt x="1994" y="1805"/>
                  </a:cubicBezTo>
                  <a:cubicBezTo>
                    <a:pt x="1999" y="1790"/>
                    <a:pt x="2013" y="1777"/>
                    <a:pt x="2031" y="1777"/>
                  </a:cubicBezTo>
                  <a:cubicBezTo>
                    <a:pt x="2058" y="1777"/>
                    <a:pt x="2067" y="1797"/>
                    <a:pt x="2067" y="1822"/>
                  </a:cubicBezTo>
                  <a:cubicBezTo>
                    <a:pt x="2067" y="1910"/>
                    <a:pt x="2067" y="1910"/>
                    <a:pt x="2067" y="1910"/>
                  </a:cubicBezTo>
                  <a:cubicBezTo>
                    <a:pt x="2094" y="1910"/>
                    <a:pt x="2094" y="1910"/>
                    <a:pt x="2094" y="1910"/>
                  </a:cubicBezTo>
                  <a:cubicBezTo>
                    <a:pt x="2094" y="1819"/>
                    <a:pt x="2094" y="1819"/>
                    <a:pt x="2094" y="1819"/>
                  </a:cubicBezTo>
                  <a:cubicBezTo>
                    <a:pt x="2094" y="1766"/>
                    <a:pt x="2062" y="1754"/>
                    <a:pt x="2041" y="1754"/>
                  </a:cubicBezTo>
                  <a:close/>
                  <a:moveTo>
                    <a:pt x="2246" y="1757"/>
                  </a:moveTo>
                  <a:cubicBezTo>
                    <a:pt x="2270" y="1757"/>
                    <a:pt x="2270" y="1757"/>
                    <a:pt x="2270" y="1757"/>
                  </a:cubicBezTo>
                  <a:cubicBezTo>
                    <a:pt x="2270" y="1768"/>
                    <a:pt x="2269" y="1781"/>
                    <a:pt x="2269" y="1799"/>
                  </a:cubicBezTo>
                  <a:cubicBezTo>
                    <a:pt x="2269" y="1888"/>
                    <a:pt x="2269" y="1888"/>
                    <a:pt x="2269" y="1888"/>
                  </a:cubicBezTo>
                  <a:cubicBezTo>
                    <a:pt x="2269" y="1922"/>
                    <a:pt x="2262" y="1944"/>
                    <a:pt x="2247" y="1957"/>
                  </a:cubicBezTo>
                  <a:cubicBezTo>
                    <a:pt x="2233" y="1971"/>
                    <a:pt x="2211" y="1975"/>
                    <a:pt x="2192" y="1975"/>
                  </a:cubicBezTo>
                  <a:cubicBezTo>
                    <a:pt x="2174" y="1975"/>
                    <a:pt x="2154" y="1971"/>
                    <a:pt x="2141" y="1963"/>
                  </a:cubicBezTo>
                  <a:cubicBezTo>
                    <a:pt x="2148" y="1942"/>
                    <a:pt x="2148" y="1942"/>
                    <a:pt x="2148" y="1942"/>
                  </a:cubicBezTo>
                  <a:cubicBezTo>
                    <a:pt x="2158" y="1948"/>
                    <a:pt x="2174" y="1954"/>
                    <a:pt x="2193" y="1954"/>
                  </a:cubicBezTo>
                  <a:cubicBezTo>
                    <a:pt x="2221" y="1954"/>
                    <a:pt x="2242" y="1939"/>
                    <a:pt x="2242" y="1900"/>
                  </a:cubicBezTo>
                  <a:cubicBezTo>
                    <a:pt x="2242" y="1883"/>
                    <a:pt x="2242" y="1883"/>
                    <a:pt x="2242" y="1883"/>
                  </a:cubicBezTo>
                  <a:cubicBezTo>
                    <a:pt x="2241" y="1883"/>
                    <a:pt x="2241" y="1883"/>
                    <a:pt x="2241" y="1883"/>
                  </a:cubicBezTo>
                  <a:cubicBezTo>
                    <a:pt x="2233" y="1898"/>
                    <a:pt x="2216" y="1909"/>
                    <a:pt x="2193" y="1909"/>
                  </a:cubicBezTo>
                  <a:cubicBezTo>
                    <a:pt x="2155" y="1909"/>
                    <a:pt x="2128" y="1877"/>
                    <a:pt x="2128" y="1835"/>
                  </a:cubicBezTo>
                  <a:cubicBezTo>
                    <a:pt x="2128" y="1783"/>
                    <a:pt x="2162" y="1754"/>
                    <a:pt x="2197" y="1754"/>
                  </a:cubicBezTo>
                  <a:cubicBezTo>
                    <a:pt x="2223" y="1754"/>
                    <a:pt x="2238" y="1768"/>
                    <a:pt x="2244" y="1780"/>
                  </a:cubicBezTo>
                  <a:cubicBezTo>
                    <a:pt x="2245" y="1780"/>
                    <a:pt x="2245" y="1780"/>
                    <a:pt x="2245" y="1780"/>
                  </a:cubicBezTo>
                  <a:lnTo>
                    <a:pt x="2246" y="1757"/>
                  </a:lnTo>
                  <a:close/>
                  <a:moveTo>
                    <a:pt x="2242" y="1817"/>
                  </a:moveTo>
                  <a:cubicBezTo>
                    <a:pt x="2242" y="1813"/>
                    <a:pt x="2241" y="1809"/>
                    <a:pt x="2240" y="1805"/>
                  </a:cubicBezTo>
                  <a:cubicBezTo>
                    <a:pt x="2235" y="1789"/>
                    <a:pt x="2222" y="1776"/>
                    <a:pt x="2201" y="1776"/>
                  </a:cubicBezTo>
                  <a:cubicBezTo>
                    <a:pt x="2175" y="1776"/>
                    <a:pt x="2156" y="1798"/>
                    <a:pt x="2156" y="1833"/>
                  </a:cubicBezTo>
                  <a:cubicBezTo>
                    <a:pt x="2156" y="1863"/>
                    <a:pt x="2171" y="1888"/>
                    <a:pt x="2201" y="1888"/>
                  </a:cubicBezTo>
                  <a:cubicBezTo>
                    <a:pt x="2218" y="1888"/>
                    <a:pt x="2233" y="1877"/>
                    <a:pt x="2239" y="1860"/>
                  </a:cubicBezTo>
                  <a:cubicBezTo>
                    <a:pt x="2241" y="1855"/>
                    <a:pt x="2242" y="1849"/>
                    <a:pt x="2242" y="1845"/>
                  </a:cubicBezTo>
                  <a:lnTo>
                    <a:pt x="2242" y="1817"/>
                  </a:lnTo>
                  <a:close/>
                  <a:moveTo>
                    <a:pt x="2513" y="1872"/>
                  </a:moveTo>
                  <a:cubicBezTo>
                    <a:pt x="2524" y="1884"/>
                    <a:pt x="2535" y="1896"/>
                    <a:pt x="2548" y="1910"/>
                  </a:cubicBezTo>
                  <a:cubicBezTo>
                    <a:pt x="2515" y="1910"/>
                    <a:pt x="2515" y="1910"/>
                    <a:pt x="2515" y="1910"/>
                  </a:cubicBezTo>
                  <a:cubicBezTo>
                    <a:pt x="2509" y="1904"/>
                    <a:pt x="2503" y="1898"/>
                    <a:pt x="2495" y="1889"/>
                  </a:cubicBezTo>
                  <a:cubicBezTo>
                    <a:pt x="2477" y="1906"/>
                    <a:pt x="2456" y="1913"/>
                    <a:pt x="2433" y="1913"/>
                  </a:cubicBezTo>
                  <a:cubicBezTo>
                    <a:pt x="2392" y="1913"/>
                    <a:pt x="2368" y="1885"/>
                    <a:pt x="2368" y="1854"/>
                  </a:cubicBezTo>
                  <a:cubicBezTo>
                    <a:pt x="2368" y="1825"/>
                    <a:pt x="2385" y="1805"/>
                    <a:pt x="2410" y="1792"/>
                  </a:cubicBezTo>
                  <a:cubicBezTo>
                    <a:pt x="2410" y="1791"/>
                    <a:pt x="2410" y="1791"/>
                    <a:pt x="2410" y="1791"/>
                  </a:cubicBezTo>
                  <a:cubicBezTo>
                    <a:pt x="2399" y="1777"/>
                    <a:pt x="2392" y="1761"/>
                    <a:pt x="2392" y="1746"/>
                  </a:cubicBezTo>
                  <a:cubicBezTo>
                    <a:pt x="2392" y="1721"/>
                    <a:pt x="2411" y="1694"/>
                    <a:pt x="2446" y="1694"/>
                  </a:cubicBezTo>
                  <a:cubicBezTo>
                    <a:pt x="2472" y="1694"/>
                    <a:pt x="2493" y="1712"/>
                    <a:pt x="2493" y="1739"/>
                  </a:cubicBezTo>
                  <a:cubicBezTo>
                    <a:pt x="2493" y="1761"/>
                    <a:pt x="2480" y="1779"/>
                    <a:pt x="2446" y="1796"/>
                  </a:cubicBezTo>
                  <a:cubicBezTo>
                    <a:pt x="2446" y="1797"/>
                    <a:pt x="2446" y="1797"/>
                    <a:pt x="2446" y="1797"/>
                  </a:cubicBezTo>
                  <a:cubicBezTo>
                    <a:pt x="2464" y="1817"/>
                    <a:pt x="2484" y="1841"/>
                    <a:pt x="2498" y="1856"/>
                  </a:cubicBezTo>
                  <a:cubicBezTo>
                    <a:pt x="2507" y="1841"/>
                    <a:pt x="2514" y="1821"/>
                    <a:pt x="2518" y="1794"/>
                  </a:cubicBezTo>
                  <a:cubicBezTo>
                    <a:pt x="2543" y="1794"/>
                    <a:pt x="2543" y="1794"/>
                    <a:pt x="2543" y="1794"/>
                  </a:cubicBezTo>
                  <a:cubicBezTo>
                    <a:pt x="2538" y="1827"/>
                    <a:pt x="2528" y="1854"/>
                    <a:pt x="2513" y="1872"/>
                  </a:cubicBezTo>
                  <a:close/>
                  <a:moveTo>
                    <a:pt x="2417" y="1744"/>
                  </a:moveTo>
                  <a:cubicBezTo>
                    <a:pt x="2417" y="1759"/>
                    <a:pt x="2424" y="1771"/>
                    <a:pt x="2433" y="1782"/>
                  </a:cubicBezTo>
                  <a:cubicBezTo>
                    <a:pt x="2455" y="1770"/>
                    <a:pt x="2468" y="1758"/>
                    <a:pt x="2468" y="1740"/>
                  </a:cubicBezTo>
                  <a:cubicBezTo>
                    <a:pt x="2468" y="1727"/>
                    <a:pt x="2461" y="1713"/>
                    <a:pt x="2444" y="1713"/>
                  </a:cubicBezTo>
                  <a:cubicBezTo>
                    <a:pt x="2426" y="1713"/>
                    <a:pt x="2417" y="1727"/>
                    <a:pt x="2417" y="1744"/>
                  </a:cubicBezTo>
                  <a:close/>
                  <a:moveTo>
                    <a:pt x="2482" y="1873"/>
                  </a:moveTo>
                  <a:cubicBezTo>
                    <a:pt x="2469" y="1859"/>
                    <a:pt x="2445" y="1833"/>
                    <a:pt x="2422" y="1806"/>
                  </a:cubicBezTo>
                  <a:cubicBezTo>
                    <a:pt x="2411" y="1814"/>
                    <a:pt x="2394" y="1827"/>
                    <a:pt x="2394" y="1849"/>
                  </a:cubicBezTo>
                  <a:cubicBezTo>
                    <a:pt x="2394" y="1874"/>
                    <a:pt x="2412" y="1892"/>
                    <a:pt x="2438" y="1892"/>
                  </a:cubicBezTo>
                  <a:cubicBezTo>
                    <a:pt x="2456" y="1892"/>
                    <a:pt x="2472" y="1884"/>
                    <a:pt x="2482" y="1873"/>
                  </a:cubicBezTo>
                  <a:close/>
                  <a:moveTo>
                    <a:pt x="2738" y="1717"/>
                  </a:moveTo>
                  <a:cubicBezTo>
                    <a:pt x="2756" y="1717"/>
                    <a:pt x="2770" y="1721"/>
                    <a:pt x="2781" y="1726"/>
                  </a:cubicBezTo>
                  <a:cubicBezTo>
                    <a:pt x="2787" y="1704"/>
                    <a:pt x="2787" y="1704"/>
                    <a:pt x="2787" y="1704"/>
                  </a:cubicBezTo>
                  <a:cubicBezTo>
                    <a:pt x="2780" y="1700"/>
                    <a:pt x="2763" y="1694"/>
                    <a:pt x="2737" y="1694"/>
                  </a:cubicBezTo>
                  <a:cubicBezTo>
                    <a:pt x="2671" y="1694"/>
                    <a:pt x="2626" y="1739"/>
                    <a:pt x="2626" y="1805"/>
                  </a:cubicBezTo>
                  <a:cubicBezTo>
                    <a:pt x="2626" y="1875"/>
                    <a:pt x="2671" y="1913"/>
                    <a:pt x="2731" y="1913"/>
                  </a:cubicBezTo>
                  <a:cubicBezTo>
                    <a:pt x="2757" y="1913"/>
                    <a:pt x="2777" y="1908"/>
                    <a:pt x="2787" y="1903"/>
                  </a:cubicBezTo>
                  <a:cubicBezTo>
                    <a:pt x="2781" y="1881"/>
                    <a:pt x="2781" y="1881"/>
                    <a:pt x="2781" y="1881"/>
                  </a:cubicBezTo>
                  <a:cubicBezTo>
                    <a:pt x="2770" y="1886"/>
                    <a:pt x="2753" y="1890"/>
                    <a:pt x="2737" y="1890"/>
                  </a:cubicBezTo>
                  <a:cubicBezTo>
                    <a:pt x="2685" y="1890"/>
                    <a:pt x="2655" y="1856"/>
                    <a:pt x="2655" y="1805"/>
                  </a:cubicBezTo>
                  <a:cubicBezTo>
                    <a:pt x="2655" y="1749"/>
                    <a:pt x="2688" y="1717"/>
                    <a:pt x="2738" y="1717"/>
                  </a:cubicBezTo>
                  <a:close/>
                  <a:moveTo>
                    <a:pt x="2958" y="1832"/>
                  </a:moveTo>
                  <a:cubicBezTo>
                    <a:pt x="2958" y="1888"/>
                    <a:pt x="2919" y="1913"/>
                    <a:pt x="2882" y="1913"/>
                  </a:cubicBezTo>
                  <a:cubicBezTo>
                    <a:pt x="2841" y="1913"/>
                    <a:pt x="2809" y="1883"/>
                    <a:pt x="2809" y="1835"/>
                  </a:cubicBezTo>
                  <a:cubicBezTo>
                    <a:pt x="2809" y="1784"/>
                    <a:pt x="2842" y="1754"/>
                    <a:pt x="2885" y="1754"/>
                  </a:cubicBezTo>
                  <a:cubicBezTo>
                    <a:pt x="2928" y="1754"/>
                    <a:pt x="2958" y="1786"/>
                    <a:pt x="2958" y="1832"/>
                  </a:cubicBezTo>
                  <a:close/>
                  <a:moveTo>
                    <a:pt x="2929" y="1833"/>
                  </a:moveTo>
                  <a:cubicBezTo>
                    <a:pt x="2929" y="1807"/>
                    <a:pt x="2917" y="1775"/>
                    <a:pt x="2884" y="1775"/>
                  </a:cubicBezTo>
                  <a:cubicBezTo>
                    <a:pt x="2851" y="1775"/>
                    <a:pt x="2837" y="1805"/>
                    <a:pt x="2837" y="1834"/>
                  </a:cubicBezTo>
                  <a:cubicBezTo>
                    <a:pt x="2837" y="1867"/>
                    <a:pt x="2856" y="1892"/>
                    <a:pt x="2883" y="1892"/>
                  </a:cubicBezTo>
                  <a:cubicBezTo>
                    <a:pt x="2910" y="1892"/>
                    <a:pt x="2929" y="1867"/>
                    <a:pt x="2929" y="1833"/>
                  </a:cubicBezTo>
                  <a:close/>
                  <a:moveTo>
                    <a:pt x="3068" y="1754"/>
                  </a:moveTo>
                  <a:cubicBezTo>
                    <a:pt x="3043" y="1754"/>
                    <a:pt x="3026" y="1768"/>
                    <a:pt x="3018" y="1783"/>
                  </a:cubicBezTo>
                  <a:cubicBezTo>
                    <a:pt x="3017" y="1783"/>
                    <a:pt x="3017" y="1783"/>
                    <a:pt x="3017" y="1783"/>
                  </a:cubicBezTo>
                  <a:cubicBezTo>
                    <a:pt x="3016" y="1757"/>
                    <a:pt x="3016" y="1757"/>
                    <a:pt x="3016" y="1757"/>
                  </a:cubicBezTo>
                  <a:cubicBezTo>
                    <a:pt x="2991" y="1757"/>
                    <a:pt x="2991" y="1757"/>
                    <a:pt x="2991" y="1757"/>
                  </a:cubicBezTo>
                  <a:cubicBezTo>
                    <a:pt x="2992" y="1770"/>
                    <a:pt x="2993" y="1783"/>
                    <a:pt x="2993" y="1799"/>
                  </a:cubicBezTo>
                  <a:cubicBezTo>
                    <a:pt x="2993" y="1910"/>
                    <a:pt x="2993" y="1910"/>
                    <a:pt x="2993" y="1910"/>
                  </a:cubicBezTo>
                  <a:cubicBezTo>
                    <a:pt x="3020" y="1910"/>
                    <a:pt x="3020" y="1910"/>
                    <a:pt x="3020" y="1910"/>
                  </a:cubicBezTo>
                  <a:cubicBezTo>
                    <a:pt x="3020" y="1818"/>
                    <a:pt x="3020" y="1818"/>
                    <a:pt x="3020" y="1818"/>
                  </a:cubicBezTo>
                  <a:cubicBezTo>
                    <a:pt x="3020" y="1813"/>
                    <a:pt x="3021" y="1809"/>
                    <a:pt x="3022" y="1805"/>
                  </a:cubicBezTo>
                  <a:cubicBezTo>
                    <a:pt x="3027" y="1790"/>
                    <a:pt x="3041" y="1777"/>
                    <a:pt x="3059" y="1777"/>
                  </a:cubicBezTo>
                  <a:cubicBezTo>
                    <a:pt x="3085" y="1777"/>
                    <a:pt x="3094" y="1797"/>
                    <a:pt x="3094" y="1822"/>
                  </a:cubicBezTo>
                  <a:cubicBezTo>
                    <a:pt x="3094" y="1910"/>
                    <a:pt x="3094" y="1910"/>
                    <a:pt x="3094" y="1910"/>
                  </a:cubicBezTo>
                  <a:cubicBezTo>
                    <a:pt x="3122" y="1910"/>
                    <a:pt x="3122" y="1910"/>
                    <a:pt x="3122" y="1910"/>
                  </a:cubicBezTo>
                  <a:cubicBezTo>
                    <a:pt x="3122" y="1819"/>
                    <a:pt x="3122" y="1819"/>
                    <a:pt x="3122" y="1819"/>
                  </a:cubicBezTo>
                  <a:cubicBezTo>
                    <a:pt x="3122" y="1766"/>
                    <a:pt x="3089" y="1754"/>
                    <a:pt x="3068" y="1754"/>
                  </a:cubicBezTo>
                  <a:close/>
                  <a:moveTo>
                    <a:pt x="3216" y="1821"/>
                  </a:moveTo>
                  <a:cubicBezTo>
                    <a:pt x="3196" y="1814"/>
                    <a:pt x="3187" y="1808"/>
                    <a:pt x="3187" y="1795"/>
                  </a:cubicBezTo>
                  <a:cubicBezTo>
                    <a:pt x="3187" y="1784"/>
                    <a:pt x="3196" y="1775"/>
                    <a:pt x="3212" y="1775"/>
                  </a:cubicBezTo>
                  <a:cubicBezTo>
                    <a:pt x="3227" y="1775"/>
                    <a:pt x="3238" y="1780"/>
                    <a:pt x="3244" y="1783"/>
                  </a:cubicBezTo>
                  <a:cubicBezTo>
                    <a:pt x="3250" y="1763"/>
                    <a:pt x="3250" y="1763"/>
                    <a:pt x="3250" y="1763"/>
                  </a:cubicBezTo>
                  <a:cubicBezTo>
                    <a:pt x="3242" y="1758"/>
                    <a:pt x="3228" y="1754"/>
                    <a:pt x="3213" y="1754"/>
                  </a:cubicBezTo>
                  <a:cubicBezTo>
                    <a:pt x="3180" y="1754"/>
                    <a:pt x="3161" y="1774"/>
                    <a:pt x="3161" y="1799"/>
                  </a:cubicBezTo>
                  <a:cubicBezTo>
                    <a:pt x="3161" y="1817"/>
                    <a:pt x="3173" y="1832"/>
                    <a:pt x="3201" y="1842"/>
                  </a:cubicBezTo>
                  <a:cubicBezTo>
                    <a:pt x="3221" y="1849"/>
                    <a:pt x="3229" y="1856"/>
                    <a:pt x="3229" y="1870"/>
                  </a:cubicBezTo>
                  <a:cubicBezTo>
                    <a:pt x="3229" y="1882"/>
                    <a:pt x="3220" y="1892"/>
                    <a:pt x="3200" y="1892"/>
                  </a:cubicBezTo>
                  <a:cubicBezTo>
                    <a:pt x="3186" y="1892"/>
                    <a:pt x="3171" y="1887"/>
                    <a:pt x="3163" y="1881"/>
                  </a:cubicBezTo>
                  <a:cubicBezTo>
                    <a:pt x="3156" y="1902"/>
                    <a:pt x="3156" y="1902"/>
                    <a:pt x="3156" y="1902"/>
                  </a:cubicBezTo>
                  <a:cubicBezTo>
                    <a:pt x="3167" y="1909"/>
                    <a:pt x="3182" y="1913"/>
                    <a:pt x="3199" y="1913"/>
                  </a:cubicBezTo>
                  <a:cubicBezTo>
                    <a:pt x="3235" y="1913"/>
                    <a:pt x="3256" y="1894"/>
                    <a:pt x="3256" y="1867"/>
                  </a:cubicBezTo>
                  <a:cubicBezTo>
                    <a:pt x="3256" y="1844"/>
                    <a:pt x="3242" y="1831"/>
                    <a:pt x="3216" y="1821"/>
                  </a:cubicBezTo>
                  <a:close/>
                  <a:moveTo>
                    <a:pt x="3419" y="1757"/>
                  </a:moveTo>
                  <a:cubicBezTo>
                    <a:pt x="3391" y="1757"/>
                    <a:pt x="3391" y="1757"/>
                    <a:pt x="3391" y="1757"/>
                  </a:cubicBezTo>
                  <a:cubicBezTo>
                    <a:pt x="3391" y="1851"/>
                    <a:pt x="3391" y="1851"/>
                    <a:pt x="3391" y="1851"/>
                  </a:cubicBezTo>
                  <a:cubicBezTo>
                    <a:pt x="3391" y="1856"/>
                    <a:pt x="3390" y="1861"/>
                    <a:pt x="3388" y="1865"/>
                  </a:cubicBezTo>
                  <a:cubicBezTo>
                    <a:pt x="3383" y="1877"/>
                    <a:pt x="3370" y="1890"/>
                    <a:pt x="3352" y="1890"/>
                  </a:cubicBezTo>
                  <a:cubicBezTo>
                    <a:pt x="3327" y="1890"/>
                    <a:pt x="3318" y="1871"/>
                    <a:pt x="3318" y="1842"/>
                  </a:cubicBezTo>
                  <a:cubicBezTo>
                    <a:pt x="3318" y="1757"/>
                    <a:pt x="3318" y="1757"/>
                    <a:pt x="3318" y="1757"/>
                  </a:cubicBezTo>
                  <a:cubicBezTo>
                    <a:pt x="3290" y="1757"/>
                    <a:pt x="3290" y="1757"/>
                    <a:pt x="3290" y="1757"/>
                  </a:cubicBezTo>
                  <a:cubicBezTo>
                    <a:pt x="3290" y="1846"/>
                    <a:pt x="3290" y="1846"/>
                    <a:pt x="3290" y="1846"/>
                  </a:cubicBezTo>
                  <a:cubicBezTo>
                    <a:pt x="3290" y="1900"/>
                    <a:pt x="3319" y="1913"/>
                    <a:pt x="3343" y="1913"/>
                  </a:cubicBezTo>
                  <a:cubicBezTo>
                    <a:pt x="3370" y="1913"/>
                    <a:pt x="3386" y="1897"/>
                    <a:pt x="3393" y="1885"/>
                  </a:cubicBezTo>
                  <a:cubicBezTo>
                    <a:pt x="3394" y="1885"/>
                    <a:pt x="3394" y="1885"/>
                    <a:pt x="3394" y="1885"/>
                  </a:cubicBezTo>
                  <a:cubicBezTo>
                    <a:pt x="3395" y="1910"/>
                    <a:pt x="3395" y="1910"/>
                    <a:pt x="3395" y="1910"/>
                  </a:cubicBezTo>
                  <a:cubicBezTo>
                    <a:pt x="3420" y="1910"/>
                    <a:pt x="3420" y="1910"/>
                    <a:pt x="3420" y="1910"/>
                  </a:cubicBezTo>
                  <a:cubicBezTo>
                    <a:pt x="3419" y="1898"/>
                    <a:pt x="3419" y="1884"/>
                    <a:pt x="3419" y="1868"/>
                  </a:cubicBezTo>
                  <a:lnTo>
                    <a:pt x="3419" y="1757"/>
                  </a:lnTo>
                  <a:close/>
                  <a:moveTo>
                    <a:pt x="3464" y="1910"/>
                  </a:moveTo>
                  <a:cubicBezTo>
                    <a:pt x="3492" y="1910"/>
                    <a:pt x="3492" y="1910"/>
                    <a:pt x="3492" y="1910"/>
                  </a:cubicBezTo>
                  <a:cubicBezTo>
                    <a:pt x="3492" y="1686"/>
                    <a:pt x="3492" y="1686"/>
                    <a:pt x="3492" y="1686"/>
                  </a:cubicBezTo>
                  <a:cubicBezTo>
                    <a:pt x="3464" y="1686"/>
                    <a:pt x="3464" y="1686"/>
                    <a:pt x="3464" y="1686"/>
                  </a:cubicBezTo>
                  <a:lnTo>
                    <a:pt x="3464" y="1910"/>
                  </a:lnTo>
                  <a:close/>
                  <a:moveTo>
                    <a:pt x="3572" y="1714"/>
                  </a:moveTo>
                  <a:cubicBezTo>
                    <a:pt x="3545" y="1721"/>
                    <a:pt x="3545" y="1721"/>
                    <a:pt x="3545" y="1721"/>
                  </a:cubicBezTo>
                  <a:cubicBezTo>
                    <a:pt x="3545" y="1757"/>
                    <a:pt x="3545" y="1757"/>
                    <a:pt x="3545" y="1757"/>
                  </a:cubicBezTo>
                  <a:cubicBezTo>
                    <a:pt x="3521" y="1757"/>
                    <a:pt x="3521" y="1757"/>
                    <a:pt x="3521" y="1757"/>
                  </a:cubicBezTo>
                  <a:cubicBezTo>
                    <a:pt x="3521" y="1778"/>
                    <a:pt x="3521" y="1778"/>
                    <a:pt x="3521" y="1778"/>
                  </a:cubicBezTo>
                  <a:cubicBezTo>
                    <a:pt x="3545" y="1778"/>
                    <a:pt x="3545" y="1778"/>
                    <a:pt x="3545" y="1778"/>
                  </a:cubicBezTo>
                  <a:cubicBezTo>
                    <a:pt x="3545" y="1861"/>
                    <a:pt x="3545" y="1861"/>
                    <a:pt x="3545" y="1861"/>
                  </a:cubicBezTo>
                  <a:cubicBezTo>
                    <a:pt x="3545" y="1879"/>
                    <a:pt x="3548" y="1893"/>
                    <a:pt x="3555" y="1901"/>
                  </a:cubicBezTo>
                  <a:cubicBezTo>
                    <a:pt x="3562" y="1909"/>
                    <a:pt x="3572" y="1913"/>
                    <a:pt x="3585" y="1913"/>
                  </a:cubicBezTo>
                  <a:cubicBezTo>
                    <a:pt x="3596" y="1913"/>
                    <a:pt x="3604" y="1911"/>
                    <a:pt x="3610" y="1909"/>
                  </a:cubicBezTo>
                  <a:cubicBezTo>
                    <a:pt x="3609" y="1888"/>
                    <a:pt x="3609" y="1888"/>
                    <a:pt x="3609" y="1888"/>
                  </a:cubicBezTo>
                  <a:cubicBezTo>
                    <a:pt x="3605" y="1889"/>
                    <a:pt x="3600" y="1890"/>
                    <a:pt x="3592" y="1890"/>
                  </a:cubicBezTo>
                  <a:cubicBezTo>
                    <a:pt x="3577" y="1890"/>
                    <a:pt x="3572" y="1879"/>
                    <a:pt x="3572" y="1860"/>
                  </a:cubicBezTo>
                  <a:cubicBezTo>
                    <a:pt x="3572" y="1778"/>
                    <a:pt x="3572" y="1778"/>
                    <a:pt x="3572" y="1778"/>
                  </a:cubicBezTo>
                  <a:cubicBezTo>
                    <a:pt x="3611" y="1778"/>
                    <a:pt x="3611" y="1778"/>
                    <a:pt x="3611" y="1778"/>
                  </a:cubicBezTo>
                  <a:cubicBezTo>
                    <a:pt x="3611" y="1757"/>
                    <a:pt x="3611" y="1757"/>
                    <a:pt x="3611" y="1757"/>
                  </a:cubicBezTo>
                  <a:cubicBezTo>
                    <a:pt x="3572" y="1757"/>
                    <a:pt x="3572" y="1757"/>
                    <a:pt x="3572" y="1757"/>
                  </a:cubicBezTo>
                  <a:lnTo>
                    <a:pt x="3572" y="1714"/>
                  </a:lnTo>
                  <a:close/>
                  <a:moveTo>
                    <a:pt x="3749" y="1873"/>
                  </a:moveTo>
                  <a:cubicBezTo>
                    <a:pt x="3749" y="1886"/>
                    <a:pt x="3750" y="1899"/>
                    <a:pt x="3752" y="1910"/>
                  </a:cubicBezTo>
                  <a:cubicBezTo>
                    <a:pt x="3727" y="1910"/>
                    <a:pt x="3727" y="1910"/>
                    <a:pt x="3727" y="191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15" y="1902"/>
                    <a:pt x="3699" y="1913"/>
                    <a:pt x="3677" y="1913"/>
                  </a:cubicBezTo>
                  <a:cubicBezTo>
                    <a:pt x="3646" y="1913"/>
                    <a:pt x="3630" y="1891"/>
                    <a:pt x="3630" y="1869"/>
                  </a:cubicBezTo>
                  <a:cubicBezTo>
                    <a:pt x="3630" y="1833"/>
                    <a:pt x="3663" y="1812"/>
                    <a:pt x="3722" y="1813"/>
                  </a:cubicBezTo>
                  <a:cubicBezTo>
                    <a:pt x="3722" y="1810"/>
                    <a:pt x="3722" y="1810"/>
                    <a:pt x="3722" y="1810"/>
                  </a:cubicBezTo>
                  <a:cubicBezTo>
                    <a:pt x="3722" y="1797"/>
                    <a:pt x="3719" y="1774"/>
                    <a:pt x="3687" y="1774"/>
                  </a:cubicBezTo>
                  <a:cubicBezTo>
                    <a:pt x="3673" y="1774"/>
                    <a:pt x="3658" y="1779"/>
                    <a:pt x="3648" y="1786"/>
                  </a:cubicBezTo>
                  <a:cubicBezTo>
                    <a:pt x="3641" y="1767"/>
                    <a:pt x="3641" y="1767"/>
                    <a:pt x="3641" y="1767"/>
                  </a:cubicBezTo>
                  <a:cubicBezTo>
                    <a:pt x="3654" y="1759"/>
                    <a:pt x="3672" y="1754"/>
                    <a:pt x="3691" y="1754"/>
                  </a:cubicBezTo>
                  <a:cubicBezTo>
                    <a:pt x="3738" y="1754"/>
                    <a:pt x="3749" y="1786"/>
                    <a:pt x="3749" y="1816"/>
                  </a:cubicBezTo>
                  <a:lnTo>
                    <a:pt x="3749" y="1873"/>
                  </a:lnTo>
                  <a:close/>
                  <a:moveTo>
                    <a:pt x="3723" y="1832"/>
                  </a:moveTo>
                  <a:cubicBezTo>
                    <a:pt x="3692" y="1831"/>
                    <a:pt x="3658" y="1837"/>
                    <a:pt x="3658" y="1866"/>
                  </a:cubicBezTo>
                  <a:cubicBezTo>
                    <a:pt x="3658" y="1884"/>
                    <a:pt x="3670" y="1893"/>
                    <a:pt x="3684" y="1893"/>
                  </a:cubicBezTo>
                  <a:cubicBezTo>
                    <a:pt x="3704" y="1893"/>
                    <a:pt x="3717" y="1880"/>
                    <a:pt x="3721" y="1867"/>
                  </a:cubicBezTo>
                  <a:cubicBezTo>
                    <a:pt x="3722" y="1864"/>
                    <a:pt x="3723" y="1861"/>
                    <a:pt x="3723" y="1858"/>
                  </a:cubicBezTo>
                  <a:lnTo>
                    <a:pt x="3723" y="1832"/>
                  </a:lnTo>
                  <a:close/>
                  <a:moveTo>
                    <a:pt x="3870" y="1754"/>
                  </a:moveTo>
                  <a:cubicBezTo>
                    <a:pt x="3844" y="1754"/>
                    <a:pt x="3827" y="1768"/>
                    <a:pt x="3819" y="1783"/>
                  </a:cubicBezTo>
                  <a:cubicBezTo>
                    <a:pt x="3819" y="1783"/>
                    <a:pt x="3819" y="1783"/>
                    <a:pt x="3819" y="1783"/>
                  </a:cubicBezTo>
                  <a:cubicBezTo>
                    <a:pt x="3817" y="1757"/>
                    <a:pt x="3817" y="1757"/>
                    <a:pt x="3817" y="1757"/>
                  </a:cubicBezTo>
                  <a:cubicBezTo>
                    <a:pt x="3792" y="1757"/>
                    <a:pt x="3792" y="1757"/>
                    <a:pt x="3792" y="1757"/>
                  </a:cubicBezTo>
                  <a:cubicBezTo>
                    <a:pt x="3793" y="1770"/>
                    <a:pt x="3794" y="1783"/>
                    <a:pt x="3794" y="1799"/>
                  </a:cubicBezTo>
                  <a:cubicBezTo>
                    <a:pt x="3794" y="1910"/>
                    <a:pt x="3794" y="1910"/>
                    <a:pt x="3794" y="1910"/>
                  </a:cubicBezTo>
                  <a:cubicBezTo>
                    <a:pt x="3821" y="1910"/>
                    <a:pt x="3821" y="1910"/>
                    <a:pt x="3821" y="1910"/>
                  </a:cubicBezTo>
                  <a:cubicBezTo>
                    <a:pt x="3821" y="1818"/>
                    <a:pt x="3821" y="1818"/>
                    <a:pt x="3821" y="1818"/>
                  </a:cubicBezTo>
                  <a:cubicBezTo>
                    <a:pt x="3821" y="1813"/>
                    <a:pt x="3822" y="1809"/>
                    <a:pt x="3823" y="1805"/>
                  </a:cubicBezTo>
                  <a:cubicBezTo>
                    <a:pt x="3828" y="1790"/>
                    <a:pt x="3842" y="1777"/>
                    <a:pt x="3860" y="1777"/>
                  </a:cubicBezTo>
                  <a:cubicBezTo>
                    <a:pt x="3887" y="1777"/>
                    <a:pt x="3896" y="1797"/>
                    <a:pt x="3896" y="1822"/>
                  </a:cubicBezTo>
                  <a:cubicBezTo>
                    <a:pt x="3896" y="1910"/>
                    <a:pt x="3896" y="1910"/>
                    <a:pt x="3896" y="1910"/>
                  </a:cubicBezTo>
                  <a:cubicBezTo>
                    <a:pt x="3923" y="1910"/>
                    <a:pt x="3923" y="1910"/>
                    <a:pt x="3923" y="1910"/>
                  </a:cubicBezTo>
                  <a:cubicBezTo>
                    <a:pt x="3923" y="1819"/>
                    <a:pt x="3923" y="1819"/>
                    <a:pt x="3923" y="1819"/>
                  </a:cubicBezTo>
                  <a:cubicBezTo>
                    <a:pt x="3923" y="1766"/>
                    <a:pt x="3891" y="1754"/>
                    <a:pt x="3870" y="1754"/>
                  </a:cubicBezTo>
                  <a:close/>
                  <a:moveTo>
                    <a:pt x="4039" y="1776"/>
                  </a:moveTo>
                  <a:cubicBezTo>
                    <a:pt x="4054" y="1776"/>
                    <a:pt x="4064" y="1780"/>
                    <a:pt x="4071" y="1783"/>
                  </a:cubicBezTo>
                  <a:cubicBezTo>
                    <a:pt x="4077" y="1762"/>
                    <a:pt x="4077" y="1762"/>
                    <a:pt x="4077" y="1762"/>
                  </a:cubicBezTo>
                  <a:cubicBezTo>
                    <a:pt x="4070" y="1758"/>
                    <a:pt x="4055" y="1754"/>
                    <a:pt x="4039" y="1754"/>
                  </a:cubicBezTo>
                  <a:cubicBezTo>
                    <a:pt x="3989" y="1754"/>
                    <a:pt x="3957" y="1788"/>
                    <a:pt x="3957" y="1835"/>
                  </a:cubicBezTo>
                  <a:cubicBezTo>
                    <a:pt x="3957" y="1882"/>
                    <a:pt x="3987" y="1913"/>
                    <a:pt x="4033" y="1913"/>
                  </a:cubicBezTo>
                  <a:cubicBezTo>
                    <a:pt x="4053" y="1913"/>
                    <a:pt x="4069" y="1908"/>
                    <a:pt x="4077" y="1904"/>
                  </a:cubicBezTo>
                  <a:cubicBezTo>
                    <a:pt x="4072" y="1883"/>
                    <a:pt x="4072" y="1883"/>
                    <a:pt x="4072" y="1883"/>
                  </a:cubicBezTo>
                  <a:cubicBezTo>
                    <a:pt x="4064" y="1887"/>
                    <a:pt x="4054" y="1891"/>
                    <a:pt x="4038" y="1891"/>
                  </a:cubicBezTo>
                  <a:cubicBezTo>
                    <a:pt x="4008" y="1891"/>
                    <a:pt x="3985" y="1869"/>
                    <a:pt x="3985" y="1834"/>
                  </a:cubicBezTo>
                  <a:cubicBezTo>
                    <a:pt x="3985" y="1802"/>
                    <a:pt x="4004" y="1776"/>
                    <a:pt x="4039" y="1776"/>
                  </a:cubicBezTo>
                  <a:close/>
                  <a:moveTo>
                    <a:pt x="4203" y="1757"/>
                  </a:moveTo>
                  <a:cubicBezTo>
                    <a:pt x="4172" y="1847"/>
                    <a:pt x="4172" y="1847"/>
                    <a:pt x="4172" y="1847"/>
                  </a:cubicBezTo>
                  <a:cubicBezTo>
                    <a:pt x="4169" y="1858"/>
                    <a:pt x="4165" y="1869"/>
                    <a:pt x="4163" y="1878"/>
                  </a:cubicBezTo>
                  <a:cubicBezTo>
                    <a:pt x="4162" y="1878"/>
                    <a:pt x="4162" y="1878"/>
                    <a:pt x="4162" y="1878"/>
                  </a:cubicBezTo>
                  <a:cubicBezTo>
                    <a:pt x="4159" y="1869"/>
                    <a:pt x="4156" y="1857"/>
                    <a:pt x="4152" y="1847"/>
                  </a:cubicBezTo>
                  <a:cubicBezTo>
                    <a:pt x="4119" y="1757"/>
                    <a:pt x="4119" y="1757"/>
                    <a:pt x="4119" y="1757"/>
                  </a:cubicBezTo>
                  <a:cubicBezTo>
                    <a:pt x="4089" y="1757"/>
                    <a:pt x="4089" y="1757"/>
                    <a:pt x="4089" y="1757"/>
                  </a:cubicBezTo>
                  <a:cubicBezTo>
                    <a:pt x="4145" y="1898"/>
                    <a:pt x="4145" y="1898"/>
                    <a:pt x="4145" y="1898"/>
                  </a:cubicBezTo>
                  <a:cubicBezTo>
                    <a:pt x="4146" y="1901"/>
                    <a:pt x="4147" y="1903"/>
                    <a:pt x="4147" y="1905"/>
                  </a:cubicBezTo>
                  <a:cubicBezTo>
                    <a:pt x="4147" y="1906"/>
                    <a:pt x="4146" y="1909"/>
                    <a:pt x="4145" y="1911"/>
                  </a:cubicBezTo>
                  <a:cubicBezTo>
                    <a:pt x="4138" y="1926"/>
                    <a:pt x="4129" y="1936"/>
                    <a:pt x="4121" y="1942"/>
                  </a:cubicBezTo>
                  <a:cubicBezTo>
                    <a:pt x="4113" y="1949"/>
                    <a:pt x="4104" y="1954"/>
                    <a:pt x="4097" y="1956"/>
                  </a:cubicBezTo>
                  <a:cubicBezTo>
                    <a:pt x="4104" y="1979"/>
                    <a:pt x="4104" y="1979"/>
                    <a:pt x="4104" y="1979"/>
                  </a:cubicBezTo>
                  <a:cubicBezTo>
                    <a:pt x="4111" y="1978"/>
                    <a:pt x="4125" y="1973"/>
                    <a:pt x="4138" y="1961"/>
                  </a:cubicBezTo>
                  <a:cubicBezTo>
                    <a:pt x="4157" y="1945"/>
                    <a:pt x="4170" y="1918"/>
                    <a:pt x="4190" y="1866"/>
                  </a:cubicBezTo>
                  <a:cubicBezTo>
                    <a:pt x="4232" y="1757"/>
                    <a:pt x="4232" y="1757"/>
                    <a:pt x="4232" y="1757"/>
                  </a:cubicBezTo>
                  <a:lnTo>
                    <a:pt x="4203" y="17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6A24B9-9DDC-4EBC-BA7F-A89FF9F009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2447" y="5879529"/>
            <a:ext cx="610636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6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DA14EA-A6B8-4E4F-9F8A-23009C0A67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11b.3.01 SL PPC (mod 02/16)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DA2FA4-D24B-413B-8F25-6FC8D41B28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98E4-A0E8-42E8-8149-ADB23A8675F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9256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1908857-D7D4-475F-84DA-908011897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36133" y="6381750"/>
            <a:ext cx="2844800" cy="4762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3626AA-94D6-4A28-85D8-8A053A221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11b.3.01 SL PPC (mod 02/16)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81E3F-E3A7-4BC3-B189-CD204373C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E0F565-9B33-4364-9D22-7C8F8A8FC38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6425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8683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317"/>
            <a:ext cx="10863637" cy="4260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6" name="Text Placeholder 165"/>
          <p:cNvSpPr>
            <a:spLocks noGrp="1"/>
          </p:cNvSpPr>
          <p:nvPr>
            <p:ph type="body" sz="quarter" idx="13"/>
          </p:nvPr>
        </p:nvSpPr>
        <p:spPr>
          <a:xfrm>
            <a:off x="838200" y="1263414"/>
            <a:ext cx="10861999" cy="249299"/>
          </a:xfrm>
        </p:spPr>
        <p:txBody>
          <a:bodyPr anchor="ctr">
            <a:sp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77046C-6A3E-44BA-9B5E-A3E02E92BAE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C98E2DE-0A1D-49CE-867A-AE37C68ACB95}" type="datetimeFigureOut">
              <a:rPr lang="en-GB"/>
              <a:pPr>
                <a:defRPr/>
              </a:pPr>
              <a:t>13/10/2021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057F97-FD26-4F23-8DD3-4D90089EA04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409338-9477-4E4F-B558-28B59A756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50A3CC-83A1-4AE9-AE39-D939A1450A4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2362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2D35-713C-40FF-95D2-93ACD53C6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90E-59D7-4268-AB4F-5AE27075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317"/>
            <a:ext cx="10863637" cy="426080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5A013-A888-4AF8-AA4D-53BE0D8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30 July 2017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B1EF8-F196-48BA-ABE2-F635523A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7B551-E408-4F06-850C-BA80FEF1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55EBF3C5-BDF2-4187-A7BE-19107823E0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194164"/>
            <a:ext cx="10861999" cy="387798"/>
          </a:xfrm>
        </p:spPr>
        <p:txBody>
          <a:bodyPr anchor="ctr" anchorCtr="0">
            <a:sp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525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CC7293F9-0406-47BC-A420-4DC2A14E6524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128684"/>
            <a:ext cx="9144000" cy="1777626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167256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5" y="5652812"/>
            <a:ext cx="4629148" cy="195814"/>
          </a:xfrm>
        </p:spPr>
        <p:txBody>
          <a:bodyPr lIns="0" rIns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1" y="6105900"/>
            <a:ext cx="4625974" cy="332399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20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9FF0941-FC73-4E54-BCEA-24D339E0D168}"/>
              </a:ext>
            </a:extLst>
          </p:cNvPr>
          <p:cNvSpPr/>
          <p:nvPr userDrawn="1"/>
        </p:nvSpPr>
        <p:spPr>
          <a:xfrm>
            <a:off x="0" y="0"/>
            <a:ext cx="6064063" cy="68586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608BCA5-6346-4438-B040-9D4DFB4ABE7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792788" y="687"/>
            <a:ext cx="4725589" cy="6858000"/>
          </a:xfrm>
          <a:custGeom>
            <a:avLst/>
            <a:gdLst>
              <a:gd name="connsiteX0" fmla="*/ 0 w 4725589"/>
              <a:gd name="connsiteY0" fmla="*/ 0 h 6858000"/>
              <a:gd name="connsiteX1" fmla="*/ 4573120 w 4725589"/>
              <a:gd name="connsiteY1" fmla="*/ 0 h 6858000"/>
              <a:gd name="connsiteX2" fmla="*/ 4573120 w 4725589"/>
              <a:gd name="connsiteY2" fmla="*/ 3195530 h 6858000"/>
              <a:gd name="connsiteX3" fmla="*/ 4725589 w 4725589"/>
              <a:gd name="connsiteY3" fmla="*/ 3349588 h 6858000"/>
              <a:gd name="connsiteX4" fmla="*/ 4725589 w 4725589"/>
              <a:gd name="connsiteY4" fmla="*/ 3349590 h 6858000"/>
              <a:gd name="connsiteX5" fmla="*/ 4573120 w 4725589"/>
              <a:gd name="connsiteY5" fmla="*/ 3505236 h 6858000"/>
              <a:gd name="connsiteX6" fmla="*/ 4573120 w 4725589"/>
              <a:gd name="connsiteY6" fmla="*/ 6858000 h 6858000"/>
              <a:gd name="connsiteX7" fmla="*/ 0 w 4725589"/>
              <a:gd name="connsiteY7" fmla="*/ 6858000 h 6858000"/>
              <a:gd name="connsiteX8" fmla="*/ 0 w 4725589"/>
              <a:gd name="connsiteY8" fmla="*/ 3502875 h 6858000"/>
              <a:gd name="connsiteX9" fmla="*/ 152400 w 4725589"/>
              <a:gd name="connsiteY9" fmla="*/ 3347182 h 6858000"/>
              <a:gd name="connsiteX10" fmla="*/ 0 w 4725589"/>
              <a:gd name="connsiteY10" fmla="*/ 319307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5589" h="6858000">
                <a:moveTo>
                  <a:pt x="0" y="0"/>
                </a:moveTo>
                <a:lnTo>
                  <a:pt x="4573120" y="0"/>
                </a:lnTo>
                <a:lnTo>
                  <a:pt x="4573120" y="3195530"/>
                </a:lnTo>
                <a:lnTo>
                  <a:pt x="4725589" y="3349588"/>
                </a:lnTo>
                <a:lnTo>
                  <a:pt x="4725589" y="3349590"/>
                </a:lnTo>
                <a:lnTo>
                  <a:pt x="4573120" y="3505236"/>
                </a:lnTo>
                <a:lnTo>
                  <a:pt x="4573120" y="6858000"/>
                </a:lnTo>
                <a:lnTo>
                  <a:pt x="0" y="6858000"/>
                </a:lnTo>
                <a:lnTo>
                  <a:pt x="0" y="3502875"/>
                </a:lnTo>
                <a:lnTo>
                  <a:pt x="152400" y="3347182"/>
                </a:lnTo>
                <a:lnTo>
                  <a:pt x="0" y="3193078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128684"/>
            <a:ext cx="4625974" cy="1777626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Short title </a:t>
            </a:r>
            <a:br>
              <a:rPr lang="en-GB" dirty="0"/>
            </a:br>
            <a:r>
              <a:rPr lang="en-GB" dirty="0"/>
              <a:t>over two or </a:t>
            </a:r>
            <a:br>
              <a:rPr lang="en-GB" dirty="0"/>
            </a:br>
            <a:r>
              <a:rPr lang="en-GB" dirty="0"/>
              <a:t>three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9C7E-AA9B-4008-9034-AE8C9C51D4BA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49300" y="5287964"/>
            <a:ext cx="4625974" cy="267090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1" name="Date Placeholder 50">
            <a:extLst>
              <a:ext uri="{FF2B5EF4-FFF2-40B4-BE49-F238E27FC236}">
                <a16:creationId xmlns:a16="http://schemas.microsoft.com/office/drawing/2014/main" id="{6B9D3742-2F76-4DB1-9E1B-E63F3A201A4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746125" y="5652812"/>
            <a:ext cx="2743200" cy="195814"/>
          </a:xfrm>
        </p:spPr>
        <p:txBody>
          <a:bodyPr lIns="0" rIns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/>
              <a:t>30 july 2017</a:t>
            </a:r>
            <a:endParaRPr lang="en-GB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A76BBAD-1D91-4B5F-82DB-D00A41E55935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49301" y="6216700"/>
            <a:ext cx="4625974" cy="221599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268288" indent="0">
              <a:buNone/>
              <a:defRPr sz="1600"/>
            </a:lvl2pPr>
            <a:lvl3pPr marL="538162" indent="0">
              <a:buNone/>
              <a:defRPr sz="1600"/>
            </a:lvl3pPr>
            <a:lvl4pPr marL="806450" indent="0">
              <a:buNone/>
              <a:defRPr sz="1600"/>
            </a:lvl4pPr>
            <a:lvl5pPr marL="1076325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6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C35D8858-58B5-4E6C-82E9-D326C7E173D8}"/>
              </a:ext>
            </a:extLst>
          </p:cNvPr>
          <p:cNvSpPr>
            <a:spLocks/>
          </p:cNvSpPr>
          <p:nvPr userDrawn="1"/>
        </p:nvSpPr>
        <p:spPr bwMode="auto">
          <a:xfrm>
            <a:off x="0" y="3175"/>
            <a:ext cx="10515600" cy="6858000"/>
          </a:xfrm>
          <a:custGeom>
            <a:avLst/>
            <a:gdLst>
              <a:gd name="T0" fmla="*/ 6528 w 6624"/>
              <a:gd name="T1" fmla="*/ 4320 h 4320"/>
              <a:gd name="T2" fmla="*/ 0 w 6624"/>
              <a:gd name="T3" fmla="*/ 4320 h 4320"/>
              <a:gd name="T4" fmla="*/ 0 w 6624"/>
              <a:gd name="T5" fmla="*/ 0 h 4320"/>
              <a:gd name="T6" fmla="*/ 6528 w 6624"/>
              <a:gd name="T7" fmla="*/ 0 h 4320"/>
              <a:gd name="T8" fmla="*/ 6528 w 6624"/>
              <a:gd name="T9" fmla="*/ 2012 h 4320"/>
              <a:gd name="T10" fmla="*/ 6624 w 6624"/>
              <a:gd name="T11" fmla="*/ 2109 h 4320"/>
              <a:gd name="T12" fmla="*/ 6528 w 6624"/>
              <a:gd name="T13" fmla="*/ 2207 h 4320"/>
              <a:gd name="T14" fmla="*/ 6528 w 6624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624" h="4320">
                <a:moveTo>
                  <a:pt x="6528" y="4320"/>
                </a:moveTo>
                <a:lnTo>
                  <a:pt x="0" y="4320"/>
                </a:lnTo>
                <a:lnTo>
                  <a:pt x="0" y="0"/>
                </a:lnTo>
                <a:lnTo>
                  <a:pt x="6528" y="0"/>
                </a:lnTo>
                <a:lnTo>
                  <a:pt x="6528" y="2012"/>
                </a:lnTo>
                <a:lnTo>
                  <a:pt x="6624" y="2109"/>
                </a:lnTo>
                <a:lnTo>
                  <a:pt x="6528" y="2207"/>
                </a:lnTo>
                <a:lnTo>
                  <a:pt x="6528" y="43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4E613-652F-422D-989D-9378A77D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300" y="6497248"/>
            <a:ext cx="4114800" cy="195814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E7E53C-3DF5-4E33-B8DC-CDDFA1AA5F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300" y="3036567"/>
            <a:ext cx="9144000" cy="1869743"/>
          </a:xfrm>
        </p:spPr>
        <p:txBody>
          <a:bodyPr anchor="t" anchorCtr="0">
            <a:sp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Long presentation title </a:t>
            </a:r>
            <a:br>
              <a:rPr lang="en-GB" dirty="0"/>
            </a:br>
            <a:r>
              <a:rPr lang="en-GB" dirty="0"/>
              <a:t>can run over two or</a:t>
            </a:r>
            <a:br>
              <a:rPr lang="en-GB" dirty="0"/>
            </a:br>
            <a:r>
              <a:rPr lang="en-GB" dirty="0"/>
              <a:t>maximum three lines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053D518-0B87-4949-9A46-7A194F61E20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300" y="2200077"/>
            <a:ext cx="9144000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0</a:t>
            </a:r>
            <a:endParaRPr lang="en-GB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D1EEED7-0CD2-4DDB-A77F-A4A03831A03D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8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9FF0941-FC73-4E54-BCEA-24D339E0D168}"/>
              </a:ext>
            </a:extLst>
          </p:cNvPr>
          <p:cNvSpPr/>
          <p:nvPr userDrawn="1"/>
        </p:nvSpPr>
        <p:spPr>
          <a:xfrm>
            <a:off x="0" y="0"/>
            <a:ext cx="6064063" cy="68586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608BCA5-6346-4438-B040-9D4DFB4ABE7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5792788" y="687"/>
            <a:ext cx="4725589" cy="6858000"/>
          </a:xfrm>
          <a:custGeom>
            <a:avLst/>
            <a:gdLst>
              <a:gd name="connsiteX0" fmla="*/ 0 w 4725589"/>
              <a:gd name="connsiteY0" fmla="*/ 0 h 6858000"/>
              <a:gd name="connsiteX1" fmla="*/ 4573120 w 4725589"/>
              <a:gd name="connsiteY1" fmla="*/ 0 h 6858000"/>
              <a:gd name="connsiteX2" fmla="*/ 4573120 w 4725589"/>
              <a:gd name="connsiteY2" fmla="*/ 3195530 h 6858000"/>
              <a:gd name="connsiteX3" fmla="*/ 4725589 w 4725589"/>
              <a:gd name="connsiteY3" fmla="*/ 3349588 h 6858000"/>
              <a:gd name="connsiteX4" fmla="*/ 4725589 w 4725589"/>
              <a:gd name="connsiteY4" fmla="*/ 3349590 h 6858000"/>
              <a:gd name="connsiteX5" fmla="*/ 4573120 w 4725589"/>
              <a:gd name="connsiteY5" fmla="*/ 3505236 h 6858000"/>
              <a:gd name="connsiteX6" fmla="*/ 4573120 w 4725589"/>
              <a:gd name="connsiteY6" fmla="*/ 6858000 h 6858000"/>
              <a:gd name="connsiteX7" fmla="*/ 0 w 4725589"/>
              <a:gd name="connsiteY7" fmla="*/ 6858000 h 6858000"/>
              <a:gd name="connsiteX8" fmla="*/ 0 w 4725589"/>
              <a:gd name="connsiteY8" fmla="*/ 3502875 h 6858000"/>
              <a:gd name="connsiteX9" fmla="*/ 152400 w 4725589"/>
              <a:gd name="connsiteY9" fmla="*/ 3347182 h 6858000"/>
              <a:gd name="connsiteX10" fmla="*/ 0 w 4725589"/>
              <a:gd name="connsiteY10" fmla="*/ 319307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5589" h="6858000">
                <a:moveTo>
                  <a:pt x="0" y="0"/>
                </a:moveTo>
                <a:lnTo>
                  <a:pt x="4573120" y="0"/>
                </a:lnTo>
                <a:lnTo>
                  <a:pt x="4573120" y="3195530"/>
                </a:lnTo>
                <a:lnTo>
                  <a:pt x="4725589" y="3349588"/>
                </a:lnTo>
                <a:lnTo>
                  <a:pt x="4725589" y="3349590"/>
                </a:lnTo>
                <a:lnTo>
                  <a:pt x="4573120" y="3505236"/>
                </a:lnTo>
                <a:lnTo>
                  <a:pt x="4573120" y="6858000"/>
                </a:lnTo>
                <a:lnTo>
                  <a:pt x="0" y="6858000"/>
                </a:lnTo>
                <a:lnTo>
                  <a:pt x="0" y="3502875"/>
                </a:lnTo>
                <a:lnTo>
                  <a:pt x="152400" y="3347182"/>
                </a:lnTo>
                <a:lnTo>
                  <a:pt x="0" y="3193078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E91AE4-586C-4F96-8CB8-F56EDAA1299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9300" y="3036567"/>
            <a:ext cx="4625974" cy="1869743"/>
          </a:xfrm>
        </p:spPr>
        <p:txBody>
          <a:bodyPr anchor="t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Short title </a:t>
            </a:r>
            <a:br>
              <a:rPr lang="en-GB" dirty="0"/>
            </a:br>
            <a:r>
              <a:rPr lang="en-GB" dirty="0"/>
              <a:t>over two or </a:t>
            </a:r>
            <a:br>
              <a:rPr lang="en-GB" dirty="0"/>
            </a:br>
            <a:r>
              <a:rPr lang="en-GB" dirty="0"/>
              <a:t>three lines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0B5EC8-810F-4C5D-BE16-C0BC2D93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300" y="6497248"/>
            <a:ext cx="4114800" cy="195814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B87CABC-AADE-41EE-85F3-32C211B798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300" y="2200077"/>
            <a:ext cx="4625974" cy="387798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0</a:t>
            </a:r>
            <a:endParaRPr lang="en-GB" dirty="0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FC137842-9599-4ADE-A943-2C9C388D2D4F}"/>
              </a:ext>
            </a:extLst>
          </p:cNvPr>
          <p:cNvSpPr>
            <a:spLocks/>
          </p:cNvSpPr>
          <p:nvPr userDrawn="1"/>
        </p:nvSpPr>
        <p:spPr bwMode="auto">
          <a:xfrm>
            <a:off x="0" y="-3175"/>
            <a:ext cx="463550" cy="6858000"/>
          </a:xfrm>
          <a:custGeom>
            <a:avLst/>
            <a:gdLst>
              <a:gd name="T0" fmla="*/ 194 w 292"/>
              <a:gd name="T1" fmla="*/ 4320 h 4320"/>
              <a:gd name="T2" fmla="*/ 0 w 292"/>
              <a:gd name="T3" fmla="*/ 4320 h 4320"/>
              <a:gd name="T4" fmla="*/ 0 w 292"/>
              <a:gd name="T5" fmla="*/ 0 h 4320"/>
              <a:gd name="T6" fmla="*/ 194 w 292"/>
              <a:gd name="T7" fmla="*/ 0 h 4320"/>
              <a:gd name="T8" fmla="*/ 194 w 292"/>
              <a:gd name="T9" fmla="*/ 2010 h 4320"/>
              <a:gd name="T10" fmla="*/ 292 w 292"/>
              <a:gd name="T11" fmla="*/ 2108 h 4320"/>
              <a:gd name="T12" fmla="*/ 194 w 292"/>
              <a:gd name="T13" fmla="*/ 2204 h 4320"/>
              <a:gd name="T14" fmla="*/ 194 w 292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2" h="4320">
                <a:moveTo>
                  <a:pt x="194" y="4320"/>
                </a:moveTo>
                <a:lnTo>
                  <a:pt x="0" y="4320"/>
                </a:lnTo>
                <a:lnTo>
                  <a:pt x="0" y="0"/>
                </a:lnTo>
                <a:lnTo>
                  <a:pt x="194" y="0"/>
                </a:lnTo>
                <a:lnTo>
                  <a:pt x="194" y="2010"/>
                </a:lnTo>
                <a:lnTo>
                  <a:pt x="292" y="2108"/>
                </a:lnTo>
                <a:lnTo>
                  <a:pt x="194" y="2204"/>
                </a:lnTo>
                <a:lnTo>
                  <a:pt x="194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5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2D35-713C-40FF-95D2-93ACD53C6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90E-59D7-4268-AB4F-5AE27075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87317"/>
            <a:ext cx="10863637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5A013-A888-4AF8-AA4D-53BE0D8D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B1EF8-F196-48BA-ABE2-F635523A5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7B551-E408-4F06-850C-BA80FEF1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55EBF3C5-BDF2-4187-A7BE-19107823E0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221863"/>
            <a:ext cx="10861999" cy="332399"/>
          </a:xfrm>
        </p:spPr>
        <p:txBody>
          <a:bodyPr anchor="ctr" anchorCtr="0">
            <a:sp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57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BC87978-BF9F-40E9-8123-D72800659218}"/>
              </a:ext>
            </a:extLst>
          </p:cNvPr>
          <p:cNvSpPr/>
          <p:nvPr userDrawn="1"/>
        </p:nvSpPr>
        <p:spPr>
          <a:xfrm>
            <a:off x="0" y="396"/>
            <a:ext cx="98266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05A0111B-F21E-4C0F-A510-8643F260A5B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4800" y="396"/>
            <a:ext cx="5956301" cy="6858000"/>
          </a:xfrm>
          <a:custGeom>
            <a:avLst/>
            <a:gdLst>
              <a:gd name="connsiteX0" fmla="*/ 0 w 5956301"/>
              <a:gd name="connsiteY0" fmla="*/ 0 h 6858000"/>
              <a:gd name="connsiteX1" fmla="*/ 5802314 w 5956301"/>
              <a:gd name="connsiteY1" fmla="*/ 0 h 6858000"/>
              <a:gd name="connsiteX2" fmla="*/ 5802314 w 5956301"/>
              <a:gd name="connsiteY2" fmla="*/ 596107 h 6858000"/>
              <a:gd name="connsiteX3" fmla="*/ 5956301 w 5956301"/>
              <a:gd name="connsiteY3" fmla="*/ 751682 h 6858000"/>
              <a:gd name="connsiteX4" fmla="*/ 5802314 w 5956301"/>
              <a:gd name="connsiteY4" fmla="*/ 905669 h 6858000"/>
              <a:gd name="connsiteX5" fmla="*/ 5802314 w 5956301"/>
              <a:gd name="connsiteY5" fmla="*/ 6858000 h 6858000"/>
              <a:gd name="connsiteX6" fmla="*/ 0 w 5956301"/>
              <a:gd name="connsiteY6" fmla="*/ 6858000 h 6858000"/>
              <a:gd name="connsiteX7" fmla="*/ 0 w 5956301"/>
              <a:gd name="connsiteY7" fmla="*/ 909638 h 6858000"/>
              <a:gd name="connsiteX8" fmla="*/ 150813 w 5956301"/>
              <a:gd name="connsiteY8" fmla="*/ 755650 h 6858000"/>
              <a:gd name="connsiteX9" fmla="*/ 0 w 5956301"/>
              <a:gd name="connsiteY9" fmla="*/ 600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56301" h="6858000">
                <a:moveTo>
                  <a:pt x="0" y="0"/>
                </a:moveTo>
                <a:lnTo>
                  <a:pt x="5802314" y="0"/>
                </a:lnTo>
                <a:lnTo>
                  <a:pt x="5802314" y="596107"/>
                </a:lnTo>
                <a:lnTo>
                  <a:pt x="5956301" y="751682"/>
                </a:lnTo>
                <a:lnTo>
                  <a:pt x="5802314" y="905669"/>
                </a:lnTo>
                <a:lnTo>
                  <a:pt x="5802314" y="6858000"/>
                </a:lnTo>
                <a:lnTo>
                  <a:pt x="0" y="6858000"/>
                </a:lnTo>
                <a:lnTo>
                  <a:pt x="0" y="909638"/>
                </a:lnTo>
                <a:lnTo>
                  <a:pt x="150813" y="755650"/>
                </a:lnTo>
                <a:lnTo>
                  <a:pt x="0" y="600075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360000" tIns="360000" rIns="360000" bIns="360000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F1B6D-A63B-4F47-B9DD-7D1F931F87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2627" y="618681"/>
            <a:ext cx="5180795" cy="747897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dirty="0"/>
              <a:t>Standard text slide</a:t>
            </a:r>
            <a:br>
              <a:rPr lang="en-GB" dirty="0"/>
            </a:br>
            <a:r>
              <a:rPr lang="en-GB" dirty="0"/>
              <a:t>two column layout with photo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F6527-5EC9-45FF-8C9E-D1F802E8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1823" y="1970736"/>
            <a:ext cx="5181600" cy="39773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CC863-84E4-4677-8777-50CEDF5D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4147-21F8-47D7-9ED7-7C4DEFAE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21823" y="6497248"/>
            <a:ext cx="2204666" cy="195814"/>
          </a:xfrm>
        </p:spPr>
        <p:txBody>
          <a:bodyPr lIns="0" rIns="0"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5F700-52BF-4E7B-8894-3E22651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165">
            <a:extLst>
              <a:ext uri="{FF2B5EF4-FFF2-40B4-BE49-F238E27FC236}">
                <a16:creationId xmlns:a16="http://schemas.microsoft.com/office/drawing/2014/main" id="{24F9989A-6449-4FFF-9F09-92D1C6521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21823" y="1495239"/>
            <a:ext cx="5180014" cy="333584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21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1B6D-A63B-4F47-B9DD-7D1F931F87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618681"/>
            <a:ext cx="10863637" cy="37394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Standard text slide two column layout one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579F-7752-4D18-821D-6A7C5278D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1099"/>
            <a:ext cx="5181600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F6527-5EC9-45FF-8C9E-D1F802E84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0237" y="1691099"/>
            <a:ext cx="5181600" cy="42608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CC863-84E4-4677-8777-50CEDF5D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04147-21F8-47D7-9ED7-7C4DEFAE3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5F700-52BF-4E7B-8894-3E22651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165">
            <a:extLst>
              <a:ext uri="{FF2B5EF4-FFF2-40B4-BE49-F238E27FC236}">
                <a16:creationId xmlns:a16="http://schemas.microsoft.com/office/drawing/2014/main" id="{24F9989A-6449-4FFF-9F09-92D1C6521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225643"/>
            <a:ext cx="5181601" cy="3324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65">
            <a:extLst>
              <a:ext uri="{FF2B5EF4-FFF2-40B4-BE49-F238E27FC236}">
                <a16:creationId xmlns:a16="http://schemas.microsoft.com/office/drawing/2014/main" id="{D4E80277-D7BA-4B7C-87AE-FA4FDB4457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20237" y="1225643"/>
            <a:ext cx="5181601" cy="3324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7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99D2-D14F-4E24-A9BD-6BAD45D0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55DF6-71AC-45EC-B50A-9C5259A5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3B2-B166-4EFD-844B-CF82A9B3CAE7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14D1D-7A3E-4883-8E98-27F16FBB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2D2C7-F4B3-43D1-B804-769367EE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A6EE79-DD85-4E0E-B3AE-224FAD6D9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681"/>
            <a:ext cx="10515600" cy="3739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7BDAD-AF89-4394-AE43-8B69E905C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87317"/>
            <a:ext cx="10515600" cy="42608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55ED-7545-473E-8D74-ED702F3BE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3301" y="6497248"/>
            <a:ext cx="2743200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GB" dirty="0"/>
              <a:t>30 </a:t>
            </a:r>
            <a:r>
              <a:rPr lang="en-GB" dirty="0" err="1"/>
              <a:t>july</a:t>
            </a:r>
            <a:r>
              <a:rPr lang="en-GB" dirty="0"/>
              <a:t>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9285-FDFD-4BD0-849A-FD763EDDB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11689" y="6497248"/>
            <a:ext cx="4114800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31A1A-6ED2-4CAE-803F-F19EDCE14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3859" y="6497248"/>
            <a:ext cx="608806" cy="195814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5B91-A62E-4C31-AA38-E16327CBB0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7" name="Freeform 126">
            <a:extLst>
              <a:ext uri="{FF2B5EF4-FFF2-40B4-BE49-F238E27FC236}">
                <a16:creationId xmlns:a16="http://schemas.microsoft.com/office/drawing/2014/main" id="{4DFD4358-8F33-4BDC-84B0-10B163EF174B}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455613" cy="6858000"/>
          </a:xfrm>
          <a:custGeom>
            <a:avLst/>
            <a:gdLst>
              <a:gd name="T0" fmla="*/ 192 w 287"/>
              <a:gd name="T1" fmla="*/ 4320 h 4320"/>
              <a:gd name="T2" fmla="*/ 0 w 287"/>
              <a:gd name="T3" fmla="*/ 4320 h 4320"/>
              <a:gd name="T4" fmla="*/ 0 w 287"/>
              <a:gd name="T5" fmla="*/ 0 h 4320"/>
              <a:gd name="T6" fmla="*/ 192 w 287"/>
              <a:gd name="T7" fmla="*/ 0 h 4320"/>
              <a:gd name="T8" fmla="*/ 192 w 287"/>
              <a:gd name="T9" fmla="*/ 378 h 4320"/>
              <a:gd name="T10" fmla="*/ 287 w 287"/>
              <a:gd name="T11" fmla="*/ 476 h 4320"/>
              <a:gd name="T12" fmla="*/ 192 w 287"/>
              <a:gd name="T13" fmla="*/ 573 h 4320"/>
              <a:gd name="T14" fmla="*/ 192 w 287"/>
              <a:gd name="T15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7" h="4320">
                <a:moveTo>
                  <a:pt x="192" y="4320"/>
                </a:moveTo>
                <a:lnTo>
                  <a:pt x="0" y="4320"/>
                </a:lnTo>
                <a:lnTo>
                  <a:pt x="0" y="0"/>
                </a:lnTo>
                <a:lnTo>
                  <a:pt x="192" y="0"/>
                </a:lnTo>
                <a:lnTo>
                  <a:pt x="192" y="378"/>
                </a:lnTo>
                <a:lnTo>
                  <a:pt x="287" y="476"/>
                </a:lnTo>
                <a:lnTo>
                  <a:pt x="192" y="573"/>
                </a:lnTo>
                <a:lnTo>
                  <a:pt x="192" y="43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accent6"/>
              </a:solidFill>
            </a:endParaRPr>
          </a:p>
        </p:txBody>
      </p:sp>
      <p:grpSp>
        <p:nvGrpSpPr>
          <p:cNvPr id="183" name="Group 174">
            <a:extLst>
              <a:ext uri="{FF2B5EF4-FFF2-40B4-BE49-F238E27FC236}">
                <a16:creationId xmlns:a16="http://schemas.microsoft.com/office/drawing/2014/main" id="{F047C8D8-242E-4E6A-BE6A-BF3AF56CB78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510053" y="5957888"/>
            <a:ext cx="1660517" cy="755881"/>
            <a:chOff x="0" y="412"/>
            <a:chExt cx="7680" cy="3496"/>
          </a:xfrm>
        </p:grpSpPr>
        <p:sp>
          <p:nvSpPr>
            <p:cNvPr id="184" name="AutoShape 173">
              <a:extLst>
                <a:ext uri="{FF2B5EF4-FFF2-40B4-BE49-F238E27FC236}">
                  <a16:creationId xmlns:a16="http://schemas.microsoft.com/office/drawing/2014/main" id="{B6B76E5A-FBC0-4A13-9B94-7DC0CC5CD45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"/>
              <a:ext cx="7680" cy="3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Freeform 175">
              <a:extLst>
                <a:ext uri="{FF2B5EF4-FFF2-40B4-BE49-F238E27FC236}">
                  <a16:creationId xmlns:a16="http://schemas.microsoft.com/office/drawing/2014/main" id="{B9468520-2987-4E79-81E6-8D9A2E178A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73" y="2484"/>
              <a:ext cx="2213" cy="719"/>
            </a:xfrm>
            <a:custGeom>
              <a:avLst/>
              <a:gdLst>
                <a:gd name="T0" fmla="*/ 511 w 1532"/>
                <a:gd name="T1" fmla="*/ 44 h 497"/>
                <a:gd name="T2" fmla="*/ 571 w 1532"/>
                <a:gd name="T3" fmla="*/ 0 h 497"/>
                <a:gd name="T4" fmla="*/ 606 w 1532"/>
                <a:gd name="T5" fmla="*/ 43 h 497"/>
                <a:gd name="T6" fmla="*/ 606 w 1532"/>
                <a:gd name="T7" fmla="*/ 64 h 497"/>
                <a:gd name="T8" fmla="*/ 557 w 1532"/>
                <a:gd name="T9" fmla="*/ 435 h 497"/>
                <a:gd name="T10" fmla="*/ 555 w 1532"/>
                <a:gd name="T11" fmla="*/ 446 h 497"/>
                <a:gd name="T12" fmla="*/ 510 w 1532"/>
                <a:gd name="T13" fmla="*/ 497 h 497"/>
                <a:gd name="T14" fmla="*/ 470 w 1532"/>
                <a:gd name="T15" fmla="*/ 456 h 497"/>
                <a:gd name="T16" fmla="*/ 472 w 1532"/>
                <a:gd name="T17" fmla="*/ 433 h 497"/>
                <a:gd name="T18" fmla="*/ 513 w 1532"/>
                <a:gd name="T19" fmla="*/ 165 h 497"/>
                <a:gd name="T20" fmla="*/ 331 w 1532"/>
                <a:gd name="T21" fmla="*/ 427 h 497"/>
                <a:gd name="T22" fmla="*/ 279 w 1532"/>
                <a:gd name="T23" fmla="*/ 470 h 497"/>
                <a:gd name="T24" fmla="*/ 240 w 1532"/>
                <a:gd name="T25" fmla="*/ 421 h 497"/>
                <a:gd name="T26" fmla="*/ 198 w 1532"/>
                <a:gd name="T27" fmla="*/ 163 h 497"/>
                <a:gd name="T28" fmla="*/ 82 w 1532"/>
                <a:gd name="T29" fmla="*/ 450 h 497"/>
                <a:gd name="T30" fmla="*/ 36 w 1532"/>
                <a:gd name="T31" fmla="*/ 497 h 497"/>
                <a:gd name="T32" fmla="*/ 0 w 1532"/>
                <a:gd name="T33" fmla="*/ 463 h 497"/>
                <a:gd name="T34" fmla="*/ 11 w 1532"/>
                <a:gd name="T35" fmla="*/ 422 h 497"/>
                <a:gd name="T36" fmla="*/ 160 w 1532"/>
                <a:gd name="T37" fmla="*/ 56 h 497"/>
                <a:gd name="T38" fmla="*/ 170 w 1532"/>
                <a:gd name="T39" fmla="*/ 36 h 497"/>
                <a:gd name="T40" fmla="*/ 216 w 1532"/>
                <a:gd name="T41" fmla="*/ 0 h 497"/>
                <a:gd name="T42" fmla="*/ 261 w 1532"/>
                <a:gd name="T43" fmla="*/ 51 h 497"/>
                <a:gd name="T44" fmla="*/ 308 w 1532"/>
                <a:gd name="T45" fmla="*/ 330 h 497"/>
                <a:gd name="T46" fmla="*/ 511 w 1532"/>
                <a:gd name="T47" fmla="*/ 44 h 497"/>
                <a:gd name="T48" fmla="*/ 796 w 1532"/>
                <a:gd name="T49" fmla="*/ 83 h 497"/>
                <a:gd name="T50" fmla="*/ 896 w 1532"/>
                <a:gd name="T51" fmla="*/ 83 h 497"/>
                <a:gd name="T52" fmla="*/ 1008 w 1532"/>
                <a:gd name="T53" fmla="*/ 186 h 497"/>
                <a:gd name="T54" fmla="*/ 886 w 1532"/>
                <a:gd name="T55" fmla="*/ 379 h 497"/>
                <a:gd name="T56" fmla="*/ 758 w 1532"/>
                <a:gd name="T57" fmla="*/ 417 h 497"/>
                <a:gd name="T58" fmla="*/ 726 w 1532"/>
                <a:gd name="T59" fmla="*/ 414 h 497"/>
                <a:gd name="T60" fmla="*/ 796 w 1532"/>
                <a:gd name="T61" fmla="*/ 83 h 497"/>
                <a:gd name="T62" fmla="*/ 795 w 1532"/>
                <a:gd name="T63" fmla="*/ 7 h 497"/>
                <a:gd name="T64" fmla="*/ 720 w 1532"/>
                <a:gd name="T65" fmla="*/ 62 h 497"/>
                <a:gd name="T66" fmla="*/ 718 w 1532"/>
                <a:gd name="T67" fmla="*/ 70 h 497"/>
                <a:gd name="T68" fmla="*/ 640 w 1532"/>
                <a:gd name="T69" fmla="*/ 425 h 497"/>
                <a:gd name="T70" fmla="*/ 637 w 1532"/>
                <a:gd name="T71" fmla="*/ 453 h 497"/>
                <a:gd name="T72" fmla="*/ 734 w 1532"/>
                <a:gd name="T73" fmla="*/ 495 h 497"/>
                <a:gd name="T74" fmla="*/ 970 w 1532"/>
                <a:gd name="T75" fmla="*/ 422 h 497"/>
                <a:gd name="T76" fmla="*/ 1096 w 1532"/>
                <a:gd name="T77" fmla="*/ 186 h 497"/>
                <a:gd name="T78" fmla="*/ 909 w 1532"/>
                <a:gd name="T79" fmla="*/ 7 h 497"/>
                <a:gd name="T80" fmla="*/ 795 w 1532"/>
                <a:gd name="T81" fmla="*/ 7 h 497"/>
                <a:gd name="T82" fmla="*/ 1289 w 1532"/>
                <a:gd name="T83" fmla="*/ 83 h 497"/>
                <a:gd name="T84" fmla="*/ 1477 w 1532"/>
                <a:gd name="T85" fmla="*/ 83 h 497"/>
                <a:gd name="T86" fmla="*/ 1510 w 1532"/>
                <a:gd name="T87" fmla="*/ 79 h 497"/>
                <a:gd name="T88" fmla="*/ 1532 w 1532"/>
                <a:gd name="T89" fmla="*/ 42 h 497"/>
                <a:gd name="T90" fmla="*/ 1485 w 1532"/>
                <a:gd name="T91" fmla="*/ 7 h 497"/>
                <a:gd name="T92" fmla="*/ 1279 w 1532"/>
                <a:gd name="T93" fmla="*/ 7 h 497"/>
                <a:gd name="T94" fmla="*/ 1205 w 1532"/>
                <a:gd name="T95" fmla="*/ 72 h 497"/>
                <a:gd name="T96" fmla="*/ 1127 w 1532"/>
                <a:gd name="T97" fmla="*/ 428 h 497"/>
                <a:gd name="T98" fmla="*/ 1124 w 1532"/>
                <a:gd name="T99" fmla="*/ 459 h 497"/>
                <a:gd name="T100" fmla="*/ 1163 w 1532"/>
                <a:gd name="T101" fmla="*/ 497 h 497"/>
                <a:gd name="T102" fmla="*/ 1211 w 1532"/>
                <a:gd name="T103" fmla="*/ 438 h 497"/>
                <a:gd name="T104" fmla="*/ 1250 w 1532"/>
                <a:gd name="T105" fmla="*/ 261 h 497"/>
                <a:gd name="T106" fmla="*/ 1412 w 1532"/>
                <a:gd name="T107" fmla="*/ 261 h 497"/>
                <a:gd name="T108" fmla="*/ 1455 w 1532"/>
                <a:gd name="T109" fmla="*/ 253 h 497"/>
                <a:gd name="T110" fmla="*/ 1472 w 1532"/>
                <a:gd name="T111" fmla="*/ 218 h 497"/>
                <a:gd name="T112" fmla="*/ 1458 w 1532"/>
                <a:gd name="T113" fmla="*/ 192 h 497"/>
                <a:gd name="T114" fmla="*/ 1419 w 1532"/>
                <a:gd name="T115" fmla="*/ 185 h 497"/>
                <a:gd name="T116" fmla="*/ 1267 w 1532"/>
                <a:gd name="T117" fmla="*/ 185 h 497"/>
                <a:gd name="T118" fmla="*/ 1289 w 1532"/>
                <a:gd name="T119" fmla="*/ 83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32" h="497">
                  <a:moveTo>
                    <a:pt x="511" y="44"/>
                  </a:moveTo>
                  <a:cubicBezTo>
                    <a:pt x="533" y="14"/>
                    <a:pt x="552" y="0"/>
                    <a:pt x="571" y="0"/>
                  </a:cubicBezTo>
                  <a:cubicBezTo>
                    <a:pt x="594" y="0"/>
                    <a:pt x="606" y="15"/>
                    <a:pt x="606" y="43"/>
                  </a:cubicBezTo>
                  <a:cubicBezTo>
                    <a:pt x="606" y="50"/>
                    <a:pt x="606" y="59"/>
                    <a:pt x="606" y="64"/>
                  </a:cubicBezTo>
                  <a:cubicBezTo>
                    <a:pt x="557" y="435"/>
                    <a:pt x="557" y="435"/>
                    <a:pt x="557" y="435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551" y="481"/>
                    <a:pt x="537" y="497"/>
                    <a:pt x="510" y="497"/>
                  </a:cubicBezTo>
                  <a:cubicBezTo>
                    <a:pt x="485" y="497"/>
                    <a:pt x="470" y="482"/>
                    <a:pt x="470" y="456"/>
                  </a:cubicBezTo>
                  <a:cubicBezTo>
                    <a:pt x="470" y="449"/>
                    <a:pt x="471" y="441"/>
                    <a:pt x="472" y="433"/>
                  </a:cubicBezTo>
                  <a:cubicBezTo>
                    <a:pt x="513" y="165"/>
                    <a:pt x="513" y="165"/>
                    <a:pt x="513" y="165"/>
                  </a:cubicBezTo>
                  <a:cubicBezTo>
                    <a:pt x="331" y="427"/>
                    <a:pt x="331" y="427"/>
                    <a:pt x="331" y="427"/>
                  </a:cubicBezTo>
                  <a:cubicBezTo>
                    <a:pt x="306" y="462"/>
                    <a:pt x="297" y="470"/>
                    <a:pt x="279" y="470"/>
                  </a:cubicBezTo>
                  <a:cubicBezTo>
                    <a:pt x="257" y="470"/>
                    <a:pt x="245" y="454"/>
                    <a:pt x="240" y="421"/>
                  </a:cubicBezTo>
                  <a:cubicBezTo>
                    <a:pt x="198" y="163"/>
                    <a:pt x="198" y="163"/>
                    <a:pt x="198" y="163"/>
                  </a:cubicBezTo>
                  <a:cubicBezTo>
                    <a:pt x="82" y="450"/>
                    <a:pt x="82" y="450"/>
                    <a:pt x="82" y="450"/>
                  </a:cubicBezTo>
                  <a:cubicBezTo>
                    <a:pt x="67" y="486"/>
                    <a:pt x="56" y="497"/>
                    <a:pt x="36" y="497"/>
                  </a:cubicBezTo>
                  <a:cubicBezTo>
                    <a:pt x="15" y="497"/>
                    <a:pt x="0" y="482"/>
                    <a:pt x="0" y="463"/>
                  </a:cubicBezTo>
                  <a:cubicBezTo>
                    <a:pt x="0" y="453"/>
                    <a:pt x="4" y="439"/>
                    <a:pt x="11" y="422"/>
                  </a:cubicBezTo>
                  <a:cubicBezTo>
                    <a:pt x="160" y="56"/>
                    <a:pt x="160" y="56"/>
                    <a:pt x="160" y="56"/>
                  </a:cubicBezTo>
                  <a:cubicBezTo>
                    <a:pt x="163" y="51"/>
                    <a:pt x="164" y="48"/>
                    <a:pt x="170" y="36"/>
                  </a:cubicBezTo>
                  <a:cubicBezTo>
                    <a:pt x="185" y="8"/>
                    <a:pt x="196" y="0"/>
                    <a:pt x="216" y="0"/>
                  </a:cubicBezTo>
                  <a:cubicBezTo>
                    <a:pt x="240" y="0"/>
                    <a:pt x="254" y="16"/>
                    <a:pt x="261" y="51"/>
                  </a:cubicBezTo>
                  <a:cubicBezTo>
                    <a:pt x="308" y="330"/>
                    <a:pt x="308" y="330"/>
                    <a:pt x="308" y="330"/>
                  </a:cubicBezTo>
                  <a:lnTo>
                    <a:pt x="511" y="44"/>
                  </a:lnTo>
                  <a:close/>
                  <a:moveTo>
                    <a:pt x="796" y="83"/>
                  </a:moveTo>
                  <a:cubicBezTo>
                    <a:pt x="896" y="83"/>
                    <a:pt x="896" y="83"/>
                    <a:pt x="896" y="83"/>
                  </a:cubicBezTo>
                  <a:cubicBezTo>
                    <a:pt x="969" y="83"/>
                    <a:pt x="1008" y="118"/>
                    <a:pt x="1008" y="186"/>
                  </a:cubicBezTo>
                  <a:cubicBezTo>
                    <a:pt x="1008" y="260"/>
                    <a:pt x="959" y="337"/>
                    <a:pt x="886" y="379"/>
                  </a:cubicBezTo>
                  <a:cubicBezTo>
                    <a:pt x="845" y="402"/>
                    <a:pt x="798" y="417"/>
                    <a:pt x="758" y="417"/>
                  </a:cubicBezTo>
                  <a:cubicBezTo>
                    <a:pt x="748" y="417"/>
                    <a:pt x="741" y="416"/>
                    <a:pt x="726" y="414"/>
                  </a:cubicBezTo>
                  <a:lnTo>
                    <a:pt x="796" y="83"/>
                  </a:lnTo>
                  <a:close/>
                  <a:moveTo>
                    <a:pt x="795" y="7"/>
                  </a:moveTo>
                  <a:cubicBezTo>
                    <a:pt x="743" y="7"/>
                    <a:pt x="731" y="17"/>
                    <a:pt x="720" y="62"/>
                  </a:cubicBezTo>
                  <a:cubicBezTo>
                    <a:pt x="718" y="70"/>
                    <a:pt x="718" y="70"/>
                    <a:pt x="718" y="70"/>
                  </a:cubicBezTo>
                  <a:cubicBezTo>
                    <a:pt x="640" y="425"/>
                    <a:pt x="640" y="425"/>
                    <a:pt x="640" y="425"/>
                  </a:cubicBezTo>
                  <a:cubicBezTo>
                    <a:pt x="638" y="436"/>
                    <a:pt x="637" y="447"/>
                    <a:pt x="637" y="453"/>
                  </a:cubicBezTo>
                  <a:cubicBezTo>
                    <a:pt x="637" y="484"/>
                    <a:pt x="663" y="495"/>
                    <a:pt x="734" y="495"/>
                  </a:cubicBezTo>
                  <a:cubicBezTo>
                    <a:pt x="824" y="495"/>
                    <a:pt x="906" y="470"/>
                    <a:pt x="970" y="422"/>
                  </a:cubicBezTo>
                  <a:cubicBezTo>
                    <a:pt x="1047" y="364"/>
                    <a:pt x="1096" y="275"/>
                    <a:pt x="1096" y="186"/>
                  </a:cubicBezTo>
                  <a:cubicBezTo>
                    <a:pt x="1096" y="75"/>
                    <a:pt x="1025" y="7"/>
                    <a:pt x="909" y="7"/>
                  </a:cubicBezTo>
                  <a:lnTo>
                    <a:pt x="795" y="7"/>
                  </a:lnTo>
                  <a:close/>
                  <a:moveTo>
                    <a:pt x="1289" y="83"/>
                  </a:moveTo>
                  <a:cubicBezTo>
                    <a:pt x="1477" y="83"/>
                    <a:pt x="1477" y="83"/>
                    <a:pt x="1477" y="83"/>
                  </a:cubicBezTo>
                  <a:cubicBezTo>
                    <a:pt x="1495" y="83"/>
                    <a:pt x="1501" y="83"/>
                    <a:pt x="1510" y="79"/>
                  </a:cubicBezTo>
                  <a:cubicBezTo>
                    <a:pt x="1523" y="73"/>
                    <a:pt x="1532" y="58"/>
                    <a:pt x="1532" y="42"/>
                  </a:cubicBezTo>
                  <a:cubicBezTo>
                    <a:pt x="1532" y="18"/>
                    <a:pt x="1518" y="7"/>
                    <a:pt x="1485" y="7"/>
                  </a:cubicBezTo>
                  <a:cubicBezTo>
                    <a:pt x="1279" y="7"/>
                    <a:pt x="1279" y="7"/>
                    <a:pt x="1279" y="7"/>
                  </a:cubicBezTo>
                  <a:cubicBezTo>
                    <a:pt x="1228" y="7"/>
                    <a:pt x="1217" y="18"/>
                    <a:pt x="1205" y="72"/>
                  </a:cubicBezTo>
                  <a:cubicBezTo>
                    <a:pt x="1127" y="428"/>
                    <a:pt x="1127" y="428"/>
                    <a:pt x="1127" y="428"/>
                  </a:cubicBezTo>
                  <a:cubicBezTo>
                    <a:pt x="1125" y="443"/>
                    <a:pt x="1124" y="451"/>
                    <a:pt x="1124" y="459"/>
                  </a:cubicBezTo>
                  <a:cubicBezTo>
                    <a:pt x="1124" y="481"/>
                    <a:pt x="1140" y="497"/>
                    <a:pt x="1163" y="497"/>
                  </a:cubicBezTo>
                  <a:cubicBezTo>
                    <a:pt x="1189" y="497"/>
                    <a:pt x="1203" y="481"/>
                    <a:pt x="1211" y="438"/>
                  </a:cubicBezTo>
                  <a:cubicBezTo>
                    <a:pt x="1250" y="261"/>
                    <a:pt x="1250" y="261"/>
                    <a:pt x="1250" y="261"/>
                  </a:cubicBezTo>
                  <a:cubicBezTo>
                    <a:pt x="1412" y="261"/>
                    <a:pt x="1412" y="261"/>
                    <a:pt x="1412" y="261"/>
                  </a:cubicBezTo>
                  <a:cubicBezTo>
                    <a:pt x="1437" y="261"/>
                    <a:pt x="1446" y="259"/>
                    <a:pt x="1455" y="253"/>
                  </a:cubicBezTo>
                  <a:cubicBezTo>
                    <a:pt x="1465" y="245"/>
                    <a:pt x="1472" y="232"/>
                    <a:pt x="1472" y="218"/>
                  </a:cubicBezTo>
                  <a:cubicBezTo>
                    <a:pt x="1472" y="207"/>
                    <a:pt x="1467" y="197"/>
                    <a:pt x="1458" y="192"/>
                  </a:cubicBezTo>
                  <a:cubicBezTo>
                    <a:pt x="1450" y="186"/>
                    <a:pt x="1444" y="185"/>
                    <a:pt x="1419" y="185"/>
                  </a:cubicBezTo>
                  <a:cubicBezTo>
                    <a:pt x="1267" y="185"/>
                    <a:pt x="1267" y="185"/>
                    <a:pt x="1267" y="185"/>
                  </a:cubicBezTo>
                  <a:lnTo>
                    <a:pt x="1289" y="8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76">
              <a:extLst>
                <a:ext uri="{FF2B5EF4-FFF2-40B4-BE49-F238E27FC236}">
                  <a16:creationId xmlns:a16="http://schemas.microsoft.com/office/drawing/2014/main" id="{7993FA0E-38FB-432E-895A-557E5128B0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8" y="967"/>
              <a:ext cx="6114" cy="2862"/>
            </a:xfrm>
            <a:custGeom>
              <a:avLst/>
              <a:gdLst>
                <a:gd name="T0" fmla="*/ 1114 w 4232"/>
                <a:gd name="T1" fmla="*/ 0 h 1979"/>
                <a:gd name="T2" fmla="*/ 1245 w 4232"/>
                <a:gd name="T3" fmla="*/ 1090 h 1979"/>
                <a:gd name="T4" fmla="*/ 1066 w 4232"/>
                <a:gd name="T5" fmla="*/ 1167 h 1979"/>
                <a:gd name="T6" fmla="*/ 1167 w 4232"/>
                <a:gd name="T7" fmla="*/ 1335 h 1979"/>
                <a:gd name="T8" fmla="*/ 842 w 4232"/>
                <a:gd name="T9" fmla="*/ 1409 h 1979"/>
                <a:gd name="T10" fmla="*/ 1012 w 4232"/>
                <a:gd name="T11" fmla="*/ 166 h 1979"/>
                <a:gd name="T12" fmla="*/ 1213 w 4232"/>
                <a:gd name="T13" fmla="*/ 748 h 1979"/>
                <a:gd name="T14" fmla="*/ 1209 w 4232"/>
                <a:gd name="T15" fmla="*/ 782 h 1979"/>
                <a:gd name="T16" fmla="*/ 880 w 4232"/>
                <a:gd name="T17" fmla="*/ 588 h 1979"/>
                <a:gd name="T18" fmla="*/ 1174 w 4232"/>
                <a:gd name="T19" fmla="*/ 552 h 1979"/>
                <a:gd name="T20" fmla="*/ 751 w 4232"/>
                <a:gd name="T21" fmla="*/ 297 h 1979"/>
                <a:gd name="T22" fmla="*/ 711 w 4232"/>
                <a:gd name="T23" fmla="*/ 597 h 1979"/>
                <a:gd name="T24" fmla="*/ 634 w 4232"/>
                <a:gd name="T25" fmla="*/ 953 h 1979"/>
                <a:gd name="T26" fmla="*/ 519 w 4232"/>
                <a:gd name="T27" fmla="*/ 492 h 1979"/>
                <a:gd name="T28" fmla="*/ 448 w 4232"/>
                <a:gd name="T29" fmla="*/ 848 h 1979"/>
                <a:gd name="T30" fmla="*/ 347 w 4232"/>
                <a:gd name="T31" fmla="*/ 822 h 1979"/>
                <a:gd name="T32" fmla="*/ 541 w 4232"/>
                <a:gd name="T33" fmla="*/ 1240 h 1979"/>
                <a:gd name="T34" fmla="*/ 514 w 4232"/>
                <a:gd name="T35" fmla="*/ 446 h 1979"/>
                <a:gd name="T36" fmla="*/ 205 w 4232"/>
                <a:gd name="T37" fmla="*/ 591 h 1979"/>
                <a:gd name="T38" fmla="*/ 394 w 4232"/>
                <a:gd name="T39" fmla="*/ 598 h 1979"/>
                <a:gd name="T40" fmla="*/ 176 w 4232"/>
                <a:gd name="T41" fmla="*/ 957 h 1979"/>
                <a:gd name="T42" fmla="*/ 309 w 4232"/>
                <a:gd name="T43" fmla="*/ 781 h 1979"/>
                <a:gd name="T44" fmla="*/ 275 w 4232"/>
                <a:gd name="T45" fmla="*/ 1141 h 1979"/>
                <a:gd name="T46" fmla="*/ 325 w 4232"/>
                <a:gd name="T47" fmla="*/ 1370 h 1979"/>
                <a:gd name="T48" fmla="*/ 342 w 4232"/>
                <a:gd name="T49" fmla="*/ 1341 h 1979"/>
                <a:gd name="T50" fmla="*/ 794 w 4232"/>
                <a:gd name="T51" fmla="*/ 1368 h 1979"/>
                <a:gd name="T52" fmla="*/ 529 w 4232"/>
                <a:gd name="T53" fmla="*/ 1499 h 1979"/>
                <a:gd name="T54" fmla="*/ 762 w 4232"/>
                <a:gd name="T55" fmla="*/ 1056 h 1979"/>
                <a:gd name="T56" fmla="*/ 894 w 4232"/>
                <a:gd name="T57" fmla="*/ 1313 h 1979"/>
                <a:gd name="T58" fmla="*/ 1157 w 4232"/>
                <a:gd name="T59" fmla="*/ 775 h 1979"/>
                <a:gd name="T60" fmla="*/ 687 w 4232"/>
                <a:gd name="T61" fmla="*/ 975 h 1979"/>
                <a:gd name="T62" fmla="*/ 1119 w 4232"/>
                <a:gd name="T63" fmla="*/ 943 h 1979"/>
                <a:gd name="T64" fmla="*/ 1413 w 4232"/>
                <a:gd name="T65" fmla="*/ 1787 h 1979"/>
                <a:gd name="T66" fmla="*/ 1457 w 4232"/>
                <a:gd name="T67" fmla="*/ 1754 h 1979"/>
                <a:gd name="T68" fmla="*/ 1537 w 4232"/>
                <a:gd name="T69" fmla="*/ 1774 h 1979"/>
                <a:gd name="T70" fmla="*/ 1572 w 4232"/>
                <a:gd name="T71" fmla="*/ 1832 h 1979"/>
                <a:gd name="T72" fmla="*/ 1793 w 4232"/>
                <a:gd name="T73" fmla="*/ 1754 h 1979"/>
                <a:gd name="T74" fmla="*/ 1819 w 4232"/>
                <a:gd name="T75" fmla="*/ 1822 h 1979"/>
                <a:gd name="T76" fmla="*/ 1919 w 4232"/>
                <a:gd name="T77" fmla="*/ 1910 h 1979"/>
                <a:gd name="T78" fmla="*/ 1992 w 4232"/>
                <a:gd name="T79" fmla="*/ 1910 h 1979"/>
                <a:gd name="T80" fmla="*/ 2269 w 4232"/>
                <a:gd name="T81" fmla="*/ 1799 h 1979"/>
                <a:gd name="T82" fmla="*/ 2128 w 4232"/>
                <a:gd name="T83" fmla="*/ 1835 h 1979"/>
                <a:gd name="T84" fmla="*/ 2242 w 4232"/>
                <a:gd name="T85" fmla="*/ 1845 h 1979"/>
                <a:gd name="T86" fmla="*/ 2446 w 4232"/>
                <a:gd name="T87" fmla="*/ 1694 h 1979"/>
                <a:gd name="T88" fmla="*/ 2444 w 4232"/>
                <a:gd name="T89" fmla="*/ 1713 h 1979"/>
                <a:gd name="T90" fmla="*/ 2626 w 4232"/>
                <a:gd name="T91" fmla="*/ 1805 h 1979"/>
                <a:gd name="T92" fmla="*/ 2958 w 4232"/>
                <a:gd name="T93" fmla="*/ 1832 h 1979"/>
                <a:gd name="T94" fmla="*/ 2993 w 4232"/>
                <a:gd name="T95" fmla="*/ 1799 h 1979"/>
                <a:gd name="T96" fmla="*/ 3216 w 4232"/>
                <a:gd name="T97" fmla="*/ 1821 h 1979"/>
                <a:gd name="T98" fmla="*/ 3156 w 4232"/>
                <a:gd name="T99" fmla="*/ 1902 h 1979"/>
                <a:gd name="T100" fmla="*/ 3290 w 4232"/>
                <a:gd name="T101" fmla="*/ 1757 h 1979"/>
                <a:gd name="T102" fmla="*/ 3492 w 4232"/>
                <a:gd name="T103" fmla="*/ 1686 h 1979"/>
                <a:gd name="T104" fmla="*/ 3585 w 4232"/>
                <a:gd name="T105" fmla="*/ 1913 h 1979"/>
                <a:gd name="T106" fmla="*/ 3752 w 4232"/>
                <a:gd name="T107" fmla="*/ 1910 h 1979"/>
                <a:gd name="T108" fmla="*/ 3691 w 4232"/>
                <a:gd name="T109" fmla="*/ 1754 h 1979"/>
                <a:gd name="T110" fmla="*/ 3819 w 4232"/>
                <a:gd name="T111" fmla="*/ 1783 h 1979"/>
                <a:gd name="T112" fmla="*/ 3923 w 4232"/>
                <a:gd name="T113" fmla="*/ 1910 h 1979"/>
                <a:gd name="T114" fmla="*/ 4038 w 4232"/>
                <a:gd name="T115" fmla="*/ 1891 h 1979"/>
                <a:gd name="T116" fmla="*/ 4147 w 4232"/>
                <a:gd name="T117" fmla="*/ 1905 h 1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32" h="1979">
                  <a:moveTo>
                    <a:pt x="449" y="1517"/>
                  </a:moveTo>
                  <a:cubicBezTo>
                    <a:pt x="504" y="1532"/>
                    <a:pt x="504" y="1532"/>
                    <a:pt x="504" y="1532"/>
                  </a:cubicBezTo>
                  <a:cubicBezTo>
                    <a:pt x="442" y="1737"/>
                    <a:pt x="442" y="1737"/>
                    <a:pt x="442" y="1737"/>
                  </a:cubicBezTo>
                  <a:cubicBezTo>
                    <a:pt x="371" y="1694"/>
                    <a:pt x="371" y="1694"/>
                    <a:pt x="371" y="1694"/>
                  </a:cubicBezTo>
                  <a:lnTo>
                    <a:pt x="449" y="1517"/>
                  </a:lnTo>
                  <a:close/>
                  <a:moveTo>
                    <a:pt x="1441" y="800"/>
                  </a:moveTo>
                  <a:cubicBezTo>
                    <a:pt x="1437" y="800"/>
                    <a:pt x="1437" y="800"/>
                    <a:pt x="1437" y="800"/>
                  </a:cubicBezTo>
                  <a:cubicBezTo>
                    <a:pt x="1438" y="800"/>
                    <a:pt x="1438" y="800"/>
                    <a:pt x="1438" y="800"/>
                  </a:cubicBezTo>
                  <a:lnTo>
                    <a:pt x="1441" y="800"/>
                  </a:lnTo>
                  <a:close/>
                  <a:moveTo>
                    <a:pt x="1162" y="17"/>
                  </a:moveTo>
                  <a:cubicBezTo>
                    <a:pt x="1114" y="0"/>
                    <a:pt x="1114" y="0"/>
                    <a:pt x="1114" y="0"/>
                  </a:cubicBezTo>
                  <a:cubicBezTo>
                    <a:pt x="1039" y="173"/>
                    <a:pt x="1039" y="173"/>
                    <a:pt x="1039" y="173"/>
                  </a:cubicBezTo>
                  <a:cubicBezTo>
                    <a:pt x="1082" y="202"/>
                    <a:pt x="1082" y="202"/>
                    <a:pt x="1082" y="202"/>
                  </a:cubicBezTo>
                  <a:lnTo>
                    <a:pt x="1162" y="17"/>
                  </a:lnTo>
                  <a:close/>
                  <a:moveTo>
                    <a:pt x="1117" y="1088"/>
                  </a:moveTo>
                  <a:cubicBezTo>
                    <a:pt x="1115" y="1091"/>
                    <a:pt x="1115" y="1091"/>
                    <a:pt x="1115" y="1091"/>
                  </a:cubicBezTo>
                  <a:cubicBezTo>
                    <a:pt x="1120" y="1092"/>
                    <a:pt x="1120" y="1092"/>
                    <a:pt x="1120" y="1092"/>
                  </a:cubicBezTo>
                  <a:cubicBezTo>
                    <a:pt x="1146" y="1095"/>
                    <a:pt x="1146" y="1095"/>
                    <a:pt x="1146" y="1095"/>
                  </a:cubicBezTo>
                  <a:cubicBezTo>
                    <a:pt x="1173" y="1096"/>
                    <a:pt x="1173" y="1096"/>
                    <a:pt x="1173" y="1096"/>
                  </a:cubicBezTo>
                  <a:cubicBezTo>
                    <a:pt x="1202" y="1095"/>
                    <a:pt x="1202" y="1095"/>
                    <a:pt x="1202" y="1095"/>
                  </a:cubicBezTo>
                  <a:cubicBezTo>
                    <a:pt x="1240" y="1090"/>
                    <a:pt x="1240" y="1090"/>
                    <a:pt x="1240" y="1090"/>
                  </a:cubicBezTo>
                  <a:cubicBezTo>
                    <a:pt x="1245" y="1090"/>
                    <a:pt x="1245" y="1090"/>
                    <a:pt x="1245" y="1090"/>
                  </a:cubicBezTo>
                  <a:cubicBezTo>
                    <a:pt x="1256" y="1092"/>
                    <a:pt x="1256" y="1092"/>
                    <a:pt x="1256" y="1092"/>
                  </a:cubicBezTo>
                  <a:cubicBezTo>
                    <a:pt x="1288" y="1101"/>
                    <a:pt x="1288" y="1101"/>
                    <a:pt x="1288" y="1101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94" y="1104"/>
                    <a:pt x="1294" y="1104"/>
                    <a:pt x="1294" y="1104"/>
                  </a:cubicBezTo>
                  <a:cubicBezTo>
                    <a:pt x="1273" y="1110"/>
                    <a:pt x="1273" y="1110"/>
                    <a:pt x="1273" y="1110"/>
                  </a:cubicBezTo>
                  <a:cubicBezTo>
                    <a:pt x="1253" y="1112"/>
                    <a:pt x="1253" y="1112"/>
                    <a:pt x="1253" y="1112"/>
                  </a:cubicBezTo>
                  <a:cubicBezTo>
                    <a:pt x="1210" y="1115"/>
                    <a:pt x="1210" y="1115"/>
                    <a:pt x="1210" y="1115"/>
                  </a:cubicBezTo>
                  <a:cubicBezTo>
                    <a:pt x="1143" y="1117"/>
                    <a:pt x="1143" y="1117"/>
                    <a:pt x="1143" y="1117"/>
                  </a:cubicBezTo>
                  <a:cubicBezTo>
                    <a:pt x="1100" y="1116"/>
                    <a:pt x="1100" y="1116"/>
                    <a:pt x="1100" y="1116"/>
                  </a:cubicBezTo>
                  <a:cubicBezTo>
                    <a:pt x="1093" y="1129"/>
                    <a:pt x="1093" y="1129"/>
                    <a:pt x="1093" y="1129"/>
                  </a:cubicBezTo>
                  <a:cubicBezTo>
                    <a:pt x="1066" y="1167"/>
                    <a:pt x="1066" y="1167"/>
                    <a:pt x="1066" y="1167"/>
                  </a:cubicBezTo>
                  <a:cubicBezTo>
                    <a:pt x="1039" y="1203"/>
                    <a:pt x="1039" y="1203"/>
                    <a:pt x="1039" y="1203"/>
                  </a:cubicBezTo>
                  <a:cubicBezTo>
                    <a:pt x="997" y="1254"/>
                    <a:pt x="997" y="1254"/>
                    <a:pt x="997" y="1254"/>
                  </a:cubicBezTo>
                  <a:cubicBezTo>
                    <a:pt x="931" y="1326"/>
                    <a:pt x="931" y="1326"/>
                    <a:pt x="931" y="1326"/>
                  </a:cubicBezTo>
                  <a:cubicBezTo>
                    <a:pt x="904" y="1352"/>
                    <a:pt x="904" y="1352"/>
                    <a:pt x="904" y="1352"/>
                  </a:cubicBezTo>
                  <a:cubicBezTo>
                    <a:pt x="913" y="1353"/>
                    <a:pt x="913" y="1353"/>
                    <a:pt x="913" y="1353"/>
                  </a:cubicBezTo>
                  <a:cubicBezTo>
                    <a:pt x="947" y="1354"/>
                    <a:pt x="947" y="1354"/>
                    <a:pt x="947" y="1354"/>
                  </a:cubicBezTo>
                  <a:cubicBezTo>
                    <a:pt x="982" y="1352"/>
                    <a:pt x="982" y="1352"/>
                    <a:pt x="982" y="1352"/>
                  </a:cubicBezTo>
                  <a:cubicBezTo>
                    <a:pt x="1059" y="1346"/>
                    <a:pt x="1059" y="1346"/>
                    <a:pt x="1059" y="1346"/>
                  </a:cubicBezTo>
                  <a:cubicBezTo>
                    <a:pt x="1129" y="1339"/>
                    <a:pt x="1129" y="1339"/>
                    <a:pt x="1129" y="1339"/>
                  </a:cubicBezTo>
                  <a:cubicBezTo>
                    <a:pt x="1164" y="1333"/>
                    <a:pt x="1164" y="1333"/>
                    <a:pt x="1164" y="1333"/>
                  </a:cubicBezTo>
                  <a:cubicBezTo>
                    <a:pt x="1167" y="1335"/>
                    <a:pt x="1167" y="1335"/>
                    <a:pt x="1167" y="1335"/>
                  </a:cubicBezTo>
                  <a:cubicBezTo>
                    <a:pt x="1168" y="1336"/>
                    <a:pt x="1168" y="1336"/>
                    <a:pt x="1168" y="1336"/>
                  </a:cubicBezTo>
                  <a:cubicBezTo>
                    <a:pt x="1166" y="1339"/>
                    <a:pt x="1166" y="1339"/>
                    <a:pt x="1166" y="1339"/>
                  </a:cubicBezTo>
                  <a:cubicBezTo>
                    <a:pt x="1159" y="1343"/>
                    <a:pt x="1159" y="1343"/>
                    <a:pt x="1159" y="1343"/>
                  </a:cubicBezTo>
                  <a:cubicBezTo>
                    <a:pt x="1133" y="1352"/>
                    <a:pt x="1133" y="1352"/>
                    <a:pt x="1133" y="1352"/>
                  </a:cubicBezTo>
                  <a:cubicBezTo>
                    <a:pt x="1080" y="1366"/>
                    <a:pt x="1080" y="1366"/>
                    <a:pt x="1080" y="1366"/>
                  </a:cubicBezTo>
                  <a:cubicBezTo>
                    <a:pt x="1038" y="1374"/>
                    <a:pt x="1038" y="1374"/>
                    <a:pt x="1038" y="1374"/>
                  </a:cubicBezTo>
                  <a:cubicBezTo>
                    <a:pt x="1008" y="1377"/>
                    <a:pt x="1008" y="1377"/>
                    <a:pt x="1008" y="1377"/>
                  </a:cubicBezTo>
                  <a:cubicBezTo>
                    <a:pt x="975" y="1379"/>
                    <a:pt x="975" y="1379"/>
                    <a:pt x="975" y="1379"/>
                  </a:cubicBezTo>
                  <a:cubicBezTo>
                    <a:pt x="924" y="1378"/>
                    <a:pt x="924" y="1378"/>
                    <a:pt x="924" y="1378"/>
                  </a:cubicBezTo>
                  <a:cubicBezTo>
                    <a:pt x="879" y="1376"/>
                    <a:pt x="879" y="1376"/>
                    <a:pt x="879" y="1376"/>
                  </a:cubicBezTo>
                  <a:cubicBezTo>
                    <a:pt x="842" y="1409"/>
                    <a:pt x="842" y="1409"/>
                    <a:pt x="842" y="1409"/>
                  </a:cubicBezTo>
                  <a:cubicBezTo>
                    <a:pt x="771" y="1470"/>
                    <a:pt x="771" y="1470"/>
                    <a:pt x="771" y="1470"/>
                  </a:cubicBezTo>
                  <a:cubicBezTo>
                    <a:pt x="718" y="1512"/>
                    <a:pt x="718" y="1512"/>
                    <a:pt x="718" y="1512"/>
                  </a:cubicBezTo>
                  <a:cubicBezTo>
                    <a:pt x="690" y="1532"/>
                    <a:pt x="690" y="1532"/>
                    <a:pt x="690" y="1532"/>
                  </a:cubicBezTo>
                  <a:cubicBezTo>
                    <a:pt x="670" y="1541"/>
                    <a:pt x="670" y="1541"/>
                    <a:pt x="670" y="1541"/>
                  </a:cubicBezTo>
                  <a:cubicBezTo>
                    <a:pt x="842" y="1570"/>
                    <a:pt x="985" y="1518"/>
                    <a:pt x="1020" y="1520"/>
                  </a:cubicBezTo>
                  <a:cubicBezTo>
                    <a:pt x="980" y="1535"/>
                    <a:pt x="908" y="1566"/>
                    <a:pt x="815" y="1574"/>
                  </a:cubicBezTo>
                  <a:cubicBezTo>
                    <a:pt x="613" y="1580"/>
                    <a:pt x="469" y="1522"/>
                    <a:pt x="339" y="1444"/>
                  </a:cubicBezTo>
                  <a:cubicBezTo>
                    <a:pt x="204" y="1363"/>
                    <a:pt x="116" y="1147"/>
                    <a:pt x="109" y="1125"/>
                  </a:cubicBezTo>
                  <a:cubicBezTo>
                    <a:pt x="0" y="864"/>
                    <a:pt x="100" y="634"/>
                    <a:pt x="111" y="579"/>
                  </a:cubicBezTo>
                  <a:cubicBezTo>
                    <a:pt x="208" y="378"/>
                    <a:pt x="358" y="271"/>
                    <a:pt x="442" y="223"/>
                  </a:cubicBezTo>
                  <a:cubicBezTo>
                    <a:pt x="541" y="163"/>
                    <a:pt x="762" y="105"/>
                    <a:pt x="1012" y="166"/>
                  </a:cubicBezTo>
                  <a:cubicBezTo>
                    <a:pt x="1342" y="343"/>
                    <a:pt x="1489" y="516"/>
                    <a:pt x="1500" y="903"/>
                  </a:cubicBezTo>
                  <a:cubicBezTo>
                    <a:pt x="1500" y="903"/>
                    <a:pt x="1489" y="899"/>
                    <a:pt x="1471" y="875"/>
                  </a:cubicBezTo>
                  <a:cubicBezTo>
                    <a:pt x="1463" y="700"/>
                    <a:pt x="1390" y="493"/>
                    <a:pt x="1182" y="326"/>
                  </a:cubicBezTo>
                  <a:cubicBezTo>
                    <a:pt x="1184" y="335"/>
                    <a:pt x="1184" y="335"/>
                    <a:pt x="1184" y="335"/>
                  </a:cubicBezTo>
                  <a:cubicBezTo>
                    <a:pt x="1196" y="416"/>
                    <a:pt x="1196" y="416"/>
                    <a:pt x="1196" y="416"/>
                  </a:cubicBezTo>
                  <a:cubicBezTo>
                    <a:pt x="1206" y="496"/>
                    <a:pt x="1206" y="496"/>
                    <a:pt x="1206" y="496"/>
                  </a:cubicBezTo>
                  <a:cubicBezTo>
                    <a:pt x="1210" y="532"/>
                    <a:pt x="1210" y="532"/>
                    <a:pt x="1210" y="532"/>
                  </a:cubicBezTo>
                  <a:cubicBezTo>
                    <a:pt x="1215" y="605"/>
                    <a:pt x="1215" y="605"/>
                    <a:pt x="1215" y="605"/>
                  </a:cubicBezTo>
                  <a:cubicBezTo>
                    <a:pt x="1216" y="660"/>
                    <a:pt x="1216" y="660"/>
                    <a:pt x="1216" y="660"/>
                  </a:cubicBezTo>
                  <a:cubicBezTo>
                    <a:pt x="1215" y="714"/>
                    <a:pt x="1215" y="714"/>
                    <a:pt x="1215" y="714"/>
                  </a:cubicBezTo>
                  <a:cubicBezTo>
                    <a:pt x="1213" y="748"/>
                    <a:pt x="1213" y="748"/>
                    <a:pt x="1213" y="748"/>
                  </a:cubicBezTo>
                  <a:cubicBezTo>
                    <a:pt x="1212" y="750"/>
                    <a:pt x="1212" y="750"/>
                    <a:pt x="1212" y="750"/>
                  </a:cubicBezTo>
                  <a:cubicBezTo>
                    <a:pt x="1221" y="751"/>
                    <a:pt x="1221" y="751"/>
                    <a:pt x="1221" y="751"/>
                  </a:cubicBezTo>
                  <a:cubicBezTo>
                    <a:pt x="1394" y="772"/>
                    <a:pt x="1394" y="772"/>
                    <a:pt x="1394" y="772"/>
                  </a:cubicBezTo>
                  <a:cubicBezTo>
                    <a:pt x="1402" y="775"/>
                    <a:pt x="1402" y="775"/>
                    <a:pt x="1402" y="775"/>
                  </a:cubicBezTo>
                  <a:cubicBezTo>
                    <a:pt x="1412" y="782"/>
                    <a:pt x="1412" y="782"/>
                    <a:pt x="1412" y="782"/>
                  </a:cubicBezTo>
                  <a:cubicBezTo>
                    <a:pt x="1423" y="793"/>
                    <a:pt x="1423" y="793"/>
                    <a:pt x="1423" y="793"/>
                  </a:cubicBezTo>
                  <a:cubicBezTo>
                    <a:pt x="1432" y="799"/>
                    <a:pt x="1432" y="799"/>
                    <a:pt x="1432" y="799"/>
                  </a:cubicBezTo>
                  <a:cubicBezTo>
                    <a:pt x="1437" y="800"/>
                    <a:pt x="1437" y="800"/>
                    <a:pt x="1437" y="800"/>
                  </a:cubicBezTo>
                  <a:cubicBezTo>
                    <a:pt x="1404" y="798"/>
                    <a:pt x="1404" y="798"/>
                    <a:pt x="1404" y="798"/>
                  </a:cubicBezTo>
                  <a:cubicBezTo>
                    <a:pt x="1295" y="790"/>
                    <a:pt x="1295" y="790"/>
                    <a:pt x="1295" y="790"/>
                  </a:cubicBezTo>
                  <a:cubicBezTo>
                    <a:pt x="1209" y="782"/>
                    <a:pt x="1209" y="782"/>
                    <a:pt x="1209" y="782"/>
                  </a:cubicBezTo>
                  <a:cubicBezTo>
                    <a:pt x="1206" y="805"/>
                    <a:pt x="1206" y="805"/>
                    <a:pt x="1206" y="805"/>
                  </a:cubicBezTo>
                  <a:cubicBezTo>
                    <a:pt x="1195" y="863"/>
                    <a:pt x="1195" y="863"/>
                    <a:pt x="1195" y="863"/>
                  </a:cubicBezTo>
                  <a:cubicBezTo>
                    <a:pt x="1182" y="920"/>
                    <a:pt x="1182" y="920"/>
                    <a:pt x="1182" y="920"/>
                  </a:cubicBezTo>
                  <a:cubicBezTo>
                    <a:pt x="1166" y="976"/>
                    <a:pt x="1166" y="976"/>
                    <a:pt x="1166" y="976"/>
                  </a:cubicBezTo>
                  <a:cubicBezTo>
                    <a:pt x="1153" y="1011"/>
                    <a:pt x="1153" y="1011"/>
                    <a:pt x="1153" y="1011"/>
                  </a:cubicBezTo>
                  <a:cubicBezTo>
                    <a:pt x="1139" y="1045"/>
                    <a:pt x="1139" y="1045"/>
                    <a:pt x="1139" y="1045"/>
                  </a:cubicBezTo>
                  <a:lnTo>
                    <a:pt x="1117" y="1088"/>
                  </a:lnTo>
                  <a:close/>
                  <a:moveTo>
                    <a:pt x="1022" y="323"/>
                  </a:moveTo>
                  <a:cubicBezTo>
                    <a:pt x="982" y="403"/>
                    <a:pt x="982" y="403"/>
                    <a:pt x="982" y="403"/>
                  </a:cubicBezTo>
                  <a:cubicBezTo>
                    <a:pt x="924" y="510"/>
                    <a:pt x="924" y="510"/>
                    <a:pt x="924" y="510"/>
                  </a:cubicBezTo>
                  <a:cubicBezTo>
                    <a:pt x="880" y="588"/>
                    <a:pt x="880" y="588"/>
                    <a:pt x="880" y="588"/>
                  </a:cubicBezTo>
                  <a:cubicBezTo>
                    <a:pt x="840" y="656"/>
                    <a:pt x="840" y="656"/>
                    <a:pt x="840" y="656"/>
                  </a:cubicBezTo>
                  <a:cubicBezTo>
                    <a:pt x="876" y="671"/>
                    <a:pt x="876" y="671"/>
                    <a:pt x="876" y="671"/>
                  </a:cubicBezTo>
                  <a:cubicBezTo>
                    <a:pt x="927" y="689"/>
                    <a:pt x="927" y="689"/>
                    <a:pt x="927" y="689"/>
                  </a:cubicBezTo>
                  <a:cubicBezTo>
                    <a:pt x="975" y="703"/>
                    <a:pt x="975" y="703"/>
                    <a:pt x="975" y="703"/>
                  </a:cubicBezTo>
                  <a:cubicBezTo>
                    <a:pt x="1008" y="711"/>
                    <a:pt x="1008" y="711"/>
                    <a:pt x="1008" y="711"/>
                  </a:cubicBezTo>
                  <a:cubicBezTo>
                    <a:pt x="1153" y="741"/>
                    <a:pt x="1153" y="741"/>
                    <a:pt x="1153" y="741"/>
                  </a:cubicBezTo>
                  <a:cubicBezTo>
                    <a:pt x="1162" y="742"/>
                    <a:pt x="1162" y="742"/>
                    <a:pt x="1162" y="742"/>
                  </a:cubicBezTo>
                  <a:cubicBezTo>
                    <a:pt x="1167" y="696"/>
                    <a:pt x="1167" y="696"/>
                    <a:pt x="1167" y="696"/>
                  </a:cubicBezTo>
                  <a:cubicBezTo>
                    <a:pt x="1170" y="661"/>
                    <a:pt x="1170" y="661"/>
                    <a:pt x="1170" y="661"/>
                  </a:cubicBezTo>
                  <a:cubicBezTo>
                    <a:pt x="1172" y="625"/>
                    <a:pt x="1172" y="625"/>
                    <a:pt x="1172" y="625"/>
                  </a:cubicBezTo>
                  <a:cubicBezTo>
                    <a:pt x="1174" y="552"/>
                    <a:pt x="1174" y="552"/>
                    <a:pt x="1174" y="552"/>
                  </a:cubicBezTo>
                  <a:cubicBezTo>
                    <a:pt x="1174" y="499"/>
                    <a:pt x="1174" y="499"/>
                    <a:pt x="1174" y="499"/>
                  </a:cubicBezTo>
                  <a:cubicBezTo>
                    <a:pt x="1172" y="432"/>
                    <a:pt x="1172" y="432"/>
                    <a:pt x="1172" y="432"/>
                  </a:cubicBezTo>
                  <a:cubicBezTo>
                    <a:pt x="1168" y="339"/>
                    <a:pt x="1168" y="339"/>
                    <a:pt x="1168" y="339"/>
                  </a:cubicBezTo>
                  <a:cubicBezTo>
                    <a:pt x="1166" y="314"/>
                    <a:pt x="1166" y="314"/>
                    <a:pt x="1166" y="314"/>
                  </a:cubicBezTo>
                  <a:cubicBezTo>
                    <a:pt x="1141" y="295"/>
                    <a:pt x="1116" y="277"/>
                    <a:pt x="1088" y="259"/>
                  </a:cubicBezTo>
                  <a:cubicBezTo>
                    <a:pt x="1077" y="256"/>
                    <a:pt x="1066" y="252"/>
                    <a:pt x="1056" y="249"/>
                  </a:cubicBezTo>
                  <a:lnTo>
                    <a:pt x="1022" y="323"/>
                  </a:lnTo>
                  <a:close/>
                  <a:moveTo>
                    <a:pt x="893" y="215"/>
                  </a:moveTo>
                  <a:cubicBezTo>
                    <a:pt x="871" y="226"/>
                    <a:pt x="871" y="226"/>
                    <a:pt x="871" y="226"/>
                  </a:cubicBezTo>
                  <a:cubicBezTo>
                    <a:pt x="809" y="261"/>
                    <a:pt x="809" y="261"/>
                    <a:pt x="809" y="261"/>
                  </a:cubicBezTo>
                  <a:cubicBezTo>
                    <a:pt x="751" y="297"/>
                    <a:pt x="751" y="297"/>
                    <a:pt x="751" y="297"/>
                  </a:cubicBezTo>
                  <a:cubicBezTo>
                    <a:pt x="704" y="328"/>
                    <a:pt x="704" y="328"/>
                    <a:pt x="704" y="328"/>
                  </a:cubicBezTo>
                  <a:cubicBezTo>
                    <a:pt x="656" y="362"/>
                    <a:pt x="656" y="362"/>
                    <a:pt x="656" y="362"/>
                  </a:cubicBezTo>
                  <a:cubicBezTo>
                    <a:pt x="611" y="398"/>
                    <a:pt x="611" y="398"/>
                    <a:pt x="611" y="398"/>
                  </a:cubicBezTo>
                  <a:cubicBezTo>
                    <a:pt x="569" y="436"/>
                    <a:pt x="569" y="436"/>
                    <a:pt x="569" y="436"/>
                  </a:cubicBezTo>
                  <a:cubicBezTo>
                    <a:pt x="544" y="462"/>
                    <a:pt x="544" y="462"/>
                    <a:pt x="544" y="462"/>
                  </a:cubicBezTo>
                  <a:cubicBezTo>
                    <a:pt x="538" y="469"/>
                    <a:pt x="538" y="469"/>
                    <a:pt x="538" y="469"/>
                  </a:cubicBezTo>
                  <a:cubicBezTo>
                    <a:pt x="553" y="484"/>
                    <a:pt x="553" y="484"/>
                    <a:pt x="553" y="484"/>
                  </a:cubicBezTo>
                  <a:cubicBezTo>
                    <a:pt x="587" y="514"/>
                    <a:pt x="587" y="514"/>
                    <a:pt x="587" y="514"/>
                  </a:cubicBezTo>
                  <a:cubicBezTo>
                    <a:pt x="627" y="544"/>
                    <a:pt x="627" y="544"/>
                    <a:pt x="627" y="544"/>
                  </a:cubicBezTo>
                  <a:cubicBezTo>
                    <a:pt x="668" y="572"/>
                    <a:pt x="668" y="572"/>
                    <a:pt x="668" y="572"/>
                  </a:cubicBezTo>
                  <a:cubicBezTo>
                    <a:pt x="711" y="597"/>
                    <a:pt x="711" y="597"/>
                    <a:pt x="711" y="597"/>
                  </a:cubicBezTo>
                  <a:cubicBezTo>
                    <a:pt x="772" y="627"/>
                    <a:pt x="772" y="627"/>
                    <a:pt x="772" y="627"/>
                  </a:cubicBezTo>
                  <a:cubicBezTo>
                    <a:pt x="781" y="631"/>
                    <a:pt x="781" y="631"/>
                    <a:pt x="781" y="631"/>
                  </a:cubicBezTo>
                  <a:cubicBezTo>
                    <a:pt x="781" y="630"/>
                    <a:pt x="781" y="630"/>
                    <a:pt x="781" y="630"/>
                  </a:cubicBezTo>
                  <a:cubicBezTo>
                    <a:pt x="813" y="580"/>
                    <a:pt x="813" y="580"/>
                    <a:pt x="813" y="580"/>
                  </a:cubicBezTo>
                  <a:cubicBezTo>
                    <a:pt x="875" y="478"/>
                    <a:pt x="875" y="478"/>
                    <a:pt x="875" y="478"/>
                  </a:cubicBezTo>
                  <a:cubicBezTo>
                    <a:pt x="966" y="322"/>
                    <a:pt x="966" y="322"/>
                    <a:pt x="966" y="322"/>
                  </a:cubicBezTo>
                  <a:cubicBezTo>
                    <a:pt x="1013" y="246"/>
                    <a:pt x="1013" y="246"/>
                    <a:pt x="1013" y="246"/>
                  </a:cubicBezTo>
                  <a:cubicBezTo>
                    <a:pt x="1017" y="239"/>
                    <a:pt x="1017" y="239"/>
                    <a:pt x="1017" y="239"/>
                  </a:cubicBezTo>
                  <a:cubicBezTo>
                    <a:pt x="974" y="228"/>
                    <a:pt x="933" y="219"/>
                    <a:pt x="893" y="215"/>
                  </a:cubicBezTo>
                  <a:close/>
                  <a:moveTo>
                    <a:pt x="625" y="949"/>
                  </a:moveTo>
                  <a:cubicBezTo>
                    <a:pt x="634" y="953"/>
                    <a:pt x="634" y="953"/>
                    <a:pt x="634" y="953"/>
                  </a:cubicBezTo>
                  <a:cubicBezTo>
                    <a:pt x="643" y="931"/>
                    <a:pt x="643" y="931"/>
                    <a:pt x="643" y="931"/>
                  </a:cubicBezTo>
                  <a:cubicBezTo>
                    <a:pt x="665" y="880"/>
                    <a:pt x="665" y="880"/>
                    <a:pt x="665" y="880"/>
                  </a:cubicBezTo>
                  <a:cubicBezTo>
                    <a:pt x="734" y="730"/>
                    <a:pt x="734" y="730"/>
                    <a:pt x="734" y="730"/>
                  </a:cubicBezTo>
                  <a:cubicBezTo>
                    <a:pt x="763" y="669"/>
                    <a:pt x="763" y="669"/>
                    <a:pt x="763" y="669"/>
                  </a:cubicBezTo>
                  <a:cubicBezTo>
                    <a:pt x="733" y="654"/>
                    <a:pt x="733" y="654"/>
                    <a:pt x="733" y="654"/>
                  </a:cubicBezTo>
                  <a:cubicBezTo>
                    <a:pt x="699" y="635"/>
                    <a:pt x="699" y="635"/>
                    <a:pt x="699" y="635"/>
                  </a:cubicBezTo>
                  <a:cubicBezTo>
                    <a:pt x="650" y="603"/>
                    <a:pt x="650" y="603"/>
                    <a:pt x="650" y="603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572" y="547"/>
                    <a:pt x="572" y="547"/>
                    <a:pt x="572" y="547"/>
                  </a:cubicBezTo>
                  <a:cubicBezTo>
                    <a:pt x="538" y="512"/>
                    <a:pt x="538" y="512"/>
                    <a:pt x="538" y="512"/>
                  </a:cubicBezTo>
                  <a:cubicBezTo>
                    <a:pt x="519" y="492"/>
                    <a:pt x="519" y="492"/>
                    <a:pt x="519" y="492"/>
                  </a:cubicBezTo>
                  <a:cubicBezTo>
                    <a:pt x="492" y="530"/>
                    <a:pt x="492" y="530"/>
                    <a:pt x="492" y="530"/>
                  </a:cubicBezTo>
                  <a:cubicBezTo>
                    <a:pt x="461" y="575"/>
                    <a:pt x="461" y="575"/>
                    <a:pt x="461" y="575"/>
                  </a:cubicBezTo>
                  <a:cubicBezTo>
                    <a:pt x="441" y="606"/>
                    <a:pt x="441" y="606"/>
                    <a:pt x="441" y="606"/>
                  </a:cubicBezTo>
                  <a:cubicBezTo>
                    <a:pt x="422" y="638"/>
                    <a:pt x="422" y="638"/>
                    <a:pt x="422" y="638"/>
                  </a:cubicBezTo>
                  <a:cubicBezTo>
                    <a:pt x="396" y="688"/>
                    <a:pt x="396" y="688"/>
                    <a:pt x="396" y="688"/>
                  </a:cubicBezTo>
                  <a:cubicBezTo>
                    <a:pt x="381" y="722"/>
                    <a:pt x="381" y="722"/>
                    <a:pt x="381" y="722"/>
                  </a:cubicBezTo>
                  <a:cubicBezTo>
                    <a:pt x="367" y="760"/>
                    <a:pt x="367" y="760"/>
                    <a:pt x="367" y="760"/>
                  </a:cubicBezTo>
                  <a:cubicBezTo>
                    <a:pt x="361" y="776"/>
                    <a:pt x="361" y="776"/>
                    <a:pt x="361" y="776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13" y="820"/>
                    <a:pt x="413" y="820"/>
                    <a:pt x="413" y="820"/>
                  </a:cubicBezTo>
                  <a:cubicBezTo>
                    <a:pt x="448" y="848"/>
                    <a:pt x="448" y="848"/>
                    <a:pt x="448" y="848"/>
                  </a:cubicBezTo>
                  <a:cubicBezTo>
                    <a:pt x="481" y="873"/>
                    <a:pt x="481" y="873"/>
                    <a:pt x="481" y="873"/>
                  </a:cubicBezTo>
                  <a:cubicBezTo>
                    <a:pt x="514" y="893"/>
                    <a:pt x="514" y="893"/>
                    <a:pt x="514" y="893"/>
                  </a:cubicBezTo>
                  <a:cubicBezTo>
                    <a:pt x="561" y="920"/>
                    <a:pt x="561" y="920"/>
                    <a:pt x="561" y="920"/>
                  </a:cubicBezTo>
                  <a:lnTo>
                    <a:pt x="625" y="949"/>
                  </a:lnTo>
                  <a:close/>
                  <a:moveTo>
                    <a:pt x="594" y="989"/>
                  </a:moveTo>
                  <a:cubicBezTo>
                    <a:pt x="558" y="968"/>
                    <a:pt x="558" y="968"/>
                    <a:pt x="558" y="968"/>
                  </a:cubicBezTo>
                  <a:cubicBezTo>
                    <a:pt x="501" y="932"/>
                    <a:pt x="501" y="932"/>
                    <a:pt x="501" y="932"/>
                  </a:cubicBezTo>
                  <a:cubicBezTo>
                    <a:pt x="427" y="880"/>
                    <a:pt x="427" y="880"/>
                    <a:pt x="427" y="880"/>
                  </a:cubicBezTo>
                  <a:cubicBezTo>
                    <a:pt x="359" y="830"/>
                    <a:pt x="359" y="830"/>
                    <a:pt x="359" y="830"/>
                  </a:cubicBezTo>
                  <a:cubicBezTo>
                    <a:pt x="348" y="819"/>
                    <a:pt x="348" y="819"/>
                    <a:pt x="348" y="819"/>
                  </a:cubicBezTo>
                  <a:cubicBezTo>
                    <a:pt x="347" y="822"/>
                    <a:pt x="347" y="822"/>
                    <a:pt x="347" y="822"/>
                  </a:cubicBezTo>
                  <a:cubicBezTo>
                    <a:pt x="336" y="863"/>
                    <a:pt x="336" y="863"/>
                    <a:pt x="336" y="863"/>
                  </a:cubicBezTo>
                  <a:cubicBezTo>
                    <a:pt x="327" y="905"/>
                    <a:pt x="327" y="905"/>
                    <a:pt x="327" y="905"/>
                  </a:cubicBezTo>
                  <a:cubicBezTo>
                    <a:pt x="317" y="967"/>
                    <a:pt x="317" y="967"/>
                    <a:pt x="317" y="967"/>
                  </a:cubicBezTo>
                  <a:cubicBezTo>
                    <a:pt x="310" y="1029"/>
                    <a:pt x="310" y="1029"/>
                    <a:pt x="310" y="1029"/>
                  </a:cubicBezTo>
                  <a:cubicBezTo>
                    <a:pt x="307" y="1070"/>
                    <a:pt x="307" y="1070"/>
                    <a:pt x="307" y="1070"/>
                  </a:cubicBezTo>
                  <a:cubicBezTo>
                    <a:pt x="306" y="1078"/>
                    <a:pt x="306" y="1078"/>
                    <a:pt x="306" y="1078"/>
                  </a:cubicBezTo>
                  <a:cubicBezTo>
                    <a:pt x="315" y="1084"/>
                    <a:pt x="315" y="1084"/>
                    <a:pt x="315" y="1084"/>
                  </a:cubicBezTo>
                  <a:cubicBezTo>
                    <a:pt x="392" y="1140"/>
                    <a:pt x="392" y="1140"/>
                    <a:pt x="392" y="1140"/>
                  </a:cubicBezTo>
                  <a:cubicBezTo>
                    <a:pt x="467" y="1194"/>
                    <a:pt x="467" y="1194"/>
                    <a:pt x="467" y="1194"/>
                  </a:cubicBezTo>
                  <a:cubicBezTo>
                    <a:pt x="505" y="1219"/>
                    <a:pt x="505" y="1219"/>
                    <a:pt x="505" y="1219"/>
                  </a:cubicBezTo>
                  <a:cubicBezTo>
                    <a:pt x="541" y="1240"/>
                    <a:pt x="541" y="1240"/>
                    <a:pt x="541" y="1240"/>
                  </a:cubicBezTo>
                  <a:cubicBezTo>
                    <a:pt x="553" y="1197"/>
                    <a:pt x="553" y="1197"/>
                    <a:pt x="553" y="1197"/>
                  </a:cubicBezTo>
                  <a:cubicBezTo>
                    <a:pt x="597" y="1052"/>
                    <a:pt x="597" y="1052"/>
                    <a:pt x="597" y="1052"/>
                  </a:cubicBezTo>
                  <a:cubicBezTo>
                    <a:pt x="613" y="1008"/>
                    <a:pt x="613" y="1008"/>
                    <a:pt x="613" y="1008"/>
                  </a:cubicBezTo>
                  <a:cubicBezTo>
                    <a:pt x="616" y="999"/>
                    <a:pt x="616" y="999"/>
                    <a:pt x="616" y="999"/>
                  </a:cubicBezTo>
                  <a:lnTo>
                    <a:pt x="594" y="989"/>
                  </a:lnTo>
                  <a:close/>
                  <a:moveTo>
                    <a:pt x="420" y="331"/>
                  </a:moveTo>
                  <a:cubicBezTo>
                    <a:pt x="422" y="333"/>
                    <a:pt x="422" y="333"/>
                    <a:pt x="422" y="333"/>
                  </a:cubicBezTo>
                  <a:cubicBezTo>
                    <a:pt x="448" y="370"/>
                    <a:pt x="448" y="370"/>
                    <a:pt x="448" y="370"/>
                  </a:cubicBezTo>
                  <a:cubicBezTo>
                    <a:pt x="480" y="409"/>
                    <a:pt x="480" y="409"/>
                    <a:pt x="480" y="409"/>
                  </a:cubicBezTo>
                  <a:cubicBezTo>
                    <a:pt x="513" y="445"/>
                    <a:pt x="513" y="445"/>
                    <a:pt x="513" y="445"/>
                  </a:cubicBezTo>
                  <a:cubicBezTo>
                    <a:pt x="514" y="446"/>
                    <a:pt x="514" y="446"/>
                    <a:pt x="514" y="446"/>
                  </a:cubicBezTo>
                  <a:cubicBezTo>
                    <a:pt x="522" y="437"/>
                    <a:pt x="522" y="437"/>
                    <a:pt x="522" y="437"/>
                  </a:cubicBezTo>
                  <a:cubicBezTo>
                    <a:pt x="551" y="412"/>
                    <a:pt x="551" y="412"/>
                    <a:pt x="551" y="412"/>
                  </a:cubicBezTo>
                  <a:cubicBezTo>
                    <a:pt x="583" y="386"/>
                    <a:pt x="583" y="386"/>
                    <a:pt x="583" y="386"/>
                  </a:cubicBezTo>
                  <a:cubicBezTo>
                    <a:pt x="634" y="350"/>
                    <a:pt x="634" y="350"/>
                    <a:pt x="634" y="350"/>
                  </a:cubicBezTo>
                  <a:cubicBezTo>
                    <a:pt x="687" y="315"/>
                    <a:pt x="687" y="315"/>
                    <a:pt x="687" y="315"/>
                  </a:cubicBezTo>
                  <a:cubicBezTo>
                    <a:pt x="740" y="284"/>
                    <a:pt x="740" y="284"/>
                    <a:pt x="740" y="284"/>
                  </a:cubicBezTo>
                  <a:cubicBezTo>
                    <a:pt x="806" y="248"/>
                    <a:pt x="806" y="248"/>
                    <a:pt x="806" y="248"/>
                  </a:cubicBezTo>
                  <a:cubicBezTo>
                    <a:pt x="874" y="213"/>
                    <a:pt x="874" y="213"/>
                    <a:pt x="874" y="213"/>
                  </a:cubicBezTo>
                  <a:cubicBezTo>
                    <a:pt x="711" y="197"/>
                    <a:pt x="571" y="232"/>
                    <a:pt x="441" y="310"/>
                  </a:cubicBezTo>
                  <a:cubicBezTo>
                    <a:pt x="435" y="317"/>
                    <a:pt x="428" y="324"/>
                    <a:pt x="420" y="331"/>
                  </a:cubicBezTo>
                  <a:close/>
                  <a:moveTo>
                    <a:pt x="205" y="591"/>
                  </a:moveTo>
                  <a:cubicBezTo>
                    <a:pt x="214" y="606"/>
                    <a:pt x="214" y="606"/>
                    <a:pt x="214" y="606"/>
                  </a:cubicBezTo>
                  <a:cubicBezTo>
                    <a:pt x="229" y="630"/>
                    <a:pt x="229" y="630"/>
                    <a:pt x="229" y="630"/>
                  </a:cubicBezTo>
                  <a:cubicBezTo>
                    <a:pt x="258" y="668"/>
                    <a:pt x="258" y="668"/>
                    <a:pt x="258" y="668"/>
                  </a:cubicBezTo>
                  <a:cubicBezTo>
                    <a:pt x="286" y="701"/>
                    <a:pt x="286" y="701"/>
                    <a:pt x="286" y="701"/>
                  </a:cubicBezTo>
                  <a:cubicBezTo>
                    <a:pt x="321" y="737"/>
                    <a:pt x="321" y="737"/>
                    <a:pt x="321" y="737"/>
                  </a:cubicBezTo>
                  <a:cubicBezTo>
                    <a:pt x="322" y="739"/>
                    <a:pt x="322" y="739"/>
                    <a:pt x="322" y="739"/>
                  </a:cubicBezTo>
                  <a:cubicBezTo>
                    <a:pt x="326" y="728"/>
                    <a:pt x="326" y="728"/>
                    <a:pt x="326" y="728"/>
                  </a:cubicBezTo>
                  <a:cubicBezTo>
                    <a:pt x="339" y="695"/>
                    <a:pt x="339" y="695"/>
                    <a:pt x="339" y="695"/>
                  </a:cubicBezTo>
                  <a:cubicBezTo>
                    <a:pt x="347" y="678"/>
                    <a:pt x="347" y="678"/>
                    <a:pt x="347" y="678"/>
                  </a:cubicBezTo>
                  <a:cubicBezTo>
                    <a:pt x="365" y="646"/>
                    <a:pt x="365" y="646"/>
                    <a:pt x="365" y="646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416" y="567"/>
                    <a:pt x="416" y="567"/>
                    <a:pt x="416" y="567"/>
                  </a:cubicBezTo>
                  <a:cubicBezTo>
                    <a:pt x="462" y="506"/>
                    <a:pt x="462" y="506"/>
                    <a:pt x="462" y="506"/>
                  </a:cubicBezTo>
                  <a:cubicBezTo>
                    <a:pt x="495" y="466"/>
                    <a:pt x="495" y="466"/>
                    <a:pt x="495" y="466"/>
                  </a:cubicBezTo>
                  <a:cubicBezTo>
                    <a:pt x="480" y="450"/>
                    <a:pt x="480" y="450"/>
                    <a:pt x="480" y="450"/>
                  </a:cubicBezTo>
                  <a:cubicBezTo>
                    <a:pt x="435" y="398"/>
                    <a:pt x="435" y="398"/>
                    <a:pt x="435" y="398"/>
                  </a:cubicBezTo>
                  <a:cubicBezTo>
                    <a:pt x="398" y="351"/>
                    <a:pt x="398" y="351"/>
                    <a:pt x="398" y="351"/>
                  </a:cubicBezTo>
                  <a:cubicBezTo>
                    <a:pt x="342" y="401"/>
                    <a:pt x="274" y="460"/>
                    <a:pt x="205" y="591"/>
                  </a:cubicBezTo>
                  <a:close/>
                  <a:moveTo>
                    <a:pt x="140" y="890"/>
                  </a:moveTo>
                  <a:cubicBezTo>
                    <a:pt x="143" y="897"/>
                    <a:pt x="143" y="897"/>
                    <a:pt x="143" y="897"/>
                  </a:cubicBezTo>
                  <a:cubicBezTo>
                    <a:pt x="157" y="927"/>
                    <a:pt x="157" y="927"/>
                    <a:pt x="157" y="927"/>
                  </a:cubicBezTo>
                  <a:cubicBezTo>
                    <a:pt x="176" y="957"/>
                    <a:pt x="176" y="957"/>
                    <a:pt x="176" y="957"/>
                  </a:cubicBezTo>
                  <a:cubicBezTo>
                    <a:pt x="194" y="982"/>
                    <a:pt x="194" y="982"/>
                    <a:pt x="194" y="982"/>
                  </a:cubicBezTo>
                  <a:cubicBezTo>
                    <a:pt x="218" y="1008"/>
                    <a:pt x="218" y="1008"/>
                    <a:pt x="218" y="1008"/>
                  </a:cubicBezTo>
                  <a:cubicBezTo>
                    <a:pt x="246" y="1035"/>
                    <a:pt x="246" y="1035"/>
                    <a:pt x="246" y="1035"/>
                  </a:cubicBezTo>
                  <a:cubicBezTo>
                    <a:pt x="268" y="1052"/>
                    <a:pt x="268" y="1052"/>
                    <a:pt x="268" y="1052"/>
                  </a:cubicBezTo>
                  <a:cubicBezTo>
                    <a:pt x="271" y="1055"/>
                    <a:pt x="271" y="1055"/>
                    <a:pt x="271" y="1055"/>
                  </a:cubicBezTo>
                  <a:cubicBezTo>
                    <a:pt x="274" y="999"/>
                    <a:pt x="274" y="999"/>
                    <a:pt x="274" y="999"/>
                  </a:cubicBezTo>
                  <a:cubicBezTo>
                    <a:pt x="280" y="935"/>
                    <a:pt x="280" y="935"/>
                    <a:pt x="280" y="935"/>
                  </a:cubicBezTo>
                  <a:cubicBezTo>
                    <a:pt x="286" y="890"/>
                    <a:pt x="286" y="890"/>
                    <a:pt x="286" y="890"/>
                  </a:cubicBezTo>
                  <a:cubicBezTo>
                    <a:pt x="294" y="844"/>
                    <a:pt x="294" y="844"/>
                    <a:pt x="294" y="844"/>
                  </a:cubicBezTo>
                  <a:cubicBezTo>
                    <a:pt x="299" y="821"/>
                    <a:pt x="299" y="821"/>
                    <a:pt x="299" y="821"/>
                  </a:cubicBezTo>
                  <a:cubicBezTo>
                    <a:pt x="309" y="781"/>
                    <a:pt x="309" y="781"/>
                    <a:pt x="309" y="781"/>
                  </a:cubicBezTo>
                  <a:cubicBezTo>
                    <a:pt x="308" y="780"/>
                    <a:pt x="308" y="780"/>
                    <a:pt x="308" y="780"/>
                  </a:cubicBezTo>
                  <a:cubicBezTo>
                    <a:pt x="276" y="746"/>
                    <a:pt x="276" y="746"/>
                    <a:pt x="276" y="746"/>
                  </a:cubicBezTo>
                  <a:cubicBezTo>
                    <a:pt x="250" y="715"/>
                    <a:pt x="250" y="715"/>
                    <a:pt x="250" y="715"/>
                  </a:cubicBezTo>
                  <a:cubicBezTo>
                    <a:pt x="222" y="680"/>
                    <a:pt x="222" y="680"/>
                    <a:pt x="222" y="680"/>
                  </a:cubicBezTo>
                  <a:cubicBezTo>
                    <a:pt x="195" y="638"/>
                    <a:pt x="195" y="638"/>
                    <a:pt x="195" y="638"/>
                  </a:cubicBezTo>
                  <a:cubicBezTo>
                    <a:pt x="188" y="626"/>
                    <a:pt x="188" y="626"/>
                    <a:pt x="188" y="626"/>
                  </a:cubicBezTo>
                  <a:cubicBezTo>
                    <a:pt x="164" y="683"/>
                    <a:pt x="142" y="785"/>
                    <a:pt x="140" y="890"/>
                  </a:cubicBezTo>
                  <a:close/>
                  <a:moveTo>
                    <a:pt x="325" y="1370"/>
                  </a:moveTo>
                  <a:cubicBezTo>
                    <a:pt x="300" y="1264"/>
                    <a:pt x="300" y="1264"/>
                    <a:pt x="300" y="1264"/>
                  </a:cubicBezTo>
                  <a:cubicBezTo>
                    <a:pt x="285" y="1196"/>
                    <a:pt x="285" y="1196"/>
                    <a:pt x="285" y="1196"/>
                  </a:cubicBezTo>
                  <a:cubicBezTo>
                    <a:pt x="275" y="1141"/>
                    <a:pt x="275" y="1141"/>
                    <a:pt x="275" y="1141"/>
                  </a:cubicBezTo>
                  <a:cubicBezTo>
                    <a:pt x="271" y="1101"/>
                    <a:pt x="271" y="1101"/>
                    <a:pt x="271" y="1101"/>
                  </a:cubicBezTo>
                  <a:cubicBezTo>
                    <a:pt x="270" y="1087"/>
                    <a:pt x="270" y="1087"/>
                    <a:pt x="270" y="1087"/>
                  </a:cubicBezTo>
                  <a:cubicBezTo>
                    <a:pt x="252" y="1071"/>
                    <a:pt x="252" y="1071"/>
                    <a:pt x="252" y="1071"/>
                  </a:cubicBezTo>
                  <a:cubicBezTo>
                    <a:pt x="217" y="1036"/>
                    <a:pt x="217" y="1036"/>
                    <a:pt x="217" y="1036"/>
                  </a:cubicBezTo>
                  <a:cubicBezTo>
                    <a:pt x="197" y="1014"/>
                    <a:pt x="197" y="1014"/>
                    <a:pt x="197" y="1014"/>
                  </a:cubicBezTo>
                  <a:cubicBezTo>
                    <a:pt x="177" y="989"/>
                    <a:pt x="177" y="989"/>
                    <a:pt x="177" y="989"/>
                  </a:cubicBezTo>
                  <a:cubicBezTo>
                    <a:pt x="164" y="968"/>
                    <a:pt x="164" y="968"/>
                    <a:pt x="164" y="968"/>
                  </a:cubicBezTo>
                  <a:cubicBezTo>
                    <a:pt x="143" y="926"/>
                    <a:pt x="143" y="926"/>
                    <a:pt x="143" y="926"/>
                  </a:cubicBezTo>
                  <a:cubicBezTo>
                    <a:pt x="140" y="922"/>
                    <a:pt x="140" y="922"/>
                    <a:pt x="140" y="922"/>
                  </a:cubicBezTo>
                  <a:cubicBezTo>
                    <a:pt x="142" y="984"/>
                    <a:pt x="151" y="1045"/>
                    <a:pt x="173" y="1096"/>
                  </a:cubicBezTo>
                  <a:cubicBezTo>
                    <a:pt x="201" y="1197"/>
                    <a:pt x="252" y="1295"/>
                    <a:pt x="325" y="1370"/>
                  </a:cubicBezTo>
                  <a:close/>
                  <a:moveTo>
                    <a:pt x="509" y="1350"/>
                  </a:moveTo>
                  <a:cubicBezTo>
                    <a:pt x="530" y="1277"/>
                    <a:pt x="530" y="1277"/>
                    <a:pt x="530" y="1277"/>
                  </a:cubicBezTo>
                  <a:cubicBezTo>
                    <a:pt x="520" y="1271"/>
                    <a:pt x="520" y="1271"/>
                    <a:pt x="520" y="1271"/>
                  </a:cubicBezTo>
                  <a:cubicBezTo>
                    <a:pt x="486" y="1252"/>
                    <a:pt x="486" y="1252"/>
                    <a:pt x="486" y="1252"/>
                  </a:cubicBezTo>
                  <a:cubicBezTo>
                    <a:pt x="452" y="1230"/>
                    <a:pt x="452" y="1230"/>
                    <a:pt x="452" y="1230"/>
                  </a:cubicBezTo>
                  <a:cubicBezTo>
                    <a:pt x="418" y="1205"/>
                    <a:pt x="418" y="1205"/>
                    <a:pt x="418" y="1205"/>
                  </a:cubicBezTo>
                  <a:cubicBezTo>
                    <a:pt x="306" y="1116"/>
                    <a:pt x="306" y="1116"/>
                    <a:pt x="306" y="1116"/>
                  </a:cubicBezTo>
                  <a:cubicBezTo>
                    <a:pt x="308" y="1152"/>
                    <a:pt x="308" y="1152"/>
                    <a:pt x="308" y="1152"/>
                  </a:cubicBezTo>
                  <a:cubicBezTo>
                    <a:pt x="310" y="1172"/>
                    <a:pt x="310" y="1172"/>
                    <a:pt x="310" y="1172"/>
                  </a:cubicBezTo>
                  <a:cubicBezTo>
                    <a:pt x="316" y="1210"/>
                    <a:pt x="316" y="1210"/>
                    <a:pt x="316" y="1210"/>
                  </a:cubicBezTo>
                  <a:cubicBezTo>
                    <a:pt x="342" y="1341"/>
                    <a:pt x="342" y="1341"/>
                    <a:pt x="342" y="1341"/>
                  </a:cubicBezTo>
                  <a:cubicBezTo>
                    <a:pt x="349" y="1384"/>
                    <a:pt x="349" y="1384"/>
                    <a:pt x="349" y="1384"/>
                  </a:cubicBezTo>
                  <a:cubicBezTo>
                    <a:pt x="349" y="1394"/>
                    <a:pt x="349" y="1394"/>
                    <a:pt x="349" y="1394"/>
                  </a:cubicBezTo>
                  <a:cubicBezTo>
                    <a:pt x="388" y="1429"/>
                    <a:pt x="432" y="1459"/>
                    <a:pt x="481" y="1480"/>
                  </a:cubicBezTo>
                  <a:cubicBezTo>
                    <a:pt x="479" y="1477"/>
                    <a:pt x="479" y="1477"/>
                    <a:pt x="479" y="1477"/>
                  </a:cubicBezTo>
                  <a:cubicBezTo>
                    <a:pt x="480" y="1471"/>
                    <a:pt x="480" y="1471"/>
                    <a:pt x="480" y="1471"/>
                  </a:cubicBezTo>
                  <a:cubicBezTo>
                    <a:pt x="486" y="1441"/>
                    <a:pt x="486" y="1441"/>
                    <a:pt x="486" y="1441"/>
                  </a:cubicBezTo>
                  <a:lnTo>
                    <a:pt x="509" y="1350"/>
                  </a:lnTo>
                  <a:close/>
                  <a:moveTo>
                    <a:pt x="835" y="1375"/>
                  </a:moveTo>
                  <a:cubicBezTo>
                    <a:pt x="831" y="1374"/>
                    <a:pt x="831" y="1374"/>
                    <a:pt x="831" y="1374"/>
                  </a:cubicBezTo>
                  <a:cubicBezTo>
                    <a:pt x="813" y="1372"/>
                    <a:pt x="813" y="1372"/>
                    <a:pt x="813" y="1372"/>
                  </a:cubicBezTo>
                  <a:cubicBezTo>
                    <a:pt x="794" y="1368"/>
                    <a:pt x="794" y="1368"/>
                    <a:pt x="794" y="1368"/>
                  </a:cubicBezTo>
                  <a:cubicBezTo>
                    <a:pt x="757" y="1359"/>
                    <a:pt x="757" y="1359"/>
                    <a:pt x="757" y="1359"/>
                  </a:cubicBezTo>
                  <a:cubicBezTo>
                    <a:pt x="720" y="1347"/>
                    <a:pt x="720" y="1347"/>
                    <a:pt x="720" y="1347"/>
                  </a:cubicBezTo>
                  <a:cubicBezTo>
                    <a:pt x="619" y="1310"/>
                    <a:pt x="619" y="1310"/>
                    <a:pt x="619" y="1310"/>
                  </a:cubicBezTo>
                  <a:cubicBezTo>
                    <a:pt x="572" y="1293"/>
                    <a:pt x="572" y="1293"/>
                    <a:pt x="572" y="1293"/>
                  </a:cubicBezTo>
                  <a:cubicBezTo>
                    <a:pt x="568" y="1302"/>
                    <a:pt x="568" y="1302"/>
                    <a:pt x="568" y="1302"/>
                  </a:cubicBezTo>
                  <a:cubicBezTo>
                    <a:pt x="555" y="1342"/>
                    <a:pt x="555" y="1342"/>
                    <a:pt x="555" y="1342"/>
                  </a:cubicBezTo>
                  <a:cubicBezTo>
                    <a:pt x="544" y="1384"/>
                    <a:pt x="544" y="1384"/>
                    <a:pt x="544" y="1384"/>
                  </a:cubicBezTo>
                  <a:cubicBezTo>
                    <a:pt x="533" y="1431"/>
                    <a:pt x="533" y="1431"/>
                    <a:pt x="533" y="1431"/>
                  </a:cubicBezTo>
                  <a:cubicBezTo>
                    <a:pt x="522" y="1494"/>
                    <a:pt x="522" y="1494"/>
                    <a:pt x="522" y="1494"/>
                  </a:cubicBezTo>
                  <a:cubicBezTo>
                    <a:pt x="521" y="1496"/>
                    <a:pt x="521" y="1496"/>
                    <a:pt x="521" y="1496"/>
                  </a:cubicBezTo>
                  <a:cubicBezTo>
                    <a:pt x="524" y="1497"/>
                    <a:pt x="526" y="1498"/>
                    <a:pt x="529" y="1499"/>
                  </a:cubicBezTo>
                  <a:cubicBezTo>
                    <a:pt x="571" y="1518"/>
                    <a:pt x="612" y="1530"/>
                    <a:pt x="653" y="1538"/>
                  </a:cubicBezTo>
                  <a:cubicBezTo>
                    <a:pt x="810" y="1399"/>
                    <a:pt x="810" y="1399"/>
                    <a:pt x="810" y="1399"/>
                  </a:cubicBezTo>
                  <a:lnTo>
                    <a:pt x="835" y="1375"/>
                  </a:lnTo>
                  <a:close/>
                  <a:moveTo>
                    <a:pt x="1041" y="1114"/>
                  </a:moveTo>
                  <a:cubicBezTo>
                    <a:pt x="1032" y="1113"/>
                    <a:pt x="1032" y="1113"/>
                    <a:pt x="1032" y="1113"/>
                  </a:cubicBezTo>
                  <a:cubicBezTo>
                    <a:pt x="996" y="1111"/>
                    <a:pt x="996" y="1111"/>
                    <a:pt x="996" y="1111"/>
                  </a:cubicBezTo>
                  <a:cubicBezTo>
                    <a:pt x="959" y="1107"/>
                    <a:pt x="959" y="1107"/>
                    <a:pt x="959" y="1107"/>
                  </a:cubicBezTo>
                  <a:cubicBezTo>
                    <a:pt x="919" y="1100"/>
                    <a:pt x="919" y="1100"/>
                    <a:pt x="919" y="1100"/>
                  </a:cubicBezTo>
                  <a:cubicBezTo>
                    <a:pt x="876" y="1090"/>
                    <a:pt x="876" y="1090"/>
                    <a:pt x="876" y="1090"/>
                  </a:cubicBezTo>
                  <a:cubicBezTo>
                    <a:pt x="831" y="1078"/>
                    <a:pt x="831" y="1078"/>
                    <a:pt x="831" y="1078"/>
                  </a:cubicBezTo>
                  <a:cubicBezTo>
                    <a:pt x="762" y="1056"/>
                    <a:pt x="762" y="1056"/>
                    <a:pt x="762" y="1056"/>
                  </a:cubicBezTo>
                  <a:cubicBezTo>
                    <a:pt x="692" y="1031"/>
                    <a:pt x="692" y="1031"/>
                    <a:pt x="692" y="1031"/>
                  </a:cubicBezTo>
                  <a:cubicBezTo>
                    <a:pt x="668" y="1022"/>
                    <a:pt x="668" y="1022"/>
                    <a:pt x="668" y="1022"/>
                  </a:cubicBezTo>
                  <a:cubicBezTo>
                    <a:pt x="645" y="1084"/>
                    <a:pt x="645" y="1084"/>
                    <a:pt x="645" y="1084"/>
                  </a:cubicBezTo>
                  <a:cubicBezTo>
                    <a:pt x="615" y="1175"/>
                    <a:pt x="615" y="1175"/>
                    <a:pt x="615" y="1175"/>
                  </a:cubicBezTo>
                  <a:cubicBezTo>
                    <a:pt x="584" y="1259"/>
                    <a:pt x="584" y="1259"/>
                    <a:pt x="584" y="1259"/>
                  </a:cubicBezTo>
                  <a:cubicBezTo>
                    <a:pt x="704" y="1302"/>
                    <a:pt x="704" y="1302"/>
                    <a:pt x="704" y="1302"/>
                  </a:cubicBezTo>
                  <a:cubicBezTo>
                    <a:pt x="765" y="1322"/>
                    <a:pt x="765" y="1322"/>
                    <a:pt x="765" y="1322"/>
                  </a:cubicBezTo>
                  <a:cubicBezTo>
                    <a:pt x="806" y="1334"/>
                    <a:pt x="806" y="1334"/>
                    <a:pt x="806" y="1334"/>
                  </a:cubicBezTo>
                  <a:cubicBezTo>
                    <a:pt x="846" y="1343"/>
                    <a:pt x="846" y="1343"/>
                    <a:pt x="846" y="1343"/>
                  </a:cubicBezTo>
                  <a:cubicBezTo>
                    <a:pt x="863" y="1346"/>
                    <a:pt x="863" y="1346"/>
                    <a:pt x="863" y="1346"/>
                  </a:cubicBezTo>
                  <a:cubicBezTo>
                    <a:pt x="894" y="1313"/>
                    <a:pt x="894" y="1313"/>
                    <a:pt x="894" y="1313"/>
                  </a:cubicBezTo>
                  <a:cubicBezTo>
                    <a:pt x="936" y="1264"/>
                    <a:pt x="936" y="1264"/>
                    <a:pt x="936" y="1264"/>
                  </a:cubicBezTo>
                  <a:cubicBezTo>
                    <a:pt x="962" y="1231"/>
                    <a:pt x="962" y="1231"/>
                    <a:pt x="962" y="1231"/>
                  </a:cubicBezTo>
                  <a:cubicBezTo>
                    <a:pt x="999" y="1181"/>
                    <a:pt x="999" y="1181"/>
                    <a:pt x="999" y="1181"/>
                  </a:cubicBezTo>
                  <a:cubicBezTo>
                    <a:pt x="1022" y="1145"/>
                    <a:pt x="1022" y="1145"/>
                    <a:pt x="1022" y="1145"/>
                  </a:cubicBezTo>
                  <a:lnTo>
                    <a:pt x="1041" y="1114"/>
                  </a:lnTo>
                  <a:close/>
                  <a:moveTo>
                    <a:pt x="1119" y="943"/>
                  </a:moveTo>
                  <a:cubicBezTo>
                    <a:pt x="1130" y="907"/>
                    <a:pt x="1130" y="907"/>
                    <a:pt x="1130" y="907"/>
                  </a:cubicBezTo>
                  <a:cubicBezTo>
                    <a:pt x="1139" y="871"/>
                    <a:pt x="1139" y="871"/>
                    <a:pt x="1139" y="871"/>
                  </a:cubicBezTo>
                  <a:cubicBezTo>
                    <a:pt x="1147" y="834"/>
                    <a:pt x="1147" y="834"/>
                    <a:pt x="1147" y="834"/>
                  </a:cubicBezTo>
                  <a:cubicBezTo>
                    <a:pt x="1153" y="798"/>
                    <a:pt x="1153" y="798"/>
                    <a:pt x="1153" y="798"/>
                  </a:cubicBezTo>
                  <a:cubicBezTo>
                    <a:pt x="1157" y="775"/>
                    <a:pt x="1157" y="775"/>
                    <a:pt x="1157" y="775"/>
                  </a:cubicBezTo>
                  <a:cubicBezTo>
                    <a:pt x="1138" y="772"/>
                    <a:pt x="1138" y="772"/>
                    <a:pt x="1138" y="772"/>
                  </a:cubicBezTo>
                  <a:cubicBezTo>
                    <a:pt x="1062" y="758"/>
                    <a:pt x="1062" y="758"/>
                    <a:pt x="1062" y="758"/>
                  </a:cubicBezTo>
                  <a:cubicBezTo>
                    <a:pt x="991" y="742"/>
                    <a:pt x="991" y="742"/>
                    <a:pt x="991" y="742"/>
                  </a:cubicBezTo>
                  <a:cubicBezTo>
                    <a:pt x="924" y="725"/>
                    <a:pt x="924" y="725"/>
                    <a:pt x="924" y="725"/>
                  </a:cubicBezTo>
                  <a:cubicBezTo>
                    <a:pt x="873" y="710"/>
                    <a:pt x="873" y="710"/>
                    <a:pt x="873" y="710"/>
                  </a:cubicBezTo>
                  <a:cubicBezTo>
                    <a:pt x="819" y="691"/>
                    <a:pt x="819" y="691"/>
                    <a:pt x="819" y="691"/>
                  </a:cubicBezTo>
                  <a:cubicBezTo>
                    <a:pt x="811" y="704"/>
                    <a:pt x="811" y="704"/>
                    <a:pt x="811" y="704"/>
                  </a:cubicBezTo>
                  <a:cubicBezTo>
                    <a:pt x="788" y="749"/>
                    <a:pt x="788" y="749"/>
                    <a:pt x="788" y="749"/>
                  </a:cubicBezTo>
                  <a:cubicBezTo>
                    <a:pt x="756" y="814"/>
                    <a:pt x="756" y="814"/>
                    <a:pt x="756" y="814"/>
                  </a:cubicBezTo>
                  <a:cubicBezTo>
                    <a:pt x="726" y="880"/>
                    <a:pt x="726" y="880"/>
                    <a:pt x="726" y="880"/>
                  </a:cubicBezTo>
                  <a:cubicBezTo>
                    <a:pt x="687" y="975"/>
                    <a:pt x="687" y="975"/>
                    <a:pt x="687" y="975"/>
                  </a:cubicBezTo>
                  <a:cubicBezTo>
                    <a:pt x="788" y="1016"/>
                    <a:pt x="788" y="1016"/>
                    <a:pt x="788" y="1016"/>
                  </a:cubicBezTo>
                  <a:cubicBezTo>
                    <a:pt x="854" y="1039"/>
                    <a:pt x="854" y="1039"/>
                    <a:pt x="854" y="1039"/>
                  </a:cubicBezTo>
                  <a:cubicBezTo>
                    <a:pt x="899" y="1053"/>
                    <a:pt x="899" y="1053"/>
                    <a:pt x="899" y="1053"/>
                  </a:cubicBezTo>
                  <a:cubicBezTo>
                    <a:pt x="942" y="1064"/>
                    <a:pt x="942" y="1064"/>
                    <a:pt x="942" y="1064"/>
                  </a:cubicBezTo>
                  <a:cubicBezTo>
                    <a:pt x="985" y="1072"/>
                    <a:pt x="985" y="1072"/>
                    <a:pt x="985" y="1072"/>
                  </a:cubicBezTo>
                  <a:cubicBezTo>
                    <a:pt x="1039" y="1078"/>
                    <a:pt x="1039" y="1078"/>
                    <a:pt x="1039" y="1078"/>
                  </a:cubicBezTo>
                  <a:cubicBezTo>
                    <a:pt x="1059" y="1082"/>
                    <a:pt x="1059" y="1082"/>
                    <a:pt x="1059" y="1082"/>
                  </a:cubicBezTo>
                  <a:cubicBezTo>
                    <a:pt x="1065" y="1071"/>
                    <a:pt x="1065" y="1071"/>
                    <a:pt x="1065" y="1071"/>
                  </a:cubicBezTo>
                  <a:cubicBezTo>
                    <a:pt x="1084" y="1032"/>
                    <a:pt x="1084" y="1032"/>
                    <a:pt x="1084" y="1032"/>
                  </a:cubicBezTo>
                  <a:cubicBezTo>
                    <a:pt x="1100" y="995"/>
                    <a:pt x="1100" y="995"/>
                    <a:pt x="1100" y="995"/>
                  </a:cubicBezTo>
                  <a:lnTo>
                    <a:pt x="1119" y="943"/>
                  </a:lnTo>
                  <a:close/>
                  <a:moveTo>
                    <a:pt x="1210" y="1721"/>
                  </a:moveTo>
                  <a:cubicBezTo>
                    <a:pt x="1274" y="1721"/>
                    <a:pt x="1274" y="1721"/>
                    <a:pt x="1274" y="1721"/>
                  </a:cubicBezTo>
                  <a:cubicBezTo>
                    <a:pt x="1274" y="1910"/>
                    <a:pt x="1274" y="1910"/>
                    <a:pt x="1274" y="1910"/>
                  </a:cubicBezTo>
                  <a:cubicBezTo>
                    <a:pt x="1302" y="1910"/>
                    <a:pt x="1302" y="1910"/>
                    <a:pt x="1302" y="1910"/>
                  </a:cubicBezTo>
                  <a:cubicBezTo>
                    <a:pt x="1302" y="1721"/>
                    <a:pt x="1302" y="1721"/>
                    <a:pt x="1302" y="1721"/>
                  </a:cubicBezTo>
                  <a:cubicBezTo>
                    <a:pt x="1367" y="1721"/>
                    <a:pt x="1367" y="1721"/>
                    <a:pt x="1367" y="1721"/>
                  </a:cubicBezTo>
                  <a:cubicBezTo>
                    <a:pt x="1367" y="1698"/>
                    <a:pt x="1367" y="1698"/>
                    <a:pt x="1367" y="1698"/>
                  </a:cubicBezTo>
                  <a:cubicBezTo>
                    <a:pt x="1210" y="1698"/>
                    <a:pt x="1210" y="1698"/>
                    <a:pt x="1210" y="1698"/>
                  </a:cubicBezTo>
                  <a:lnTo>
                    <a:pt x="1210" y="1721"/>
                  </a:lnTo>
                  <a:close/>
                  <a:moveTo>
                    <a:pt x="1415" y="1787"/>
                  </a:moveTo>
                  <a:cubicBezTo>
                    <a:pt x="1413" y="1787"/>
                    <a:pt x="1413" y="1787"/>
                    <a:pt x="1413" y="1787"/>
                  </a:cubicBezTo>
                  <a:cubicBezTo>
                    <a:pt x="1412" y="1757"/>
                    <a:pt x="1412" y="1757"/>
                    <a:pt x="1412" y="1757"/>
                  </a:cubicBezTo>
                  <a:cubicBezTo>
                    <a:pt x="1388" y="1757"/>
                    <a:pt x="1388" y="1757"/>
                    <a:pt x="1388" y="1757"/>
                  </a:cubicBezTo>
                  <a:cubicBezTo>
                    <a:pt x="1389" y="1772"/>
                    <a:pt x="1389" y="1787"/>
                    <a:pt x="1389" y="1805"/>
                  </a:cubicBezTo>
                  <a:cubicBezTo>
                    <a:pt x="1389" y="1910"/>
                    <a:pt x="1389" y="1910"/>
                    <a:pt x="1389" y="1910"/>
                  </a:cubicBezTo>
                  <a:cubicBezTo>
                    <a:pt x="1417" y="1910"/>
                    <a:pt x="1417" y="1910"/>
                    <a:pt x="1417" y="1910"/>
                  </a:cubicBezTo>
                  <a:cubicBezTo>
                    <a:pt x="1417" y="1828"/>
                    <a:pt x="1417" y="1828"/>
                    <a:pt x="1417" y="1828"/>
                  </a:cubicBezTo>
                  <a:cubicBezTo>
                    <a:pt x="1417" y="1824"/>
                    <a:pt x="1417" y="1819"/>
                    <a:pt x="1418" y="1816"/>
                  </a:cubicBezTo>
                  <a:cubicBezTo>
                    <a:pt x="1422" y="1795"/>
                    <a:pt x="1436" y="1780"/>
                    <a:pt x="1455" y="1780"/>
                  </a:cubicBezTo>
                  <a:cubicBezTo>
                    <a:pt x="1459" y="1780"/>
                    <a:pt x="1462" y="1780"/>
                    <a:pt x="1465" y="1781"/>
                  </a:cubicBezTo>
                  <a:cubicBezTo>
                    <a:pt x="1465" y="1755"/>
                    <a:pt x="1465" y="1755"/>
                    <a:pt x="1465" y="1755"/>
                  </a:cubicBezTo>
                  <a:cubicBezTo>
                    <a:pt x="1462" y="1754"/>
                    <a:pt x="1460" y="1754"/>
                    <a:pt x="1457" y="1754"/>
                  </a:cubicBezTo>
                  <a:cubicBezTo>
                    <a:pt x="1438" y="1754"/>
                    <a:pt x="1421" y="1767"/>
                    <a:pt x="1415" y="1787"/>
                  </a:cubicBezTo>
                  <a:close/>
                  <a:moveTo>
                    <a:pt x="1599" y="1873"/>
                  </a:moveTo>
                  <a:cubicBezTo>
                    <a:pt x="1599" y="1886"/>
                    <a:pt x="1600" y="1899"/>
                    <a:pt x="1602" y="1910"/>
                  </a:cubicBezTo>
                  <a:cubicBezTo>
                    <a:pt x="1576" y="1910"/>
                    <a:pt x="1576" y="1910"/>
                    <a:pt x="1576" y="1910"/>
                  </a:cubicBezTo>
                  <a:cubicBezTo>
                    <a:pt x="1574" y="1890"/>
                    <a:pt x="1574" y="1890"/>
                    <a:pt x="1574" y="1890"/>
                  </a:cubicBezTo>
                  <a:cubicBezTo>
                    <a:pt x="1573" y="1890"/>
                    <a:pt x="1573" y="1890"/>
                    <a:pt x="1573" y="1890"/>
                  </a:cubicBezTo>
                  <a:cubicBezTo>
                    <a:pt x="1565" y="1902"/>
                    <a:pt x="1548" y="1913"/>
                    <a:pt x="1527" y="1913"/>
                  </a:cubicBezTo>
                  <a:cubicBezTo>
                    <a:pt x="1496" y="1913"/>
                    <a:pt x="1480" y="1891"/>
                    <a:pt x="1480" y="1869"/>
                  </a:cubicBezTo>
                  <a:cubicBezTo>
                    <a:pt x="1480" y="1833"/>
                    <a:pt x="1513" y="1812"/>
                    <a:pt x="1572" y="1813"/>
                  </a:cubicBezTo>
                  <a:cubicBezTo>
                    <a:pt x="1572" y="1810"/>
                    <a:pt x="1572" y="1810"/>
                    <a:pt x="1572" y="1810"/>
                  </a:cubicBezTo>
                  <a:cubicBezTo>
                    <a:pt x="1572" y="1797"/>
                    <a:pt x="1568" y="1774"/>
                    <a:pt x="1537" y="1774"/>
                  </a:cubicBezTo>
                  <a:cubicBezTo>
                    <a:pt x="1523" y="1774"/>
                    <a:pt x="1508" y="1779"/>
                    <a:pt x="1497" y="1786"/>
                  </a:cubicBezTo>
                  <a:cubicBezTo>
                    <a:pt x="1491" y="1767"/>
                    <a:pt x="1491" y="1767"/>
                    <a:pt x="1491" y="1767"/>
                  </a:cubicBezTo>
                  <a:cubicBezTo>
                    <a:pt x="1504" y="1759"/>
                    <a:pt x="1522" y="1754"/>
                    <a:pt x="1541" y="1754"/>
                  </a:cubicBezTo>
                  <a:cubicBezTo>
                    <a:pt x="1588" y="1754"/>
                    <a:pt x="1599" y="1786"/>
                    <a:pt x="1599" y="1816"/>
                  </a:cubicBezTo>
                  <a:lnTo>
                    <a:pt x="1599" y="1873"/>
                  </a:lnTo>
                  <a:close/>
                  <a:moveTo>
                    <a:pt x="1572" y="1832"/>
                  </a:moveTo>
                  <a:cubicBezTo>
                    <a:pt x="1542" y="1831"/>
                    <a:pt x="1508" y="1837"/>
                    <a:pt x="1508" y="1866"/>
                  </a:cubicBezTo>
                  <a:cubicBezTo>
                    <a:pt x="1508" y="1884"/>
                    <a:pt x="1520" y="1893"/>
                    <a:pt x="1534" y="1893"/>
                  </a:cubicBezTo>
                  <a:cubicBezTo>
                    <a:pt x="1554" y="1893"/>
                    <a:pt x="1566" y="1880"/>
                    <a:pt x="1571" y="1867"/>
                  </a:cubicBezTo>
                  <a:cubicBezTo>
                    <a:pt x="1572" y="1864"/>
                    <a:pt x="1572" y="1861"/>
                    <a:pt x="1572" y="1858"/>
                  </a:cubicBezTo>
                  <a:lnTo>
                    <a:pt x="1572" y="1832"/>
                  </a:lnTo>
                  <a:close/>
                  <a:moveTo>
                    <a:pt x="1657" y="1697"/>
                  </a:moveTo>
                  <a:cubicBezTo>
                    <a:pt x="1647" y="1697"/>
                    <a:pt x="1640" y="1705"/>
                    <a:pt x="1640" y="1715"/>
                  </a:cubicBezTo>
                  <a:cubicBezTo>
                    <a:pt x="1640" y="1724"/>
                    <a:pt x="1647" y="1732"/>
                    <a:pt x="1657" y="1732"/>
                  </a:cubicBezTo>
                  <a:cubicBezTo>
                    <a:pt x="1668" y="1732"/>
                    <a:pt x="1675" y="1724"/>
                    <a:pt x="1674" y="1715"/>
                  </a:cubicBezTo>
                  <a:cubicBezTo>
                    <a:pt x="1674" y="1705"/>
                    <a:pt x="1668" y="1697"/>
                    <a:pt x="1657" y="1697"/>
                  </a:cubicBezTo>
                  <a:close/>
                  <a:moveTo>
                    <a:pt x="1643" y="1910"/>
                  </a:moveTo>
                  <a:cubicBezTo>
                    <a:pt x="1671" y="1910"/>
                    <a:pt x="1671" y="1910"/>
                    <a:pt x="1671" y="1910"/>
                  </a:cubicBezTo>
                  <a:cubicBezTo>
                    <a:pt x="1671" y="1757"/>
                    <a:pt x="1671" y="1757"/>
                    <a:pt x="1671" y="1757"/>
                  </a:cubicBezTo>
                  <a:cubicBezTo>
                    <a:pt x="1643" y="1757"/>
                    <a:pt x="1643" y="1757"/>
                    <a:pt x="1643" y="1757"/>
                  </a:cubicBezTo>
                  <a:lnTo>
                    <a:pt x="1643" y="1910"/>
                  </a:lnTo>
                  <a:close/>
                  <a:moveTo>
                    <a:pt x="1793" y="1754"/>
                  </a:moveTo>
                  <a:cubicBezTo>
                    <a:pt x="1768" y="1754"/>
                    <a:pt x="1750" y="1768"/>
                    <a:pt x="1742" y="1783"/>
                  </a:cubicBezTo>
                  <a:cubicBezTo>
                    <a:pt x="1742" y="1783"/>
                    <a:pt x="1742" y="1783"/>
                    <a:pt x="1742" y="1783"/>
                  </a:cubicBezTo>
                  <a:cubicBezTo>
                    <a:pt x="1740" y="1757"/>
                    <a:pt x="1740" y="1757"/>
                    <a:pt x="1740" y="1757"/>
                  </a:cubicBezTo>
                  <a:cubicBezTo>
                    <a:pt x="1716" y="1757"/>
                    <a:pt x="1716" y="1757"/>
                    <a:pt x="1716" y="1757"/>
                  </a:cubicBezTo>
                  <a:cubicBezTo>
                    <a:pt x="1717" y="1770"/>
                    <a:pt x="1717" y="1783"/>
                    <a:pt x="1717" y="1799"/>
                  </a:cubicBezTo>
                  <a:cubicBezTo>
                    <a:pt x="1717" y="1910"/>
                    <a:pt x="1717" y="1910"/>
                    <a:pt x="1717" y="1910"/>
                  </a:cubicBezTo>
                  <a:cubicBezTo>
                    <a:pt x="1745" y="1910"/>
                    <a:pt x="1745" y="1910"/>
                    <a:pt x="1745" y="1910"/>
                  </a:cubicBezTo>
                  <a:cubicBezTo>
                    <a:pt x="1745" y="1818"/>
                    <a:pt x="1745" y="1818"/>
                    <a:pt x="1745" y="1818"/>
                  </a:cubicBezTo>
                  <a:cubicBezTo>
                    <a:pt x="1745" y="1813"/>
                    <a:pt x="1745" y="1809"/>
                    <a:pt x="1747" y="1805"/>
                  </a:cubicBezTo>
                  <a:cubicBezTo>
                    <a:pt x="1751" y="1790"/>
                    <a:pt x="1765" y="1777"/>
                    <a:pt x="1784" y="1777"/>
                  </a:cubicBezTo>
                  <a:cubicBezTo>
                    <a:pt x="1810" y="1777"/>
                    <a:pt x="1819" y="1797"/>
                    <a:pt x="1819" y="1822"/>
                  </a:cubicBezTo>
                  <a:cubicBezTo>
                    <a:pt x="1819" y="1910"/>
                    <a:pt x="1819" y="1910"/>
                    <a:pt x="1819" y="1910"/>
                  </a:cubicBezTo>
                  <a:cubicBezTo>
                    <a:pt x="1847" y="1910"/>
                    <a:pt x="1847" y="1910"/>
                    <a:pt x="1847" y="1910"/>
                  </a:cubicBezTo>
                  <a:cubicBezTo>
                    <a:pt x="1847" y="1819"/>
                    <a:pt x="1847" y="1819"/>
                    <a:pt x="1847" y="1819"/>
                  </a:cubicBezTo>
                  <a:cubicBezTo>
                    <a:pt x="1847" y="1766"/>
                    <a:pt x="1814" y="1754"/>
                    <a:pt x="1793" y="1754"/>
                  </a:cubicBezTo>
                  <a:close/>
                  <a:moveTo>
                    <a:pt x="1905" y="1697"/>
                  </a:moveTo>
                  <a:cubicBezTo>
                    <a:pt x="1895" y="1697"/>
                    <a:pt x="1888" y="1705"/>
                    <a:pt x="1888" y="1715"/>
                  </a:cubicBezTo>
                  <a:cubicBezTo>
                    <a:pt x="1888" y="1724"/>
                    <a:pt x="1895" y="1732"/>
                    <a:pt x="1904" y="1732"/>
                  </a:cubicBezTo>
                  <a:cubicBezTo>
                    <a:pt x="1915" y="1732"/>
                    <a:pt x="1922" y="1724"/>
                    <a:pt x="1922" y="1715"/>
                  </a:cubicBezTo>
                  <a:cubicBezTo>
                    <a:pt x="1922" y="1705"/>
                    <a:pt x="1915" y="1697"/>
                    <a:pt x="1905" y="1697"/>
                  </a:cubicBezTo>
                  <a:close/>
                  <a:moveTo>
                    <a:pt x="1891" y="1910"/>
                  </a:moveTo>
                  <a:cubicBezTo>
                    <a:pt x="1919" y="1910"/>
                    <a:pt x="1919" y="1910"/>
                    <a:pt x="1919" y="1910"/>
                  </a:cubicBezTo>
                  <a:cubicBezTo>
                    <a:pt x="1919" y="1757"/>
                    <a:pt x="1919" y="1757"/>
                    <a:pt x="1919" y="1757"/>
                  </a:cubicBezTo>
                  <a:cubicBezTo>
                    <a:pt x="1891" y="1757"/>
                    <a:pt x="1891" y="1757"/>
                    <a:pt x="1891" y="1757"/>
                  </a:cubicBezTo>
                  <a:lnTo>
                    <a:pt x="1891" y="1910"/>
                  </a:lnTo>
                  <a:close/>
                  <a:moveTo>
                    <a:pt x="2041" y="1754"/>
                  </a:moveTo>
                  <a:cubicBezTo>
                    <a:pt x="2015" y="1754"/>
                    <a:pt x="1998" y="1768"/>
                    <a:pt x="1990" y="1783"/>
                  </a:cubicBezTo>
                  <a:cubicBezTo>
                    <a:pt x="1990" y="1783"/>
                    <a:pt x="1990" y="1783"/>
                    <a:pt x="1990" y="1783"/>
                  </a:cubicBezTo>
                  <a:cubicBezTo>
                    <a:pt x="1988" y="1757"/>
                    <a:pt x="1988" y="1757"/>
                    <a:pt x="1988" y="1757"/>
                  </a:cubicBezTo>
                  <a:cubicBezTo>
                    <a:pt x="1964" y="1757"/>
                    <a:pt x="1964" y="1757"/>
                    <a:pt x="1964" y="1757"/>
                  </a:cubicBezTo>
                  <a:cubicBezTo>
                    <a:pt x="1964" y="1770"/>
                    <a:pt x="1965" y="1783"/>
                    <a:pt x="1965" y="1799"/>
                  </a:cubicBezTo>
                  <a:cubicBezTo>
                    <a:pt x="1965" y="1910"/>
                    <a:pt x="1965" y="1910"/>
                    <a:pt x="1965" y="1910"/>
                  </a:cubicBezTo>
                  <a:cubicBezTo>
                    <a:pt x="1992" y="1910"/>
                    <a:pt x="1992" y="1910"/>
                    <a:pt x="1992" y="1910"/>
                  </a:cubicBezTo>
                  <a:cubicBezTo>
                    <a:pt x="1992" y="1818"/>
                    <a:pt x="1992" y="1818"/>
                    <a:pt x="1992" y="1818"/>
                  </a:cubicBezTo>
                  <a:cubicBezTo>
                    <a:pt x="1992" y="1813"/>
                    <a:pt x="1993" y="1809"/>
                    <a:pt x="1994" y="1805"/>
                  </a:cubicBezTo>
                  <a:cubicBezTo>
                    <a:pt x="1999" y="1790"/>
                    <a:pt x="2013" y="1777"/>
                    <a:pt x="2031" y="1777"/>
                  </a:cubicBezTo>
                  <a:cubicBezTo>
                    <a:pt x="2058" y="1777"/>
                    <a:pt x="2067" y="1797"/>
                    <a:pt x="2067" y="1822"/>
                  </a:cubicBezTo>
                  <a:cubicBezTo>
                    <a:pt x="2067" y="1910"/>
                    <a:pt x="2067" y="1910"/>
                    <a:pt x="2067" y="1910"/>
                  </a:cubicBezTo>
                  <a:cubicBezTo>
                    <a:pt x="2094" y="1910"/>
                    <a:pt x="2094" y="1910"/>
                    <a:pt x="2094" y="1910"/>
                  </a:cubicBezTo>
                  <a:cubicBezTo>
                    <a:pt x="2094" y="1819"/>
                    <a:pt x="2094" y="1819"/>
                    <a:pt x="2094" y="1819"/>
                  </a:cubicBezTo>
                  <a:cubicBezTo>
                    <a:pt x="2094" y="1766"/>
                    <a:pt x="2062" y="1754"/>
                    <a:pt x="2041" y="1754"/>
                  </a:cubicBezTo>
                  <a:close/>
                  <a:moveTo>
                    <a:pt x="2246" y="1757"/>
                  </a:moveTo>
                  <a:cubicBezTo>
                    <a:pt x="2270" y="1757"/>
                    <a:pt x="2270" y="1757"/>
                    <a:pt x="2270" y="1757"/>
                  </a:cubicBezTo>
                  <a:cubicBezTo>
                    <a:pt x="2270" y="1768"/>
                    <a:pt x="2269" y="1781"/>
                    <a:pt x="2269" y="1799"/>
                  </a:cubicBezTo>
                  <a:cubicBezTo>
                    <a:pt x="2269" y="1888"/>
                    <a:pt x="2269" y="1888"/>
                    <a:pt x="2269" y="1888"/>
                  </a:cubicBezTo>
                  <a:cubicBezTo>
                    <a:pt x="2269" y="1922"/>
                    <a:pt x="2262" y="1944"/>
                    <a:pt x="2247" y="1957"/>
                  </a:cubicBezTo>
                  <a:cubicBezTo>
                    <a:pt x="2233" y="1971"/>
                    <a:pt x="2211" y="1975"/>
                    <a:pt x="2192" y="1975"/>
                  </a:cubicBezTo>
                  <a:cubicBezTo>
                    <a:pt x="2174" y="1975"/>
                    <a:pt x="2154" y="1971"/>
                    <a:pt x="2141" y="1963"/>
                  </a:cubicBezTo>
                  <a:cubicBezTo>
                    <a:pt x="2148" y="1942"/>
                    <a:pt x="2148" y="1942"/>
                    <a:pt x="2148" y="1942"/>
                  </a:cubicBezTo>
                  <a:cubicBezTo>
                    <a:pt x="2158" y="1948"/>
                    <a:pt x="2174" y="1954"/>
                    <a:pt x="2193" y="1954"/>
                  </a:cubicBezTo>
                  <a:cubicBezTo>
                    <a:pt x="2221" y="1954"/>
                    <a:pt x="2242" y="1939"/>
                    <a:pt x="2242" y="1900"/>
                  </a:cubicBezTo>
                  <a:cubicBezTo>
                    <a:pt x="2242" y="1883"/>
                    <a:pt x="2242" y="1883"/>
                    <a:pt x="2242" y="1883"/>
                  </a:cubicBezTo>
                  <a:cubicBezTo>
                    <a:pt x="2241" y="1883"/>
                    <a:pt x="2241" y="1883"/>
                    <a:pt x="2241" y="1883"/>
                  </a:cubicBezTo>
                  <a:cubicBezTo>
                    <a:pt x="2233" y="1898"/>
                    <a:pt x="2216" y="1909"/>
                    <a:pt x="2193" y="1909"/>
                  </a:cubicBezTo>
                  <a:cubicBezTo>
                    <a:pt x="2155" y="1909"/>
                    <a:pt x="2128" y="1877"/>
                    <a:pt x="2128" y="1835"/>
                  </a:cubicBezTo>
                  <a:cubicBezTo>
                    <a:pt x="2128" y="1783"/>
                    <a:pt x="2162" y="1754"/>
                    <a:pt x="2197" y="1754"/>
                  </a:cubicBezTo>
                  <a:cubicBezTo>
                    <a:pt x="2223" y="1754"/>
                    <a:pt x="2238" y="1768"/>
                    <a:pt x="2244" y="1780"/>
                  </a:cubicBezTo>
                  <a:cubicBezTo>
                    <a:pt x="2245" y="1780"/>
                    <a:pt x="2245" y="1780"/>
                    <a:pt x="2245" y="1780"/>
                  </a:cubicBezTo>
                  <a:lnTo>
                    <a:pt x="2246" y="1757"/>
                  </a:lnTo>
                  <a:close/>
                  <a:moveTo>
                    <a:pt x="2242" y="1817"/>
                  </a:moveTo>
                  <a:cubicBezTo>
                    <a:pt x="2242" y="1813"/>
                    <a:pt x="2241" y="1809"/>
                    <a:pt x="2240" y="1805"/>
                  </a:cubicBezTo>
                  <a:cubicBezTo>
                    <a:pt x="2235" y="1789"/>
                    <a:pt x="2222" y="1776"/>
                    <a:pt x="2201" y="1776"/>
                  </a:cubicBezTo>
                  <a:cubicBezTo>
                    <a:pt x="2175" y="1776"/>
                    <a:pt x="2156" y="1798"/>
                    <a:pt x="2156" y="1833"/>
                  </a:cubicBezTo>
                  <a:cubicBezTo>
                    <a:pt x="2156" y="1863"/>
                    <a:pt x="2171" y="1888"/>
                    <a:pt x="2201" y="1888"/>
                  </a:cubicBezTo>
                  <a:cubicBezTo>
                    <a:pt x="2218" y="1888"/>
                    <a:pt x="2233" y="1877"/>
                    <a:pt x="2239" y="1860"/>
                  </a:cubicBezTo>
                  <a:cubicBezTo>
                    <a:pt x="2241" y="1855"/>
                    <a:pt x="2242" y="1849"/>
                    <a:pt x="2242" y="1845"/>
                  </a:cubicBezTo>
                  <a:lnTo>
                    <a:pt x="2242" y="1817"/>
                  </a:lnTo>
                  <a:close/>
                  <a:moveTo>
                    <a:pt x="2513" y="1872"/>
                  </a:moveTo>
                  <a:cubicBezTo>
                    <a:pt x="2524" y="1884"/>
                    <a:pt x="2535" y="1896"/>
                    <a:pt x="2548" y="1910"/>
                  </a:cubicBezTo>
                  <a:cubicBezTo>
                    <a:pt x="2515" y="1910"/>
                    <a:pt x="2515" y="1910"/>
                    <a:pt x="2515" y="1910"/>
                  </a:cubicBezTo>
                  <a:cubicBezTo>
                    <a:pt x="2509" y="1904"/>
                    <a:pt x="2503" y="1898"/>
                    <a:pt x="2495" y="1889"/>
                  </a:cubicBezTo>
                  <a:cubicBezTo>
                    <a:pt x="2477" y="1906"/>
                    <a:pt x="2456" y="1913"/>
                    <a:pt x="2433" y="1913"/>
                  </a:cubicBezTo>
                  <a:cubicBezTo>
                    <a:pt x="2392" y="1913"/>
                    <a:pt x="2368" y="1885"/>
                    <a:pt x="2368" y="1854"/>
                  </a:cubicBezTo>
                  <a:cubicBezTo>
                    <a:pt x="2368" y="1825"/>
                    <a:pt x="2385" y="1805"/>
                    <a:pt x="2410" y="1792"/>
                  </a:cubicBezTo>
                  <a:cubicBezTo>
                    <a:pt x="2410" y="1791"/>
                    <a:pt x="2410" y="1791"/>
                    <a:pt x="2410" y="1791"/>
                  </a:cubicBezTo>
                  <a:cubicBezTo>
                    <a:pt x="2399" y="1777"/>
                    <a:pt x="2392" y="1761"/>
                    <a:pt x="2392" y="1746"/>
                  </a:cubicBezTo>
                  <a:cubicBezTo>
                    <a:pt x="2392" y="1721"/>
                    <a:pt x="2411" y="1694"/>
                    <a:pt x="2446" y="1694"/>
                  </a:cubicBezTo>
                  <a:cubicBezTo>
                    <a:pt x="2472" y="1694"/>
                    <a:pt x="2493" y="1712"/>
                    <a:pt x="2493" y="1739"/>
                  </a:cubicBezTo>
                  <a:cubicBezTo>
                    <a:pt x="2493" y="1761"/>
                    <a:pt x="2480" y="1779"/>
                    <a:pt x="2446" y="1796"/>
                  </a:cubicBezTo>
                  <a:cubicBezTo>
                    <a:pt x="2446" y="1797"/>
                    <a:pt x="2446" y="1797"/>
                    <a:pt x="2446" y="1797"/>
                  </a:cubicBezTo>
                  <a:cubicBezTo>
                    <a:pt x="2464" y="1817"/>
                    <a:pt x="2484" y="1841"/>
                    <a:pt x="2498" y="1856"/>
                  </a:cubicBezTo>
                  <a:cubicBezTo>
                    <a:pt x="2507" y="1841"/>
                    <a:pt x="2514" y="1821"/>
                    <a:pt x="2518" y="1794"/>
                  </a:cubicBezTo>
                  <a:cubicBezTo>
                    <a:pt x="2543" y="1794"/>
                    <a:pt x="2543" y="1794"/>
                    <a:pt x="2543" y="1794"/>
                  </a:cubicBezTo>
                  <a:cubicBezTo>
                    <a:pt x="2538" y="1827"/>
                    <a:pt x="2528" y="1854"/>
                    <a:pt x="2513" y="1872"/>
                  </a:cubicBezTo>
                  <a:close/>
                  <a:moveTo>
                    <a:pt x="2417" y="1744"/>
                  </a:moveTo>
                  <a:cubicBezTo>
                    <a:pt x="2417" y="1759"/>
                    <a:pt x="2424" y="1771"/>
                    <a:pt x="2433" y="1782"/>
                  </a:cubicBezTo>
                  <a:cubicBezTo>
                    <a:pt x="2455" y="1770"/>
                    <a:pt x="2468" y="1758"/>
                    <a:pt x="2468" y="1740"/>
                  </a:cubicBezTo>
                  <a:cubicBezTo>
                    <a:pt x="2468" y="1727"/>
                    <a:pt x="2461" y="1713"/>
                    <a:pt x="2444" y="1713"/>
                  </a:cubicBezTo>
                  <a:cubicBezTo>
                    <a:pt x="2426" y="1713"/>
                    <a:pt x="2417" y="1727"/>
                    <a:pt x="2417" y="1744"/>
                  </a:cubicBezTo>
                  <a:close/>
                  <a:moveTo>
                    <a:pt x="2482" y="1873"/>
                  </a:moveTo>
                  <a:cubicBezTo>
                    <a:pt x="2469" y="1859"/>
                    <a:pt x="2445" y="1833"/>
                    <a:pt x="2422" y="1806"/>
                  </a:cubicBezTo>
                  <a:cubicBezTo>
                    <a:pt x="2411" y="1814"/>
                    <a:pt x="2394" y="1827"/>
                    <a:pt x="2394" y="1849"/>
                  </a:cubicBezTo>
                  <a:cubicBezTo>
                    <a:pt x="2394" y="1874"/>
                    <a:pt x="2412" y="1892"/>
                    <a:pt x="2438" y="1892"/>
                  </a:cubicBezTo>
                  <a:cubicBezTo>
                    <a:pt x="2456" y="1892"/>
                    <a:pt x="2472" y="1884"/>
                    <a:pt x="2482" y="1873"/>
                  </a:cubicBezTo>
                  <a:close/>
                  <a:moveTo>
                    <a:pt x="2738" y="1717"/>
                  </a:moveTo>
                  <a:cubicBezTo>
                    <a:pt x="2756" y="1717"/>
                    <a:pt x="2770" y="1721"/>
                    <a:pt x="2781" y="1726"/>
                  </a:cubicBezTo>
                  <a:cubicBezTo>
                    <a:pt x="2787" y="1704"/>
                    <a:pt x="2787" y="1704"/>
                    <a:pt x="2787" y="1704"/>
                  </a:cubicBezTo>
                  <a:cubicBezTo>
                    <a:pt x="2780" y="1700"/>
                    <a:pt x="2763" y="1694"/>
                    <a:pt x="2737" y="1694"/>
                  </a:cubicBezTo>
                  <a:cubicBezTo>
                    <a:pt x="2671" y="1694"/>
                    <a:pt x="2626" y="1739"/>
                    <a:pt x="2626" y="1805"/>
                  </a:cubicBezTo>
                  <a:cubicBezTo>
                    <a:pt x="2626" y="1875"/>
                    <a:pt x="2671" y="1913"/>
                    <a:pt x="2731" y="1913"/>
                  </a:cubicBezTo>
                  <a:cubicBezTo>
                    <a:pt x="2757" y="1913"/>
                    <a:pt x="2777" y="1908"/>
                    <a:pt x="2787" y="1903"/>
                  </a:cubicBezTo>
                  <a:cubicBezTo>
                    <a:pt x="2781" y="1881"/>
                    <a:pt x="2781" y="1881"/>
                    <a:pt x="2781" y="1881"/>
                  </a:cubicBezTo>
                  <a:cubicBezTo>
                    <a:pt x="2770" y="1886"/>
                    <a:pt x="2753" y="1890"/>
                    <a:pt x="2737" y="1890"/>
                  </a:cubicBezTo>
                  <a:cubicBezTo>
                    <a:pt x="2685" y="1890"/>
                    <a:pt x="2655" y="1856"/>
                    <a:pt x="2655" y="1805"/>
                  </a:cubicBezTo>
                  <a:cubicBezTo>
                    <a:pt x="2655" y="1749"/>
                    <a:pt x="2688" y="1717"/>
                    <a:pt x="2738" y="1717"/>
                  </a:cubicBezTo>
                  <a:close/>
                  <a:moveTo>
                    <a:pt x="2958" y="1832"/>
                  </a:moveTo>
                  <a:cubicBezTo>
                    <a:pt x="2958" y="1888"/>
                    <a:pt x="2919" y="1913"/>
                    <a:pt x="2882" y="1913"/>
                  </a:cubicBezTo>
                  <a:cubicBezTo>
                    <a:pt x="2841" y="1913"/>
                    <a:pt x="2809" y="1883"/>
                    <a:pt x="2809" y="1835"/>
                  </a:cubicBezTo>
                  <a:cubicBezTo>
                    <a:pt x="2809" y="1784"/>
                    <a:pt x="2842" y="1754"/>
                    <a:pt x="2885" y="1754"/>
                  </a:cubicBezTo>
                  <a:cubicBezTo>
                    <a:pt x="2928" y="1754"/>
                    <a:pt x="2958" y="1786"/>
                    <a:pt x="2958" y="1832"/>
                  </a:cubicBezTo>
                  <a:close/>
                  <a:moveTo>
                    <a:pt x="2929" y="1833"/>
                  </a:moveTo>
                  <a:cubicBezTo>
                    <a:pt x="2929" y="1807"/>
                    <a:pt x="2917" y="1775"/>
                    <a:pt x="2884" y="1775"/>
                  </a:cubicBezTo>
                  <a:cubicBezTo>
                    <a:pt x="2851" y="1775"/>
                    <a:pt x="2837" y="1805"/>
                    <a:pt x="2837" y="1834"/>
                  </a:cubicBezTo>
                  <a:cubicBezTo>
                    <a:pt x="2837" y="1867"/>
                    <a:pt x="2856" y="1892"/>
                    <a:pt x="2883" y="1892"/>
                  </a:cubicBezTo>
                  <a:cubicBezTo>
                    <a:pt x="2910" y="1892"/>
                    <a:pt x="2929" y="1867"/>
                    <a:pt x="2929" y="1833"/>
                  </a:cubicBezTo>
                  <a:close/>
                  <a:moveTo>
                    <a:pt x="3068" y="1754"/>
                  </a:moveTo>
                  <a:cubicBezTo>
                    <a:pt x="3043" y="1754"/>
                    <a:pt x="3026" y="1768"/>
                    <a:pt x="3018" y="1783"/>
                  </a:cubicBezTo>
                  <a:cubicBezTo>
                    <a:pt x="3017" y="1783"/>
                    <a:pt x="3017" y="1783"/>
                    <a:pt x="3017" y="1783"/>
                  </a:cubicBezTo>
                  <a:cubicBezTo>
                    <a:pt x="3016" y="1757"/>
                    <a:pt x="3016" y="1757"/>
                    <a:pt x="3016" y="1757"/>
                  </a:cubicBezTo>
                  <a:cubicBezTo>
                    <a:pt x="2991" y="1757"/>
                    <a:pt x="2991" y="1757"/>
                    <a:pt x="2991" y="1757"/>
                  </a:cubicBezTo>
                  <a:cubicBezTo>
                    <a:pt x="2992" y="1770"/>
                    <a:pt x="2993" y="1783"/>
                    <a:pt x="2993" y="1799"/>
                  </a:cubicBezTo>
                  <a:cubicBezTo>
                    <a:pt x="2993" y="1910"/>
                    <a:pt x="2993" y="1910"/>
                    <a:pt x="2993" y="1910"/>
                  </a:cubicBezTo>
                  <a:cubicBezTo>
                    <a:pt x="3020" y="1910"/>
                    <a:pt x="3020" y="1910"/>
                    <a:pt x="3020" y="1910"/>
                  </a:cubicBezTo>
                  <a:cubicBezTo>
                    <a:pt x="3020" y="1818"/>
                    <a:pt x="3020" y="1818"/>
                    <a:pt x="3020" y="1818"/>
                  </a:cubicBezTo>
                  <a:cubicBezTo>
                    <a:pt x="3020" y="1813"/>
                    <a:pt x="3021" y="1809"/>
                    <a:pt x="3022" y="1805"/>
                  </a:cubicBezTo>
                  <a:cubicBezTo>
                    <a:pt x="3027" y="1790"/>
                    <a:pt x="3041" y="1777"/>
                    <a:pt x="3059" y="1777"/>
                  </a:cubicBezTo>
                  <a:cubicBezTo>
                    <a:pt x="3085" y="1777"/>
                    <a:pt x="3094" y="1797"/>
                    <a:pt x="3094" y="1822"/>
                  </a:cubicBezTo>
                  <a:cubicBezTo>
                    <a:pt x="3094" y="1910"/>
                    <a:pt x="3094" y="1910"/>
                    <a:pt x="3094" y="1910"/>
                  </a:cubicBezTo>
                  <a:cubicBezTo>
                    <a:pt x="3122" y="1910"/>
                    <a:pt x="3122" y="1910"/>
                    <a:pt x="3122" y="1910"/>
                  </a:cubicBezTo>
                  <a:cubicBezTo>
                    <a:pt x="3122" y="1819"/>
                    <a:pt x="3122" y="1819"/>
                    <a:pt x="3122" y="1819"/>
                  </a:cubicBezTo>
                  <a:cubicBezTo>
                    <a:pt x="3122" y="1766"/>
                    <a:pt x="3089" y="1754"/>
                    <a:pt x="3068" y="1754"/>
                  </a:cubicBezTo>
                  <a:close/>
                  <a:moveTo>
                    <a:pt x="3216" y="1821"/>
                  </a:moveTo>
                  <a:cubicBezTo>
                    <a:pt x="3196" y="1814"/>
                    <a:pt x="3187" y="1808"/>
                    <a:pt x="3187" y="1795"/>
                  </a:cubicBezTo>
                  <a:cubicBezTo>
                    <a:pt x="3187" y="1784"/>
                    <a:pt x="3196" y="1775"/>
                    <a:pt x="3212" y="1775"/>
                  </a:cubicBezTo>
                  <a:cubicBezTo>
                    <a:pt x="3227" y="1775"/>
                    <a:pt x="3238" y="1780"/>
                    <a:pt x="3244" y="1783"/>
                  </a:cubicBezTo>
                  <a:cubicBezTo>
                    <a:pt x="3250" y="1763"/>
                    <a:pt x="3250" y="1763"/>
                    <a:pt x="3250" y="1763"/>
                  </a:cubicBezTo>
                  <a:cubicBezTo>
                    <a:pt x="3242" y="1758"/>
                    <a:pt x="3228" y="1754"/>
                    <a:pt x="3213" y="1754"/>
                  </a:cubicBezTo>
                  <a:cubicBezTo>
                    <a:pt x="3180" y="1754"/>
                    <a:pt x="3161" y="1774"/>
                    <a:pt x="3161" y="1799"/>
                  </a:cubicBezTo>
                  <a:cubicBezTo>
                    <a:pt x="3161" y="1817"/>
                    <a:pt x="3173" y="1832"/>
                    <a:pt x="3201" y="1842"/>
                  </a:cubicBezTo>
                  <a:cubicBezTo>
                    <a:pt x="3221" y="1849"/>
                    <a:pt x="3229" y="1856"/>
                    <a:pt x="3229" y="1870"/>
                  </a:cubicBezTo>
                  <a:cubicBezTo>
                    <a:pt x="3229" y="1882"/>
                    <a:pt x="3220" y="1892"/>
                    <a:pt x="3200" y="1892"/>
                  </a:cubicBezTo>
                  <a:cubicBezTo>
                    <a:pt x="3186" y="1892"/>
                    <a:pt x="3171" y="1887"/>
                    <a:pt x="3163" y="1881"/>
                  </a:cubicBezTo>
                  <a:cubicBezTo>
                    <a:pt x="3156" y="1902"/>
                    <a:pt x="3156" y="1902"/>
                    <a:pt x="3156" y="1902"/>
                  </a:cubicBezTo>
                  <a:cubicBezTo>
                    <a:pt x="3167" y="1909"/>
                    <a:pt x="3182" y="1913"/>
                    <a:pt x="3199" y="1913"/>
                  </a:cubicBezTo>
                  <a:cubicBezTo>
                    <a:pt x="3235" y="1913"/>
                    <a:pt x="3256" y="1894"/>
                    <a:pt x="3256" y="1867"/>
                  </a:cubicBezTo>
                  <a:cubicBezTo>
                    <a:pt x="3256" y="1844"/>
                    <a:pt x="3242" y="1831"/>
                    <a:pt x="3216" y="1821"/>
                  </a:cubicBezTo>
                  <a:close/>
                  <a:moveTo>
                    <a:pt x="3419" y="1757"/>
                  </a:moveTo>
                  <a:cubicBezTo>
                    <a:pt x="3391" y="1757"/>
                    <a:pt x="3391" y="1757"/>
                    <a:pt x="3391" y="1757"/>
                  </a:cubicBezTo>
                  <a:cubicBezTo>
                    <a:pt x="3391" y="1851"/>
                    <a:pt x="3391" y="1851"/>
                    <a:pt x="3391" y="1851"/>
                  </a:cubicBezTo>
                  <a:cubicBezTo>
                    <a:pt x="3391" y="1856"/>
                    <a:pt x="3390" y="1861"/>
                    <a:pt x="3388" y="1865"/>
                  </a:cubicBezTo>
                  <a:cubicBezTo>
                    <a:pt x="3383" y="1877"/>
                    <a:pt x="3370" y="1890"/>
                    <a:pt x="3352" y="1890"/>
                  </a:cubicBezTo>
                  <a:cubicBezTo>
                    <a:pt x="3327" y="1890"/>
                    <a:pt x="3318" y="1871"/>
                    <a:pt x="3318" y="1842"/>
                  </a:cubicBezTo>
                  <a:cubicBezTo>
                    <a:pt x="3318" y="1757"/>
                    <a:pt x="3318" y="1757"/>
                    <a:pt x="3318" y="1757"/>
                  </a:cubicBezTo>
                  <a:cubicBezTo>
                    <a:pt x="3290" y="1757"/>
                    <a:pt x="3290" y="1757"/>
                    <a:pt x="3290" y="1757"/>
                  </a:cubicBezTo>
                  <a:cubicBezTo>
                    <a:pt x="3290" y="1846"/>
                    <a:pt x="3290" y="1846"/>
                    <a:pt x="3290" y="1846"/>
                  </a:cubicBezTo>
                  <a:cubicBezTo>
                    <a:pt x="3290" y="1900"/>
                    <a:pt x="3319" y="1913"/>
                    <a:pt x="3343" y="1913"/>
                  </a:cubicBezTo>
                  <a:cubicBezTo>
                    <a:pt x="3370" y="1913"/>
                    <a:pt x="3386" y="1897"/>
                    <a:pt x="3393" y="1885"/>
                  </a:cubicBezTo>
                  <a:cubicBezTo>
                    <a:pt x="3394" y="1885"/>
                    <a:pt x="3394" y="1885"/>
                    <a:pt x="3394" y="1885"/>
                  </a:cubicBezTo>
                  <a:cubicBezTo>
                    <a:pt x="3395" y="1910"/>
                    <a:pt x="3395" y="1910"/>
                    <a:pt x="3395" y="1910"/>
                  </a:cubicBezTo>
                  <a:cubicBezTo>
                    <a:pt x="3420" y="1910"/>
                    <a:pt x="3420" y="1910"/>
                    <a:pt x="3420" y="1910"/>
                  </a:cubicBezTo>
                  <a:cubicBezTo>
                    <a:pt x="3419" y="1898"/>
                    <a:pt x="3419" y="1884"/>
                    <a:pt x="3419" y="1868"/>
                  </a:cubicBezTo>
                  <a:lnTo>
                    <a:pt x="3419" y="1757"/>
                  </a:lnTo>
                  <a:close/>
                  <a:moveTo>
                    <a:pt x="3464" y="1910"/>
                  </a:moveTo>
                  <a:cubicBezTo>
                    <a:pt x="3492" y="1910"/>
                    <a:pt x="3492" y="1910"/>
                    <a:pt x="3492" y="1910"/>
                  </a:cubicBezTo>
                  <a:cubicBezTo>
                    <a:pt x="3492" y="1686"/>
                    <a:pt x="3492" y="1686"/>
                    <a:pt x="3492" y="1686"/>
                  </a:cubicBezTo>
                  <a:cubicBezTo>
                    <a:pt x="3464" y="1686"/>
                    <a:pt x="3464" y="1686"/>
                    <a:pt x="3464" y="1686"/>
                  </a:cubicBezTo>
                  <a:lnTo>
                    <a:pt x="3464" y="1910"/>
                  </a:lnTo>
                  <a:close/>
                  <a:moveTo>
                    <a:pt x="3572" y="1714"/>
                  </a:moveTo>
                  <a:cubicBezTo>
                    <a:pt x="3545" y="1721"/>
                    <a:pt x="3545" y="1721"/>
                    <a:pt x="3545" y="1721"/>
                  </a:cubicBezTo>
                  <a:cubicBezTo>
                    <a:pt x="3545" y="1757"/>
                    <a:pt x="3545" y="1757"/>
                    <a:pt x="3545" y="1757"/>
                  </a:cubicBezTo>
                  <a:cubicBezTo>
                    <a:pt x="3521" y="1757"/>
                    <a:pt x="3521" y="1757"/>
                    <a:pt x="3521" y="1757"/>
                  </a:cubicBezTo>
                  <a:cubicBezTo>
                    <a:pt x="3521" y="1778"/>
                    <a:pt x="3521" y="1778"/>
                    <a:pt x="3521" y="1778"/>
                  </a:cubicBezTo>
                  <a:cubicBezTo>
                    <a:pt x="3545" y="1778"/>
                    <a:pt x="3545" y="1778"/>
                    <a:pt x="3545" y="1778"/>
                  </a:cubicBezTo>
                  <a:cubicBezTo>
                    <a:pt x="3545" y="1861"/>
                    <a:pt x="3545" y="1861"/>
                    <a:pt x="3545" y="1861"/>
                  </a:cubicBezTo>
                  <a:cubicBezTo>
                    <a:pt x="3545" y="1879"/>
                    <a:pt x="3548" y="1893"/>
                    <a:pt x="3555" y="1901"/>
                  </a:cubicBezTo>
                  <a:cubicBezTo>
                    <a:pt x="3562" y="1909"/>
                    <a:pt x="3572" y="1913"/>
                    <a:pt x="3585" y="1913"/>
                  </a:cubicBezTo>
                  <a:cubicBezTo>
                    <a:pt x="3596" y="1913"/>
                    <a:pt x="3604" y="1911"/>
                    <a:pt x="3610" y="1909"/>
                  </a:cubicBezTo>
                  <a:cubicBezTo>
                    <a:pt x="3609" y="1888"/>
                    <a:pt x="3609" y="1888"/>
                    <a:pt x="3609" y="1888"/>
                  </a:cubicBezTo>
                  <a:cubicBezTo>
                    <a:pt x="3605" y="1889"/>
                    <a:pt x="3600" y="1890"/>
                    <a:pt x="3592" y="1890"/>
                  </a:cubicBezTo>
                  <a:cubicBezTo>
                    <a:pt x="3577" y="1890"/>
                    <a:pt x="3572" y="1879"/>
                    <a:pt x="3572" y="1860"/>
                  </a:cubicBezTo>
                  <a:cubicBezTo>
                    <a:pt x="3572" y="1778"/>
                    <a:pt x="3572" y="1778"/>
                    <a:pt x="3572" y="1778"/>
                  </a:cubicBezTo>
                  <a:cubicBezTo>
                    <a:pt x="3611" y="1778"/>
                    <a:pt x="3611" y="1778"/>
                    <a:pt x="3611" y="1778"/>
                  </a:cubicBezTo>
                  <a:cubicBezTo>
                    <a:pt x="3611" y="1757"/>
                    <a:pt x="3611" y="1757"/>
                    <a:pt x="3611" y="1757"/>
                  </a:cubicBezTo>
                  <a:cubicBezTo>
                    <a:pt x="3572" y="1757"/>
                    <a:pt x="3572" y="1757"/>
                    <a:pt x="3572" y="1757"/>
                  </a:cubicBezTo>
                  <a:lnTo>
                    <a:pt x="3572" y="1714"/>
                  </a:lnTo>
                  <a:close/>
                  <a:moveTo>
                    <a:pt x="3749" y="1873"/>
                  </a:moveTo>
                  <a:cubicBezTo>
                    <a:pt x="3749" y="1886"/>
                    <a:pt x="3750" y="1899"/>
                    <a:pt x="3752" y="1910"/>
                  </a:cubicBezTo>
                  <a:cubicBezTo>
                    <a:pt x="3727" y="1910"/>
                    <a:pt x="3727" y="1910"/>
                    <a:pt x="3727" y="191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24" y="1890"/>
                    <a:pt x="3724" y="1890"/>
                    <a:pt x="3724" y="1890"/>
                  </a:cubicBezTo>
                  <a:cubicBezTo>
                    <a:pt x="3715" y="1902"/>
                    <a:pt x="3699" y="1913"/>
                    <a:pt x="3677" y="1913"/>
                  </a:cubicBezTo>
                  <a:cubicBezTo>
                    <a:pt x="3646" y="1913"/>
                    <a:pt x="3630" y="1891"/>
                    <a:pt x="3630" y="1869"/>
                  </a:cubicBezTo>
                  <a:cubicBezTo>
                    <a:pt x="3630" y="1833"/>
                    <a:pt x="3663" y="1812"/>
                    <a:pt x="3722" y="1813"/>
                  </a:cubicBezTo>
                  <a:cubicBezTo>
                    <a:pt x="3722" y="1810"/>
                    <a:pt x="3722" y="1810"/>
                    <a:pt x="3722" y="1810"/>
                  </a:cubicBezTo>
                  <a:cubicBezTo>
                    <a:pt x="3722" y="1797"/>
                    <a:pt x="3719" y="1774"/>
                    <a:pt x="3687" y="1774"/>
                  </a:cubicBezTo>
                  <a:cubicBezTo>
                    <a:pt x="3673" y="1774"/>
                    <a:pt x="3658" y="1779"/>
                    <a:pt x="3648" y="1786"/>
                  </a:cubicBezTo>
                  <a:cubicBezTo>
                    <a:pt x="3641" y="1767"/>
                    <a:pt x="3641" y="1767"/>
                    <a:pt x="3641" y="1767"/>
                  </a:cubicBezTo>
                  <a:cubicBezTo>
                    <a:pt x="3654" y="1759"/>
                    <a:pt x="3672" y="1754"/>
                    <a:pt x="3691" y="1754"/>
                  </a:cubicBezTo>
                  <a:cubicBezTo>
                    <a:pt x="3738" y="1754"/>
                    <a:pt x="3749" y="1786"/>
                    <a:pt x="3749" y="1816"/>
                  </a:cubicBezTo>
                  <a:lnTo>
                    <a:pt x="3749" y="1873"/>
                  </a:lnTo>
                  <a:close/>
                  <a:moveTo>
                    <a:pt x="3723" y="1832"/>
                  </a:moveTo>
                  <a:cubicBezTo>
                    <a:pt x="3692" y="1831"/>
                    <a:pt x="3658" y="1837"/>
                    <a:pt x="3658" y="1866"/>
                  </a:cubicBezTo>
                  <a:cubicBezTo>
                    <a:pt x="3658" y="1884"/>
                    <a:pt x="3670" y="1893"/>
                    <a:pt x="3684" y="1893"/>
                  </a:cubicBezTo>
                  <a:cubicBezTo>
                    <a:pt x="3704" y="1893"/>
                    <a:pt x="3717" y="1880"/>
                    <a:pt x="3721" y="1867"/>
                  </a:cubicBezTo>
                  <a:cubicBezTo>
                    <a:pt x="3722" y="1864"/>
                    <a:pt x="3723" y="1861"/>
                    <a:pt x="3723" y="1858"/>
                  </a:cubicBezTo>
                  <a:lnTo>
                    <a:pt x="3723" y="1832"/>
                  </a:lnTo>
                  <a:close/>
                  <a:moveTo>
                    <a:pt x="3870" y="1754"/>
                  </a:moveTo>
                  <a:cubicBezTo>
                    <a:pt x="3844" y="1754"/>
                    <a:pt x="3827" y="1768"/>
                    <a:pt x="3819" y="1783"/>
                  </a:cubicBezTo>
                  <a:cubicBezTo>
                    <a:pt x="3819" y="1783"/>
                    <a:pt x="3819" y="1783"/>
                    <a:pt x="3819" y="1783"/>
                  </a:cubicBezTo>
                  <a:cubicBezTo>
                    <a:pt x="3817" y="1757"/>
                    <a:pt x="3817" y="1757"/>
                    <a:pt x="3817" y="1757"/>
                  </a:cubicBezTo>
                  <a:cubicBezTo>
                    <a:pt x="3792" y="1757"/>
                    <a:pt x="3792" y="1757"/>
                    <a:pt x="3792" y="1757"/>
                  </a:cubicBezTo>
                  <a:cubicBezTo>
                    <a:pt x="3793" y="1770"/>
                    <a:pt x="3794" y="1783"/>
                    <a:pt x="3794" y="1799"/>
                  </a:cubicBezTo>
                  <a:cubicBezTo>
                    <a:pt x="3794" y="1910"/>
                    <a:pt x="3794" y="1910"/>
                    <a:pt x="3794" y="1910"/>
                  </a:cubicBezTo>
                  <a:cubicBezTo>
                    <a:pt x="3821" y="1910"/>
                    <a:pt x="3821" y="1910"/>
                    <a:pt x="3821" y="1910"/>
                  </a:cubicBezTo>
                  <a:cubicBezTo>
                    <a:pt x="3821" y="1818"/>
                    <a:pt x="3821" y="1818"/>
                    <a:pt x="3821" y="1818"/>
                  </a:cubicBezTo>
                  <a:cubicBezTo>
                    <a:pt x="3821" y="1813"/>
                    <a:pt x="3822" y="1809"/>
                    <a:pt x="3823" y="1805"/>
                  </a:cubicBezTo>
                  <a:cubicBezTo>
                    <a:pt x="3828" y="1790"/>
                    <a:pt x="3842" y="1777"/>
                    <a:pt x="3860" y="1777"/>
                  </a:cubicBezTo>
                  <a:cubicBezTo>
                    <a:pt x="3887" y="1777"/>
                    <a:pt x="3896" y="1797"/>
                    <a:pt x="3896" y="1822"/>
                  </a:cubicBezTo>
                  <a:cubicBezTo>
                    <a:pt x="3896" y="1910"/>
                    <a:pt x="3896" y="1910"/>
                    <a:pt x="3896" y="1910"/>
                  </a:cubicBezTo>
                  <a:cubicBezTo>
                    <a:pt x="3923" y="1910"/>
                    <a:pt x="3923" y="1910"/>
                    <a:pt x="3923" y="1910"/>
                  </a:cubicBezTo>
                  <a:cubicBezTo>
                    <a:pt x="3923" y="1819"/>
                    <a:pt x="3923" y="1819"/>
                    <a:pt x="3923" y="1819"/>
                  </a:cubicBezTo>
                  <a:cubicBezTo>
                    <a:pt x="3923" y="1766"/>
                    <a:pt x="3891" y="1754"/>
                    <a:pt x="3870" y="1754"/>
                  </a:cubicBezTo>
                  <a:close/>
                  <a:moveTo>
                    <a:pt x="4039" y="1776"/>
                  </a:moveTo>
                  <a:cubicBezTo>
                    <a:pt x="4054" y="1776"/>
                    <a:pt x="4064" y="1780"/>
                    <a:pt x="4071" y="1783"/>
                  </a:cubicBezTo>
                  <a:cubicBezTo>
                    <a:pt x="4077" y="1762"/>
                    <a:pt x="4077" y="1762"/>
                    <a:pt x="4077" y="1762"/>
                  </a:cubicBezTo>
                  <a:cubicBezTo>
                    <a:pt x="4070" y="1758"/>
                    <a:pt x="4055" y="1754"/>
                    <a:pt x="4039" y="1754"/>
                  </a:cubicBezTo>
                  <a:cubicBezTo>
                    <a:pt x="3989" y="1754"/>
                    <a:pt x="3957" y="1788"/>
                    <a:pt x="3957" y="1835"/>
                  </a:cubicBezTo>
                  <a:cubicBezTo>
                    <a:pt x="3957" y="1882"/>
                    <a:pt x="3987" y="1913"/>
                    <a:pt x="4033" y="1913"/>
                  </a:cubicBezTo>
                  <a:cubicBezTo>
                    <a:pt x="4053" y="1913"/>
                    <a:pt x="4069" y="1908"/>
                    <a:pt x="4077" y="1904"/>
                  </a:cubicBezTo>
                  <a:cubicBezTo>
                    <a:pt x="4072" y="1883"/>
                    <a:pt x="4072" y="1883"/>
                    <a:pt x="4072" y="1883"/>
                  </a:cubicBezTo>
                  <a:cubicBezTo>
                    <a:pt x="4064" y="1887"/>
                    <a:pt x="4054" y="1891"/>
                    <a:pt x="4038" y="1891"/>
                  </a:cubicBezTo>
                  <a:cubicBezTo>
                    <a:pt x="4008" y="1891"/>
                    <a:pt x="3985" y="1869"/>
                    <a:pt x="3985" y="1834"/>
                  </a:cubicBezTo>
                  <a:cubicBezTo>
                    <a:pt x="3985" y="1802"/>
                    <a:pt x="4004" y="1776"/>
                    <a:pt x="4039" y="1776"/>
                  </a:cubicBezTo>
                  <a:close/>
                  <a:moveTo>
                    <a:pt x="4203" y="1757"/>
                  </a:moveTo>
                  <a:cubicBezTo>
                    <a:pt x="4172" y="1847"/>
                    <a:pt x="4172" y="1847"/>
                    <a:pt x="4172" y="1847"/>
                  </a:cubicBezTo>
                  <a:cubicBezTo>
                    <a:pt x="4169" y="1858"/>
                    <a:pt x="4165" y="1869"/>
                    <a:pt x="4163" y="1878"/>
                  </a:cubicBezTo>
                  <a:cubicBezTo>
                    <a:pt x="4162" y="1878"/>
                    <a:pt x="4162" y="1878"/>
                    <a:pt x="4162" y="1878"/>
                  </a:cubicBezTo>
                  <a:cubicBezTo>
                    <a:pt x="4159" y="1869"/>
                    <a:pt x="4156" y="1857"/>
                    <a:pt x="4152" y="1847"/>
                  </a:cubicBezTo>
                  <a:cubicBezTo>
                    <a:pt x="4119" y="1757"/>
                    <a:pt x="4119" y="1757"/>
                    <a:pt x="4119" y="1757"/>
                  </a:cubicBezTo>
                  <a:cubicBezTo>
                    <a:pt x="4089" y="1757"/>
                    <a:pt x="4089" y="1757"/>
                    <a:pt x="4089" y="1757"/>
                  </a:cubicBezTo>
                  <a:cubicBezTo>
                    <a:pt x="4145" y="1898"/>
                    <a:pt x="4145" y="1898"/>
                    <a:pt x="4145" y="1898"/>
                  </a:cubicBezTo>
                  <a:cubicBezTo>
                    <a:pt x="4146" y="1901"/>
                    <a:pt x="4147" y="1903"/>
                    <a:pt x="4147" y="1905"/>
                  </a:cubicBezTo>
                  <a:cubicBezTo>
                    <a:pt x="4147" y="1906"/>
                    <a:pt x="4146" y="1909"/>
                    <a:pt x="4145" y="1911"/>
                  </a:cubicBezTo>
                  <a:cubicBezTo>
                    <a:pt x="4138" y="1926"/>
                    <a:pt x="4129" y="1936"/>
                    <a:pt x="4121" y="1942"/>
                  </a:cubicBezTo>
                  <a:cubicBezTo>
                    <a:pt x="4113" y="1949"/>
                    <a:pt x="4104" y="1954"/>
                    <a:pt x="4097" y="1956"/>
                  </a:cubicBezTo>
                  <a:cubicBezTo>
                    <a:pt x="4104" y="1979"/>
                    <a:pt x="4104" y="1979"/>
                    <a:pt x="4104" y="1979"/>
                  </a:cubicBezTo>
                  <a:cubicBezTo>
                    <a:pt x="4111" y="1978"/>
                    <a:pt x="4125" y="1973"/>
                    <a:pt x="4138" y="1961"/>
                  </a:cubicBezTo>
                  <a:cubicBezTo>
                    <a:pt x="4157" y="1945"/>
                    <a:pt x="4170" y="1918"/>
                    <a:pt x="4190" y="1866"/>
                  </a:cubicBezTo>
                  <a:cubicBezTo>
                    <a:pt x="4232" y="1757"/>
                    <a:pt x="4232" y="1757"/>
                    <a:pt x="4232" y="1757"/>
                  </a:cubicBezTo>
                  <a:lnTo>
                    <a:pt x="4203" y="175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4763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65" r:id="rId5"/>
    <p:sldLayoutId id="2147483650" r:id="rId6"/>
    <p:sldLayoutId id="2147483662" r:id="rId7"/>
    <p:sldLayoutId id="2147483652" r:id="rId8"/>
    <p:sldLayoutId id="2147483654" r:id="rId9"/>
    <p:sldLayoutId id="2147483664" r:id="rId10"/>
    <p:sldLayoutId id="2147483663" r:id="rId11"/>
    <p:sldLayoutId id="2147483667" r:id="rId12"/>
    <p:sldLayoutId id="2147483668" r:id="rId13"/>
    <p:sldLayoutId id="2147483669" r:id="rId14"/>
    <p:sldLayoutId id="214748367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15000"/>
        <a:buFont typeface="Calibri" panose="020F050202020403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9875" algn="l" defTabSz="538163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5000"/>
        <a:buFont typeface="Calibri" panose="020F050202020403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Calibri" panose="020F0502020204030204" pitchFamily="34" charset="0"/>
        <a:buChar char="–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98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9300" y="3036567"/>
            <a:ext cx="9144000" cy="1246495"/>
          </a:xfrm>
        </p:spPr>
        <p:txBody>
          <a:bodyPr/>
          <a:lstStyle/>
          <a:p>
            <a:r>
              <a:rPr lang="en-US" dirty="0"/>
              <a:t>Comment </a:t>
            </a:r>
            <a:r>
              <a:rPr lang="en-US" dirty="0" err="1"/>
              <a:t>l’UE</a:t>
            </a:r>
            <a:r>
              <a:rPr lang="en-US" dirty="0"/>
              <a:t> finance-t-</a:t>
            </a:r>
            <a:r>
              <a:rPr lang="en-US" dirty="0" err="1"/>
              <a:t>elle</a:t>
            </a:r>
            <a:r>
              <a:rPr lang="en-US"/>
              <a:t> des </a:t>
            </a:r>
            <a:r>
              <a:rPr lang="en-US" dirty="0" err="1"/>
              <a:t>projets</a:t>
            </a:r>
            <a:r>
              <a:rPr lang="en-US" dirty="0"/>
              <a:t>? 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30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latin typeface="Arial" charset="0"/>
              </a:rPr>
              <a:t>Sujets de ce module</a:t>
            </a:r>
            <a:br>
              <a:rPr lang="en-GB" dirty="0">
                <a:latin typeface="Arial" charset="0"/>
              </a:rPr>
            </a:br>
            <a:br>
              <a:rPr lang="en-GB" dirty="0">
                <a:latin typeface="Arial" charset="0"/>
              </a:rPr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522627" y="1231900"/>
            <a:ext cx="5180796" cy="4602430"/>
          </a:xfrm>
        </p:spPr>
        <p:txBody>
          <a:bodyPr>
            <a:normAutofit/>
          </a:bodyPr>
          <a:lstStyle/>
          <a:p>
            <a:r>
              <a:rPr lang="fr-BE" sz="3000" dirty="0"/>
              <a:t>Le cycle d’intervention de l’UE</a:t>
            </a:r>
          </a:p>
          <a:p>
            <a:r>
              <a:rPr lang="fr-BE" sz="3000" dirty="0"/>
              <a:t>Les documents clés à avoir pour </a:t>
            </a:r>
            <a:r>
              <a:rPr lang="fr-BE" sz="3000"/>
              <a:t>se positionner</a:t>
            </a:r>
            <a:endParaRPr lang="fr-BE" sz="3000" dirty="0"/>
          </a:p>
        </p:txBody>
      </p:sp>
      <p:pic>
        <p:nvPicPr>
          <p:cNvPr id="9" name="Tijdelijke aanduiding voor afbeelding 8" descr="Map &amp; Flag EU@4x-8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5" b="4725"/>
          <a:stretch>
            <a:fillRect/>
          </a:stretch>
        </p:blipFill>
        <p:spPr/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E0CEB-3542-4E02-B7AB-9EABDDF5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5B91-A62E-4C31-AA38-E16327CBB0C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30506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3E33BAFA-5EF1-4FB5-8E2B-CE893ADD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17" y="545749"/>
            <a:ext cx="3850503" cy="373949"/>
          </a:xfrm>
        </p:spPr>
        <p:txBody>
          <a:bodyPr/>
          <a:lstStyle/>
          <a:p>
            <a:r>
              <a:rPr lang="fr-BE" dirty="0"/>
              <a:t>Le cycle d’intervention</a:t>
            </a:r>
            <a:endParaRPr lang="en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A923D-209E-4899-9B00-F55B747DED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5" name="Circular Arrow 34"/>
          <p:cNvSpPr/>
          <p:nvPr/>
        </p:nvSpPr>
        <p:spPr>
          <a:xfrm rot="16753940">
            <a:off x="2944137" y="150821"/>
            <a:ext cx="5138130" cy="5726231"/>
          </a:xfrm>
          <a:prstGeom prst="circular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8191725" y="402452"/>
            <a:ext cx="1496747" cy="748369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dirty="0">
                <a:solidFill>
                  <a:schemeClr val="bg1"/>
                </a:solidFill>
              </a:rPr>
              <a:t>Programme Indicatif </a:t>
            </a:r>
            <a:r>
              <a:rPr lang="fr-BE" sz="1600" dirty="0" err="1">
                <a:solidFill>
                  <a:schemeClr val="bg1"/>
                </a:solidFill>
              </a:rPr>
              <a:t>Multiannuel</a:t>
            </a:r>
            <a:endParaRPr lang="fr-BE" sz="1600" dirty="0">
              <a:solidFill>
                <a:schemeClr val="bg1"/>
              </a:solidFill>
            </a:endParaRPr>
          </a:p>
        </p:txBody>
      </p:sp>
      <p:sp>
        <p:nvSpPr>
          <p:cNvPr id="17" name="Snip Diagonal Corner Rectangle 16"/>
          <p:cNvSpPr/>
          <p:nvPr/>
        </p:nvSpPr>
        <p:spPr>
          <a:xfrm>
            <a:off x="8753475" y="4432794"/>
            <a:ext cx="1951461" cy="898148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dirty="0">
                <a:solidFill>
                  <a:schemeClr val="bg1"/>
                </a:solidFill>
              </a:rPr>
              <a:t>Document d’action formulation</a:t>
            </a:r>
          </a:p>
        </p:txBody>
      </p:sp>
      <p:sp>
        <p:nvSpPr>
          <p:cNvPr id="18" name="Snip Diagonal Corner Rectangle 17"/>
          <p:cNvSpPr/>
          <p:nvPr/>
        </p:nvSpPr>
        <p:spPr>
          <a:xfrm>
            <a:off x="598028" y="3803480"/>
            <a:ext cx="1512331" cy="674297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Appels d’offre + Appels à proposition</a:t>
            </a:r>
          </a:p>
        </p:txBody>
      </p:sp>
      <p:sp>
        <p:nvSpPr>
          <p:cNvPr id="19" name="Snip Diagonal Corner Rectangle 18"/>
          <p:cNvSpPr/>
          <p:nvPr/>
        </p:nvSpPr>
        <p:spPr>
          <a:xfrm>
            <a:off x="4930355" y="5606394"/>
            <a:ext cx="2040914" cy="622839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dirty="0">
                <a:solidFill>
                  <a:schemeClr val="bg1"/>
                </a:solidFill>
              </a:rPr>
              <a:t>Convention de Financement (DTA)</a:t>
            </a:r>
          </a:p>
        </p:txBody>
      </p:sp>
      <p:sp>
        <p:nvSpPr>
          <p:cNvPr id="20" name="Snip Diagonal Corner Rectangle 19"/>
          <p:cNvSpPr/>
          <p:nvPr/>
        </p:nvSpPr>
        <p:spPr>
          <a:xfrm>
            <a:off x="1297198" y="1876866"/>
            <a:ext cx="1069569" cy="343109"/>
          </a:xfrm>
          <a:prstGeom prst="snip2Diag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21" name="Snip Diagonal Corner Rectangle 20"/>
          <p:cNvSpPr/>
          <p:nvPr/>
        </p:nvSpPr>
        <p:spPr>
          <a:xfrm>
            <a:off x="608374" y="3118574"/>
            <a:ext cx="1330172" cy="527999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Rapports de monitoring</a:t>
            </a:r>
          </a:p>
        </p:txBody>
      </p:sp>
      <p:sp>
        <p:nvSpPr>
          <p:cNvPr id="22" name="Snip Diagonal Corner Rectangle 21"/>
          <p:cNvSpPr/>
          <p:nvPr/>
        </p:nvSpPr>
        <p:spPr>
          <a:xfrm>
            <a:off x="1316893" y="1543947"/>
            <a:ext cx="1049876" cy="295946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Audit</a:t>
            </a:r>
          </a:p>
        </p:txBody>
      </p:sp>
      <p:sp>
        <p:nvSpPr>
          <p:cNvPr id="23" name="Snip Diagonal Corner Rectangle 22"/>
          <p:cNvSpPr/>
          <p:nvPr/>
        </p:nvSpPr>
        <p:spPr>
          <a:xfrm>
            <a:off x="9632165" y="3098972"/>
            <a:ext cx="1951461" cy="853628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dirty="0">
                <a:solidFill>
                  <a:schemeClr val="bg1"/>
                </a:solidFill>
              </a:rPr>
              <a:t>Fiche du Programme d’Action Annuel</a:t>
            </a:r>
          </a:p>
        </p:txBody>
      </p:sp>
      <p:sp>
        <p:nvSpPr>
          <p:cNvPr id="32" name="Snip Diagonal Corner Rectangle 31"/>
          <p:cNvSpPr/>
          <p:nvPr/>
        </p:nvSpPr>
        <p:spPr>
          <a:xfrm>
            <a:off x="2265150" y="3716191"/>
            <a:ext cx="2018650" cy="492030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Marchés/subventions signés</a:t>
            </a:r>
          </a:p>
        </p:txBody>
      </p:sp>
      <p:sp>
        <p:nvSpPr>
          <p:cNvPr id="33" name="Snip Diagonal Corner Rectangle 32"/>
          <p:cNvSpPr/>
          <p:nvPr/>
        </p:nvSpPr>
        <p:spPr>
          <a:xfrm>
            <a:off x="2412369" y="4788842"/>
            <a:ext cx="2144569" cy="622840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Programme d’Action Annuel et documents d’action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6EC3BF-390F-45F6-BFA4-D3DBF3706455}"/>
              </a:ext>
            </a:extLst>
          </p:cNvPr>
          <p:cNvGrpSpPr/>
          <p:nvPr/>
        </p:nvGrpSpPr>
        <p:grpSpPr>
          <a:xfrm>
            <a:off x="2484377" y="402452"/>
            <a:ext cx="7017423" cy="5079955"/>
            <a:chOff x="2183596" y="440072"/>
            <a:chExt cx="7017423" cy="5079955"/>
          </a:xfrm>
        </p:grpSpPr>
        <p:sp>
          <p:nvSpPr>
            <p:cNvPr id="34" name="Circular Arrow 33"/>
            <p:cNvSpPr/>
            <p:nvPr/>
          </p:nvSpPr>
          <p:spPr>
            <a:xfrm rot="5400000">
              <a:off x="3626555" y="-54437"/>
              <a:ext cx="5079955" cy="6068973"/>
            </a:xfrm>
            <a:prstGeom prst="circular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876826" y="1280425"/>
              <a:ext cx="1984398" cy="51859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Programmation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83596" y="3069954"/>
              <a:ext cx="2000552" cy="492030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Mise en œuvre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62362" y="1718234"/>
              <a:ext cx="1725025" cy="533679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Clôture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31851" y="3152258"/>
              <a:ext cx="2018650" cy="596972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b="1" dirty="0">
                  <a:solidFill>
                    <a:schemeClr val="bg1"/>
                  </a:solidFill>
                </a:rPr>
                <a:t>Elaboration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2A3423A-86D5-4026-A38B-8CDB79C346A2}"/>
                </a:ext>
              </a:extLst>
            </p:cNvPr>
            <p:cNvSpPr/>
            <p:nvPr/>
          </p:nvSpPr>
          <p:spPr>
            <a:xfrm>
              <a:off x="4565703" y="4443591"/>
              <a:ext cx="2303322" cy="104303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/>
                <a:t>Décision de Financement</a:t>
              </a:r>
              <a:endParaRPr lang="en-BE" dirty="0"/>
            </a:p>
          </p:txBody>
        </p:sp>
      </p:grpSp>
    </p:spTree>
    <p:extLst>
      <p:ext uri="{BB962C8B-B14F-4D97-AF65-F5344CB8AC3E}">
        <p14:creationId xmlns:p14="http://schemas.microsoft.com/office/powerpoint/2010/main" val="13737980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>
          <a:xfrm>
            <a:off x="826107" y="433226"/>
            <a:ext cx="10863637" cy="373949"/>
          </a:xfrm>
        </p:spPr>
        <p:txBody>
          <a:bodyPr/>
          <a:lstStyle/>
          <a:p>
            <a:r>
              <a:rPr lang="en-US" altLang="fr-FR" dirty="0"/>
              <a:t>Le cycle </a:t>
            </a:r>
            <a:r>
              <a:rPr lang="en-US" altLang="fr-FR" dirty="0" err="1"/>
              <a:t>d’intervention</a:t>
            </a:r>
            <a:r>
              <a:rPr lang="en-US" altLang="fr-FR" dirty="0"/>
              <a:t>  de </a:t>
            </a:r>
            <a:r>
              <a:rPr lang="en-US" altLang="fr-FR" dirty="0" err="1"/>
              <a:t>l’UE</a:t>
            </a:r>
            <a:endParaRPr lang="en-US" alt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62551" y="946151"/>
            <a:ext cx="3300413" cy="841375"/>
          </a:xfrm>
          <a:prstGeom prst="rect">
            <a:avLst/>
          </a:prstGeom>
          <a:solidFill>
            <a:srgbClr val="69B4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 err="1">
                <a:solidFill>
                  <a:srgbClr val="000066"/>
                </a:solidFill>
              </a:rPr>
              <a:t>Régulations</a:t>
            </a:r>
            <a:r>
              <a:rPr lang="en-GB" altLang="en-US" sz="1500" dirty="0">
                <a:solidFill>
                  <a:srgbClr val="000066"/>
                </a:solidFill>
              </a:rPr>
              <a:t> financière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 err="1">
                <a:solidFill>
                  <a:srgbClr val="000066"/>
                </a:solidFill>
              </a:rPr>
              <a:t>Établissant</a:t>
            </a:r>
            <a:r>
              <a:rPr lang="en-GB" altLang="en-US" sz="1500" dirty="0">
                <a:solidFill>
                  <a:srgbClr val="000066"/>
                </a:solidFill>
              </a:rPr>
              <a:t> </a:t>
            </a:r>
            <a:r>
              <a:rPr lang="en-GB" altLang="en-US" sz="1500" dirty="0" err="1">
                <a:solidFill>
                  <a:srgbClr val="000066"/>
                </a:solidFill>
              </a:rPr>
              <a:t>l’instrument</a:t>
            </a:r>
            <a:r>
              <a:rPr lang="en-GB" altLang="en-US" sz="1500" dirty="0">
                <a:solidFill>
                  <a:srgbClr val="000066"/>
                </a:solidFill>
              </a:rPr>
              <a:t> financier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162551" y="1908175"/>
            <a:ext cx="3300413" cy="566738"/>
          </a:xfrm>
          <a:prstGeom prst="rect">
            <a:avLst/>
          </a:prstGeom>
          <a:solidFill>
            <a:srgbClr val="A9A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66"/>
                </a:solidFill>
              </a:rPr>
              <a:t>Document de </a:t>
            </a:r>
            <a:r>
              <a:rPr lang="en-GB" altLang="en-US" sz="1500" dirty="0" err="1">
                <a:solidFill>
                  <a:srgbClr val="000066"/>
                </a:solidFill>
              </a:rPr>
              <a:t>stratégie</a:t>
            </a:r>
            <a:r>
              <a:rPr lang="en-GB" altLang="en-US" sz="1500" dirty="0">
                <a:solidFill>
                  <a:srgbClr val="000066"/>
                </a:solidFill>
              </a:rPr>
              <a:t> du pays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66"/>
                </a:solidFill>
              </a:rPr>
              <a:t>Programme </a:t>
            </a:r>
            <a:r>
              <a:rPr lang="en-GB" altLang="en-US" sz="1500" dirty="0" err="1">
                <a:solidFill>
                  <a:srgbClr val="000066"/>
                </a:solidFill>
              </a:rPr>
              <a:t>Indicatif</a:t>
            </a:r>
            <a:r>
              <a:rPr lang="en-GB" altLang="en-US" sz="1500" dirty="0">
                <a:solidFill>
                  <a:srgbClr val="000066"/>
                </a:solidFill>
              </a:rPr>
              <a:t> </a:t>
            </a:r>
            <a:r>
              <a:rPr lang="en-GB" altLang="en-US" sz="1500" dirty="0" err="1">
                <a:solidFill>
                  <a:srgbClr val="000066"/>
                </a:solidFill>
              </a:rPr>
              <a:t>Multiannuel</a:t>
            </a:r>
            <a:r>
              <a:rPr lang="en-GB" altLang="en-US" sz="1500" dirty="0">
                <a:solidFill>
                  <a:srgbClr val="000066"/>
                </a:solidFill>
              </a:rPr>
              <a:t> (PIM)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66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rgbClr val="000066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45089" y="2740026"/>
            <a:ext cx="3348037" cy="239713"/>
          </a:xfrm>
          <a:prstGeom prst="rect">
            <a:avLst/>
          </a:prstGeom>
          <a:solidFill>
            <a:srgbClr val="93FF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Document </a:t>
            </a:r>
            <a:r>
              <a:rPr lang="en-GB" altLang="en-US" sz="1500" dirty="0" err="1">
                <a:solidFill>
                  <a:schemeClr val="tx1"/>
                </a:solidFill>
              </a:rPr>
              <a:t>d’Action</a:t>
            </a:r>
            <a:endParaRPr lang="en-GB" altLang="en-US" sz="1500" dirty="0">
              <a:solidFill>
                <a:srgbClr val="000066"/>
              </a:solidFill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686426" y="3400425"/>
            <a:ext cx="2257425" cy="230188"/>
          </a:xfrm>
          <a:prstGeom prst="flowChartProcess">
            <a:avLst/>
          </a:prstGeom>
          <a:solidFill>
            <a:srgbClr val="FFAF3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 err="1">
                <a:solidFill>
                  <a:srgbClr val="000066"/>
                </a:solidFill>
              </a:rPr>
              <a:t>Décision</a:t>
            </a:r>
            <a:r>
              <a:rPr lang="en-GB" altLang="en-US" sz="1500" dirty="0">
                <a:solidFill>
                  <a:srgbClr val="000066"/>
                </a:solidFill>
              </a:rPr>
              <a:t> financière</a:t>
            </a:r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6677026" y="3279776"/>
            <a:ext cx="271463" cy="106363"/>
          </a:xfrm>
          <a:custGeom>
            <a:avLst/>
            <a:gdLst>
              <a:gd name="T0" fmla="*/ 2147483646 w 247"/>
              <a:gd name="T1" fmla="*/ 2147483646 h 231"/>
              <a:gd name="T2" fmla="*/ 2147483646 w 247"/>
              <a:gd name="T3" fmla="*/ 2147483646 h 231"/>
              <a:gd name="T4" fmla="*/ 0 w 247"/>
              <a:gd name="T5" fmla="*/ 2147483646 h 231"/>
              <a:gd name="T6" fmla="*/ 2147483646 w 247"/>
              <a:gd name="T7" fmla="*/ 2147483646 h 231"/>
              <a:gd name="T8" fmla="*/ 2147483646 w 247"/>
              <a:gd name="T9" fmla="*/ 2147483646 h 231"/>
              <a:gd name="T10" fmla="*/ 2147483646 w 247"/>
              <a:gd name="T11" fmla="*/ 2147483646 h 231"/>
              <a:gd name="T12" fmla="*/ 2147483646 w 247"/>
              <a:gd name="T13" fmla="*/ 0 h 2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" h="231">
                <a:moveTo>
                  <a:pt x="61" y="1"/>
                </a:moveTo>
                <a:lnTo>
                  <a:pt x="61" y="144"/>
                </a:lnTo>
                <a:lnTo>
                  <a:pt x="0" y="144"/>
                </a:lnTo>
                <a:lnTo>
                  <a:pt x="120" y="231"/>
                </a:lnTo>
                <a:lnTo>
                  <a:pt x="247" y="143"/>
                </a:lnTo>
                <a:lnTo>
                  <a:pt x="180" y="143"/>
                </a:lnTo>
                <a:lnTo>
                  <a:pt x="181" y="0"/>
                </a:lnTo>
              </a:path>
            </a:pathLst>
          </a:custGeom>
          <a:gradFill rotWithShape="0">
            <a:gsLst>
              <a:gs pos="0">
                <a:srgbClr val="93FF93"/>
              </a:gs>
              <a:gs pos="100000">
                <a:srgbClr val="339933"/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62514" y="3787775"/>
            <a:ext cx="4308475" cy="527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66"/>
                </a:solidFill>
              </a:rPr>
              <a:t>Convention de </a:t>
            </a:r>
            <a:r>
              <a:rPr lang="en-GB" altLang="en-US" sz="1500" dirty="0" err="1">
                <a:solidFill>
                  <a:srgbClr val="000066"/>
                </a:solidFill>
              </a:rPr>
              <a:t>Financement</a:t>
            </a:r>
            <a:endParaRPr lang="en-GB" altLang="en-US" sz="1500" dirty="0">
              <a:solidFill>
                <a:srgbClr val="000066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6688138" y="3651250"/>
            <a:ext cx="271462" cy="146050"/>
          </a:xfrm>
          <a:custGeom>
            <a:avLst/>
            <a:gdLst>
              <a:gd name="T0" fmla="*/ 2147483646 w 247"/>
              <a:gd name="T1" fmla="*/ 2147483646 h 211"/>
              <a:gd name="T2" fmla="*/ 2147483646 w 247"/>
              <a:gd name="T3" fmla="*/ 2147483646 h 211"/>
              <a:gd name="T4" fmla="*/ 0 w 247"/>
              <a:gd name="T5" fmla="*/ 2147483646 h 211"/>
              <a:gd name="T6" fmla="*/ 2147483646 w 247"/>
              <a:gd name="T7" fmla="*/ 2147483646 h 211"/>
              <a:gd name="T8" fmla="*/ 2147483646 w 247"/>
              <a:gd name="T9" fmla="*/ 2147483646 h 211"/>
              <a:gd name="T10" fmla="*/ 2147483646 w 247"/>
              <a:gd name="T11" fmla="*/ 2147483646 h 211"/>
              <a:gd name="T12" fmla="*/ 2147483646 w 247"/>
              <a:gd name="T13" fmla="*/ 0 h 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" h="211">
                <a:moveTo>
                  <a:pt x="61" y="1"/>
                </a:moveTo>
                <a:lnTo>
                  <a:pt x="61" y="124"/>
                </a:lnTo>
                <a:lnTo>
                  <a:pt x="0" y="124"/>
                </a:lnTo>
                <a:lnTo>
                  <a:pt x="120" y="211"/>
                </a:lnTo>
                <a:lnTo>
                  <a:pt x="247" y="123"/>
                </a:lnTo>
                <a:lnTo>
                  <a:pt x="180" y="123"/>
                </a:lnTo>
                <a:lnTo>
                  <a:pt x="181" y="0"/>
                </a:lnTo>
              </a:path>
            </a:pathLst>
          </a:custGeom>
          <a:gradFill rotWithShape="0">
            <a:gsLst>
              <a:gs pos="0">
                <a:srgbClr val="FFAF39"/>
              </a:gs>
              <a:gs pos="100000">
                <a:srgbClr val="CC7900"/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919088" y="2160268"/>
            <a:ext cx="1176338" cy="3732213"/>
            <a:chOff x="96" y="568"/>
            <a:chExt cx="1071" cy="3512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3D57549-7987-4C4A-83E4-467054181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568"/>
              <a:ext cx="1071" cy="3512"/>
            </a:xfrm>
            <a:prstGeom prst="rect">
              <a:avLst/>
            </a:prstGeom>
            <a:solidFill>
              <a:srgbClr val="DDC2A9"/>
            </a:solidFill>
            <a:ln w="12700">
              <a:solidFill>
                <a:srgbClr val="C79A7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7453" name="Rectangle 12"/>
            <p:cNvSpPr>
              <a:spLocks noChangeArrowheads="1"/>
            </p:cNvSpPr>
            <p:nvPr/>
          </p:nvSpPr>
          <p:spPr bwMode="auto">
            <a:xfrm>
              <a:off x="140" y="602"/>
              <a:ext cx="986" cy="161"/>
            </a:xfrm>
            <a:prstGeom prst="rect">
              <a:avLst/>
            </a:prstGeom>
            <a:solidFill>
              <a:srgbClr val="D5B59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66"/>
                  </a:solidFill>
                </a:rPr>
                <a:t>CRIS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6E5DFD5-703E-49E6-9BCF-15675B6B08A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879221" y="4643004"/>
            <a:ext cx="1347787" cy="484584"/>
          </a:xfrm>
          <a:prstGeom prst="rect">
            <a:avLst/>
          </a:prstGeom>
          <a:solidFill>
            <a:srgbClr val="DAE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350" dirty="0" err="1">
                <a:solidFill>
                  <a:srgbClr val="000066"/>
                </a:solidFill>
              </a:rPr>
              <a:t>Organisations</a:t>
            </a:r>
            <a:endParaRPr lang="en-US" altLang="en-US" sz="1350" dirty="0">
              <a:solidFill>
                <a:srgbClr val="000066"/>
              </a:solidFill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350" dirty="0">
                <a:solidFill>
                  <a:srgbClr val="000066"/>
                </a:solidFill>
              </a:rPr>
              <a:t> tiers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8985251" y="3544888"/>
            <a:ext cx="271463" cy="1073150"/>
            <a:chOff x="5698" y="2257"/>
            <a:chExt cx="247" cy="902"/>
          </a:xfrm>
        </p:grpSpPr>
        <p:sp>
          <p:nvSpPr>
            <p:cNvPr id="17450" name="Freeform 16"/>
            <p:cNvSpPr>
              <a:spLocks/>
            </p:cNvSpPr>
            <p:nvPr/>
          </p:nvSpPr>
          <p:spPr bwMode="auto">
            <a:xfrm>
              <a:off x="5698" y="2938"/>
              <a:ext cx="247" cy="221"/>
            </a:xfrm>
            <a:custGeom>
              <a:avLst/>
              <a:gdLst>
                <a:gd name="T0" fmla="*/ 60 w 247"/>
                <a:gd name="T1" fmla="*/ 4 h 221"/>
                <a:gd name="T2" fmla="*/ 60 w 247"/>
                <a:gd name="T3" fmla="*/ 152 h 221"/>
                <a:gd name="T4" fmla="*/ 0 w 247"/>
                <a:gd name="T5" fmla="*/ 152 h 221"/>
                <a:gd name="T6" fmla="*/ 120 w 247"/>
                <a:gd name="T7" fmla="*/ 221 h 221"/>
                <a:gd name="T8" fmla="*/ 247 w 247"/>
                <a:gd name="T9" fmla="*/ 151 h 221"/>
                <a:gd name="T10" fmla="*/ 180 w 247"/>
                <a:gd name="T11" fmla="*/ 151 h 221"/>
                <a:gd name="T12" fmla="*/ 180 w 247"/>
                <a:gd name="T13" fmla="*/ 0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7" h="221">
                  <a:moveTo>
                    <a:pt x="60" y="4"/>
                  </a:moveTo>
                  <a:lnTo>
                    <a:pt x="60" y="152"/>
                  </a:lnTo>
                  <a:lnTo>
                    <a:pt x="0" y="152"/>
                  </a:lnTo>
                  <a:lnTo>
                    <a:pt x="120" y="221"/>
                  </a:lnTo>
                  <a:lnTo>
                    <a:pt x="247" y="151"/>
                  </a:lnTo>
                  <a:lnTo>
                    <a:pt x="180" y="151"/>
                  </a:lnTo>
                  <a:lnTo>
                    <a:pt x="180" y="0"/>
                  </a:lnTo>
                </a:path>
              </a:pathLst>
            </a:custGeom>
            <a:solidFill>
              <a:srgbClr val="FFFF99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51" name="Freeform 17"/>
            <p:cNvSpPr>
              <a:spLocks/>
            </p:cNvSpPr>
            <p:nvPr/>
          </p:nvSpPr>
          <p:spPr bwMode="auto">
            <a:xfrm>
              <a:off x="5698" y="2257"/>
              <a:ext cx="247" cy="237"/>
            </a:xfrm>
            <a:custGeom>
              <a:avLst/>
              <a:gdLst>
                <a:gd name="T0" fmla="*/ 61 w 247"/>
                <a:gd name="T1" fmla="*/ 234 h 237"/>
                <a:gd name="T2" fmla="*/ 60 w 247"/>
                <a:gd name="T3" fmla="*/ 69 h 237"/>
                <a:gd name="T4" fmla="*/ 0 w 247"/>
                <a:gd name="T5" fmla="*/ 69 h 237"/>
                <a:gd name="T6" fmla="*/ 120 w 247"/>
                <a:gd name="T7" fmla="*/ 0 h 237"/>
                <a:gd name="T8" fmla="*/ 247 w 247"/>
                <a:gd name="T9" fmla="*/ 70 h 237"/>
                <a:gd name="T10" fmla="*/ 180 w 247"/>
                <a:gd name="T11" fmla="*/ 70 h 237"/>
                <a:gd name="T12" fmla="*/ 181 w 247"/>
                <a:gd name="T13" fmla="*/ 237 h 2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7" h="237">
                  <a:moveTo>
                    <a:pt x="61" y="234"/>
                  </a:moveTo>
                  <a:lnTo>
                    <a:pt x="60" y="69"/>
                  </a:lnTo>
                  <a:lnTo>
                    <a:pt x="0" y="69"/>
                  </a:lnTo>
                  <a:lnTo>
                    <a:pt x="120" y="0"/>
                  </a:lnTo>
                  <a:lnTo>
                    <a:pt x="247" y="70"/>
                  </a:lnTo>
                  <a:lnTo>
                    <a:pt x="180" y="70"/>
                  </a:lnTo>
                  <a:lnTo>
                    <a:pt x="181" y="237"/>
                  </a:lnTo>
                </a:path>
              </a:pathLst>
            </a:custGeom>
            <a:solidFill>
              <a:srgbClr val="FFFF99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2255056" y="2361687"/>
            <a:ext cx="1590675" cy="661988"/>
            <a:chOff x="129" y="827"/>
            <a:chExt cx="1341" cy="555"/>
          </a:xfrm>
        </p:grpSpPr>
        <p:sp>
          <p:nvSpPr>
            <p:cNvPr id="20" name="AutoShape 19">
              <a:extLst>
                <a:ext uri="{FF2B5EF4-FFF2-40B4-BE49-F238E27FC236}">
                  <a16:creationId xmlns:a16="http://schemas.microsoft.com/office/drawing/2014/main" id="{34BB42A8-0410-42FC-948E-C5CEE4756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827"/>
              <a:ext cx="1018" cy="552"/>
            </a:xfrm>
            <a:prstGeom prst="flowChartProcess">
              <a:avLst/>
            </a:prstGeom>
            <a:gradFill rotWithShape="0">
              <a:gsLst>
                <a:gs pos="0">
                  <a:srgbClr val="E4CEBA"/>
                </a:gs>
                <a:gs pos="100000">
                  <a:srgbClr val="F3EAE1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Allocation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Indicative</a:t>
              </a:r>
            </a:p>
          </p:txBody>
        </p:sp>
        <p:sp>
          <p:nvSpPr>
            <p:cNvPr id="17449" name="Freeform 20"/>
            <p:cNvSpPr>
              <a:spLocks/>
            </p:cNvSpPr>
            <p:nvPr/>
          </p:nvSpPr>
          <p:spPr bwMode="auto">
            <a:xfrm>
              <a:off x="1138" y="827"/>
              <a:ext cx="332" cy="555"/>
            </a:xfrm>
            <a:custGeom>
              <a:avLst/>
              <a:gdLst>
                <a:gd name="T0" fmla="*/ 0 w 332"/>
                <a:gd name="T1" fmla="*/ 0 h 555"/>
                <a:gd name="T2" fmla="*/ 332 w 332"/>
                <a:gd name="T3" fmla="*/ 279 h 555"/>
                <a:gd name="T4" fmla="*/ 2 w 332"/>
                <a:gd name="T5" fmla="*/ 555 h 5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" h="555">
                  <a:moveTo>
                    <a:pt x="0" y="0"/>
                  </a:moveTo>
                  <a:lnTo>
                    <a:pt x="332" y="279"/>
                  </a:lnTo>
                  <a:lnTo>
                    <a:pt x="2" y="555"/>
                  </a:lnTo>
                </a:path>
              </a:pathLst>
            </a:custGeom>
            <a:gradFill rotWithShape="0">
              <a:gsLst>
                <a:gs pos="0">
                  <a:srgbClr val="F3EAE1"/>
                </a:gs>
                <a:gs pos="100000">
                  <a:srgbClr val="A9A9FF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078037" y="3182238"/>
            <a:ext cx="2257425" cy="725300"/>
            <a:chOff x="135" y="2116"/>
            <a:chExt cx="1335" cy="553"/>
          </a:xfrm>
        </p:grpSpPr>
        <p:sp>
          <p:nvSpPr>
            <p:cNvPr id="23" name="AutoShape 22">
              <a:extLst>
                <a:ext uri="{FF2B5EF4-FFF2-40B4-BE49-F238E27FC236}">
                  <a16:creationId xmlns:a16="http://schemas.microsoft.com/office/drawing/2014/main" id="{902D77DF-D6DF-4778-BABF-D862B2BB5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" y="2116"/>
              <a:ext cx="1018" cy="553"/>
            </a:xfrm>
            <a:prstGeom prst="flowChartProcess">
              <a:avLst/>
            </a:prstGeom>
            <a:gradFill rotWithShape="0">
              <a:gsLst>
                <a:gs pos="0">
                  <a:srgbClr val="E4CEBA"/>
                </a:gs>
                <a:gs pos="100000">
                  <a:srgbClr val="F3EAE1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350" dirty="0">
                  <a:solidFill>
                    <a:srgbClr val="000066"/>
                  </a:solidFill>
                </a:rPr>
                <a:t>Adoption du budget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350" dirty="0">
                  <a:solidFill>
                    <a:srgbClr val="000066"/>
                  </a:solidFill>
                </a:rPr>
                <a:t>Global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350" dirty="0">
                  <a:solidFill>
                    <a:srgbClr val="000066"/>
                  </a:solidFill>
                </a:rPr>
                <a:t>Engagement financier</a:t>
              </a:r>
              <a:endParaRPr lang="fr-FR" altLang="en-US" sz="1350" dirty="0">
                <a:solidFill>
                  <a:srgbClr val="000066"/>
                </a:solidFill>
              </a:endParaRPr>
            </a:p>
          </p:txBody>
        </p:sp>
        <p:sp>
          <p:nvSpPr>
            <p:cNvPr id="17447" name="Freeform 23"/>
            <p:cNvSpPr>
              <a:spLocks/>
            </p:cNvSpPr>
            <p:nvPr/>
          </p:nvSpPr>
          <p:spPr bwMode="auto">
            <a:xfrm>
              <a:off x="1138" y="2117"/>
              <a:ext cx="332" cy="552"/>
            </a:xfrm>
            <a:custGeom>
              <a:avLst/>
              <a:gdLst>
                <a:gd name="T0" fmla="*/ 1 w 321"/>
                <a:gd name="T1" fmla="*/ 0 h 517"/>
                <a:gd name="T2" fmla="*/ 393 w 321"/>
                <a:gd name="T3" fmla="*/ 388 h 517"/>
                <a:gd name="T4" fmla="*/ 0 w 321"/>
                <a:gd name="T5" fmla="*/ 766 h 5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1" h="517">
                  <a:moveTo>
                    <a:pt x="1" y="0"/>
                  </a:moveTo>
                  <a:lnTo>
                    <a:pt x="321" y="261"/>
                  </a:lnTo>
                  <a:lnTo>
                    <a:pt x="0" y="517"/>
                  </a:lnTo>
                </a:path>
              </a:pathLst>
            </a:custGeom>
            <a:gradFill rotWithShape="0">
              <a:gsLst>
                <a:gs pos="0">
                  <a:srgbClr val="F3EAE1"/>
                </a:gs>
                <a:gs pos="100000">
                  <a:srgbClr val="E88A00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" name="Freeform 25"/>
          <p:cNvSpPr>
            <a:spLocks/>
          </p:cNvSpPr>
          <p:nvPr/>
        </p:nvSpPr>
        <p:spPr bwMode="auto">
          <a:xfrm>
            <a:off x="4806951" y="4356101"/>
            <a:ext cx="3933825" cy="1052513"/>
          </a:xfrm>
          <a:custGeom>
            <a:avLst/>
            <a:gdLst>
              <a:gd name="T0" fmla="*/ 2147483646 w 3561"/>
              <a:gd name="T1" fmla="*/ 2147483646 h 798"/>
              <a:gd name="T2" fmla="*/ 2147483646 w 3561"/>
              <a:gd name="T3" fmla="*/ 2147483646 h 798"/>
              <a:gd name="T4" fmla="*/ 2147483646 w 3561"/>
              <a:gd name="T5" fmla="*/ 2147483646 h 798"/>
              <a:gd name="T6" fmla="*/ 2147483646 w 3561"/>
              <a:gd name="T7" fmla="*/ 2147483646 h 798"/>
              <a:gd name="T8" fmla="*/ 2147483646 w 3561"/>
              <a:gd name="T9" fmla="*/ 2147483646 h 798"/>
              <a:gd name="T10" fmla="*/ 2147483646 w 3561"/>
              <a:gd name="T11" fmla="*/ 2147483646 h 798"/>
              <a:gd name="T12" fmla="*/ 2147483646 w 3561"/>
              <a:gd name="T13" fmla="*/ 2147483646 h 798"/>
              <a:gd name="T14" fmla="*/ 2147483646 w 3561"/>
              <a:gd name="T15" fmla="*/ 2147483646 h 798"/>
              <a:gd name="T16" fmla="*/ 0 w 3561"/>
              <a:gd name="T17" fmla="*/ 2147483646 h 798"/>
              <a:gd name="T18" fmla="*/ 2147483646 w 3561"/>
              <a:gd name="T19" fmla="*/ 0 h 798"/>
              <a:gd name="T20" fmla="*/ 2147483646 w 3561"/>
              <a:gd name="T21" fmla="*/ 2147483646 h 7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561" h="798">
                <a:moveTo>
                  <a:pt x="328" y="99"/>
                </a:moveTo>
                <a:lnTo>
                  <a:pt x="3259" y="99"/>
                </a:lnTo>
                <a:lnTo>
                  <a:pt x="3259" y="5"/>
                </a:lnTo>
                <a:lnTo>
                  <a:pt x="3561" y="404"/>
                </a:lnTo>
                <a:lnTo>
                  <a:pt x="3255" y="790"/>
                </a:lnTo>
                <a:lnTo>
                  <a:pt x="3255" y="695"/>
                </a:lnTo>
                <a:lnTo>
                  <a:pt x="325" y="695"/>
                </a:lnTo>
                <a:lnTo>
                  <a:pt x="326" y="798"/>
                </a:lnTo>
                <a:lnTo>
                  <a:pt x="0" y="393"/>
                </a:lnTo>
                <a:lnTo>
                  <a:pt x="329" y="0"/>
                </a:lnTo>
                <a:lnTo>
                  <a:pt x="328" y="99"/>
                </a:lnTo>
                <a:close/>
              </a:path>
            </a:pathLst>
          </a:custGeom>
          <a:solidFill>
            <a:srgbClr val="FF9999"/>
          </a:solidFill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257926" y="4491038"/>
            <a:ext cx="1109663" cy="171450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u="sng" dirty="0" err="1">
                <a:solidFill>
                  <a:srgbClr val="000066"/>
                </a:solidFill>
              </a:rPr>
              <a:t>Modalités</a:t>
            </a:r>
            <a:r>
              <a:rPr lang="en-GB" altLang="en-US" sz="1500" u="sng" dirty="0">
                <a:solidFill>
                  <a:srgbClr val="000066"/>
                </a:solidFill>
              </a:rPr>
              <a:t> de mise </a:t>
            </a:r>
            <a:r>
              <a:rPr lang="en-GB" altLang="en-US" sz="1500" u="sng" dirty="0" err="1">
                <a:solidFill>
                  <a:srgbClr val="000066"/>
                </a:solidFill>
              </a:rPr>
              <a:t>en</a:t>
            </a:r>
            <a:r>
              <a:rPr lang="en-GB" altLang="en-US" sz="1500" u="sng" dirty="0">
                <a:solidFill>
                  <a:srgbClr val="000066"/>
                </a:solidFill>
              </a:rPr>
              <a:t> </a:t>
            </a:r>
            <a:r>
              <a:rPr lang="en-GB" altLang="en-US" sz="1500" u="sng" dirty="0" err="1">
                <a:solidFill>
                  <a:srgbClr val="000066"/>
                </a:solidFill>
              </a:rPr>
              <a:t>peivre</a:t>
            </a:r>
            <a:endParaRPr lang="en-GB" altLang="en-US" sz="1500" u="sng" dirty="0">
              <a:solidFill>
                <a:srgbClr val="000066"/>
              </a:solidFill>
            </a:endParaRPr>
          </a:p>
        </p:txBody>
      </p: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5037138" y="4713289"/>
            <a:ext cx="3479800" cy="420687"/>
            <a:chOff x="2092" y="3230"/>
            <a:chExt cx="3165" cy="354"/>
          </a:xfrm>
        </p:grpSpPr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266877A4-F3DE-4CEF-BB4A-81D24410D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3230"/>
              <a:ext cx="1053" cy="16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travaux</a:t>
              </a:r>
            </a:p>
          </p:txBody>
        </p:sp>
        <p:sp>
          <p:nvSpPr>
            <p:cNvPr id="17443" name="Rectangle 30"/>
            <p:cNvSpPr>
              <a:spLocks noChangeArrowheads="1"/>
            </p:cNvSpPr>
            <p:nvPr/>
          </p:nvSpPr>
          <p:spPr bwMode="auto">
            <a:xfrm>
              <a:off x="3717" y="3417"/>
              <a:ext cx="1036" cy="16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800" b="1" dirty="0">
                  <a:solidFill>
                    <a:srgbClr val="000066"/>
                  </a:solidFill>
                </a:rPr>
                <a:t>Subvention</a:t>
              </a: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F69BA329-645E-4A3D-B0DC-22BF6E99D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" y="3230"/>
              <a:ext cx="1035" cy="16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 err="1">
                  <a:solidFill>
                    <a:srgbClr val="000066"/>
                  </a:solidFill>
                </a:rPr>
                <a:t>fourniture</a:t>
              </a:r>
              <a:endParaRPr lang="en-GB" altLang="en-US" sz="1350" dirty="0">
                <a:solidFill>
                  <a:srgbClr val="000066"/>
                </a:solidFill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3FB60C2F-69FB-437A-AE9C-EB44CC6E7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3230"/>
              <a:ext cx="1037" cy="16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350" dirty="0">
                  <a:solidFill>
                    <a:srgbClr val="000066"/>
                  </a:solidFill>
                </a:rPr>
                <a:t>services</a:t>
              </a:r>
            </a:p>
          </p:txBody>
        </p: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2448289" y="5227087"/>
            <a:ext cx="1646237" cy="658812"/>
            <a:chOff x="129" y="3506"/>
            <a:chExt cx="1341" cy="553"/>
          </a:xfrm>
        </p:grpSpPr>
        <p:sp>
          <p:nvSpPr>
            <p:cNvPr id="35" name="AutoShape 35">
              <a:extLst>
                <a:ext uri="{FF2B5EF4-FFF2-40B4-BE49-F238E27FC236}">
                  <a16:creationId xmlns:a16="http://schemas.microsoft.com/office/drawing/2014/main" id="{BBDC29E1-9A44-4D97-8635-0807EDC8A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3506"/>
              <a:ext cx="1018" cy="553"/>
            </a:xfrm>
            <a:prstGeom prst="flowChartProcess">
              <a:avLst/>
            </a:prstGeom>
            <a:gradFill rotWithShape="0">
              <a:gsLst>
                <a:gs pos="0">
                  <a:srgbClr val="E4CEBA"/>
                </a:gs>
                <a:gs pos="100000">
                  <a:srgbClr val="F3EAE1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 err="1">
                  <a:solidFill>
                    <a:srgbClr val="000066"/>
                  </a:solidFill>
                </a:rPr>
                <a:t>Paiements</a:t>
              </a:r>
              <a:r>
                <a:rPr lang="en-GB" altLang="en-US" sz="1350" dirty="0">
                  <a:solidFill>
                    <a:srgbClr val="000066"/>
                  </a:solidFill>
                </a:rPr>
                <a:t> /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recovery</a:t>
              </a:r>
            </a:p>
          </p:txBody>
        </p:sp>
        <p:sp>
          <p:nvSpPr>
            <p:cNvPr id="17440" name="Freeform 36"/>
            <p:cNvSpPr>
              <a:spLocks/>
            </p:cNvSpPr>
            <p:nvPr/>
          </p:nvSpPr>
          <p:spPr bwMode="auto">
            <a:xfrm>
              <a:off x="1138" y="3507"/>
              <a:ext cx="332" cy="551"/>
            </a:xfrm>
            <a:custGeom>
              <a:avLst/>
              <a:gdLst>
                <a:gd name="T0" fmla="*/ 1 w 321"/>
                <a:gd name="T1" fmla="*/ 0 h 516"/>
                <a:gd name="T2" fmla="*/ 393 w 321"/>
                <a:gd name="T3" fmla="*/ 387 h 516"/>
                <a:gd name="T4" fmla="*/ 0 w 321"/>
                <a:gd name="T5" fmla="*/ 766 h 5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1" h="516">
                  <a:moveTo>
                    <a:pt x="1" y="0"/>
                  </a:moveTo>
                  <a:lnTo>
                    <a:pt x="321" y="260"/>
                  </a:lnTo>
                  <a:lnTo>
                    <a:pt x="0" y="516"/>
                  </a:lnTo>
                </a:path>
              </a:pathLst>
            </a:custGeom>
            <a:gradFill rotWithShape="0">
              <a:gsLst>
                <a:gs pos="0">
                  <a:srgbClr val="F3EAE1"/>
                </a:gs>
                <a:gs pos="100000">
                  <a:srgbClr val="C993FF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5037138" y="5268913"/>
            <a:ext cx="3541712" cy="698500"/>
            <a:chOff x="2503" y="3442"/>
            <a:chExt cx="2444" cy="674"/>
          </a:xfrm>
        </p:grpSpPr>
        <p:sp>
          <p:nvSpPr>
            <p:cNvPr id="38" name="Rectangle 38">
              <a:extLst>
                <a:ext uri="{FF2B5EF4-FFF2-40B4-BE49-F238E27FC236}">
                  <a16:creationId xmlns:a16="http://schemas.microsoft.com/office/drawing/2014/main" id="{503DFD03-870A-4359-ABDD-C4B750B1A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3738"/>
              <a:ext cx="2444" cy="378"/>
            </a:xfrm>
            <a:prstGeom prst="rect">
              <a:avLst/>
            </a:prstGeom>
            <a:solidFill>
              <a:srgbClr val="CC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7437" name="Text Box 39"/>
            <p:cNvSpPr txBox="1">
              <a:spLocks noChangeArrowheads="1"/>
            </p:cNvSpPr>
            <p:nvPr/>
          </p:nvSpPr>
          <p:spPr bwMode="auto">
            <a:xfrm>
              <a:off x="3332" y="3710"/>
              <a:ext cx="75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US" sz="1500" dirty="0" err="1">
                  <a:solidFill>
                    <a:srgbClr val="000066"/>
                  </a:solidFill>
                </a:rPr>
                <a:t>Paiements</a:t>
              </a:r>
              <a:endParaRPr lang="en-GB" altLang="en-US" sz="1500" dirty="0">
                <a:solidFill>
                  <a:srgbClr val="000066"/>
                </a:solidFill>
              </a:endParaRPr>
            </a:p>
          </p:txBody>
        </p:sp>
        <p:sp>
          <p:nvSpPr>
            <p:cNvPr id="17438" name="Freeform 40"/>
            <p:cNvSpPr>
              <a:spLocks/>
            </p:cNvSpPr>
            <p:nvPr/>
          </p:nvSpPr>
          <p:spPr bwMode="auto">
            <a:xfrm>
              <a:off x="3601" y="3442"/>
              <a:ext cx="247" cy="196"/>
            </a:xfrm>
            <a:custGeom>
              <a:avLst/>
              <a:gdLst>
                <a:gd name="T0" fmla="*/ 61 w 247"/>
                <a:gd name="T1" fmla="*/ 2 h 196"/>
                <a:gd name="T2" fmla="*/ 61 w 247"/>
                <a:gd name="T3" fmla="*/ 109 h 196"/>
                <a:gd name="T4" fmla="*/ 0 w 247"/>
                <a:gd name="T5" fmla="*/ 109 h 196"/>
                <a:gd name="T6" fmla="*/ 120 w 247"/>
                <a:gd name="T7" fmla="*/ 196 h 196"/>
                <a:gd name="T8" fmla="*/ 247 w 247"/>
                <a:gd name="T9" fmla="*/ 108 h 196"/>
                <a:gd name="T10" fmla="*/ 180 w 247"/>
                <a:gd name="T11" fmla="*/ 108 h 196"/>
                <a:gd name="T12" fmla="*/ 181 w 247"/>
                <a:gd name="T13" fmla="*/ 0 h 1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7" h="196">
                  <a:moveTo>
                    <a:pt x="61" y="2"/>
                  </a:moveTo>
                  <a:lnTo>
                    <a:pt x="61" y="109"/>
                  </a:lnTo>
                  <a:lnTo>
                    <a:pt x="0" y="109"/>
                  </a:lnTo>
                  <a:lnTo>
                    <a:pt x="120" y="196"/>
                  </a:lnTo>
                  <a:lnTo>
                    <a:pt x="247" y="108"/>
                  </a:lnTo>
                  <a:lnTo>
                    <a:pt x="180" y="108"/>
                  </a:lnTo>
                  <a:lnTo>
                    <a:pt x="181" y="0"/>
                  </a:lnTo>
                </a:path>
              </a:pathLst>
            </a:custGeom>
            <a:solidFill>
              <a:srgbClr val="FF9999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aphicFrame>
        <p:nvGraphicFramePr>
          <p:cNvPr id="17428" name="Object 46"/>
          <p:cNvGraphicFramePr>
            <a:graphicFrameLocks noChangeAspect="1"/>
          </p:cNvGraphicFramePr>
          <p:nvPr/>
        </p:nvGraphicFramePr>
        <p:xfrm>
          <a:off x="8764588" y="2819401"/>
          <a:ext cx="812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icrografx FlowCharter 7 Document" r:id="rId3" imgW="1320165" imgH="905828" progId="FlowCharter7.Document">
                  <p:embed/>
                </p:oleObj>
              </mc:Choice>
              <mc:Fallback>
                <p:oleObj name="Micrografx FlowCharter 7 Document" r:id="rId3" imgW="1320165" imgH="905828" progId="FlowCharter7.Document">
                  <p:embed/>
                  <p:pic>
                    <p:nvPicPr>
                      <p:cNvPr id="1742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4588" y="2819401"/>
                        <a:ext cx="812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8"/>
          <p:cNvGrpSpPr>
            <a:grpSpLocks/>
          </p:cNvGrpSpPr>
          <p:nvPr/>
        </p:nvGrpSpPr>
        <p:grpSpPr bwMode="auto">
          <a:xfrm>
            <a:off x="2104656" y="4573462"/>
            <a:ext cx="2241859" cy="539728"/>
            <a:chOff x="129" y="2914"/>
            <a:chExt cx="1341" cy="553"/>
          </a:xfrm>
        </p:grpSpPr>
        <p:sp>
          <p:nvSpPr>
            <p:cNvPr id="45" name="AutoShape 49">
              <a:extLst>
                <a:ext uri="{FF2B5EF4-FFF2-40B4-BE49-F238E27FC236}">
                  <a16:creationId xmlns:a16="http://schemas.microsoft.com/office/drawing/2014/main" id="{58BE32F0-1E8C-4F2D-95E7-728676DF9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2914"/>
              <a:ext cx="1017" cy="553"/>
            </a:xfrm>
            <a:prstGeom prst="flowChartProcess">
              <a:avLst/>
            </a:prstGeom>
            <a:gradFill rotWithShape="0">
              <a:gsLst>
                <a:gs pos="0">
                  <a:srgbClr val="E4CEBA"/>
                </a:gs>
                <a:gs pos="100000">
                  <a:srgbClr val="F3EAE1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3300AF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3300AF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3300AF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3300AF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00AF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Budget </a:t>
              </a:r>
              <a:r>
                <a:rPr lang="en-GB" altLang="en-US" sz="1350" dirty="0" err="1">
                  <a:solidFill>
                    <a:srgbClr val="000066"/>
                  </a:solidFill>
                </a:rPr>
                <a:t>Individuel</a:t>
              </a:r>
              <a:r>
                <a:rPr lang="en-GB" altLang="en-US" sz="1350" dirty="0">
                  <a:solidFill>
                    <a:srgbClr val="000066"/>
                  </a:solidFill>
                </a:rPr>
                <a:t>/fin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1350" dirty="0">
                  <a:solidFill>
                    <a:srgbClr val="000066"/>
                  </a:solidFill>
                </a:rPr>
                <a:t>engagement</a:t>
              </a:r>
            </a:p>
          </p:txBody>
        </p:sp>
        <p:sp>
          <p:nvSpPr>
            <p:cNvPr id="17435" name="Freeform 50"/>
            <p:cNvSpPr>
              <a:spLocks/>
            </p:cNvSpPr>
            <p:nvPr/>
          </p:nvSpPr>
          <p:spPr bwMode="auto">
            <a:xfrm>
              <a:off x="1136" y="2914"/>
              <a:ext cx="334" cy="552"/>
            </a:xfrm>
            <a:custGeom>
              <a:avLst/>
              <a:gdLst>
                <a:gd name="T0" fmla="*/ 0 w 323"/>
                <a:gd name="T1" fmla="*/ 0 h 517"/>
                <a:gd name="T2" fmla="*/ 395 w 323"/>
                <a:gd name="T3" fmla="*/ 388 h 517"/>
                <a:gd name="T4" fmla="*/ 2 w 323"/>
                <a:gd name="T5" fmla="*/ 766 h 5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" h="517">
                  <a:moveTo>
                    <a:pt x="0" y="0"/>
                  </a:moveTo>
                  <a:lnTo>
                    <a:pt x="323" y="261"/>
                  </a:lnTo>
                  <a:lnTo>
                    <a:pt x="2" y="517"/>
                  </a:lnTo>
                </a:path>
              </a:pathLst>
            </a:custGeom>
            <a:gradFill rotWithShape="0">
              <a:gsLst>
                <a:gs pos="0">
                  <a:srgbClr val="F3EAE1"/>
                </a:gs>
                <a:gs pos="100000">
                  <a:srgbClr val="FF9999"/>
                </a:gs>
              </a:gsLst>
              <a:lin ang="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7" name="AutoShape 51">
            <a:extLst>
              <a:ext uri="{FF2B5EF4-FFF2-40B4-BE49-F238E27FC236}">
                <a16:creationId xmlns:a16="http://schemas.microsoft.com/office/drawing/2014/main" id="{A336FCF2-1D2F-4EDA-80C1-20922D1CD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801" y="2492375"/>
            <a:ext cx="265113" cy="2111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350">
              <a:solidFill>
                <a:schemeClr val="tx1"/>
              </a:solidFill>
            </a:endParaRPr>
          </a:p>
        </p:txBody>
      </p:sp>
      <p:sp>
        <p:nvSpPr>
          <p:cNvPr id="17431" name="Rectangle 53"/>
          <p:cNvSpPr>
            <a:spLocks noChangeArrowheads="1"/>
          </p:cNvSpPr>
          <p:nvPr/>
        </p:nvSpPr>
        <p:spPr bwMode="auto">
          <a:xfrm>
            <a:off x="5686426" y="3051175"/>
            <a:ext cx="2257425" cy="217488"/>
          </a:xfrm>
          <a:prstGeom prst="rect">
            <a:avLst/>
          </a:prstGeom>
          <a:solidFill>
            <a:srgbClr val="93FF9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rgbClr val="000066"/>
                </a:solidFill>
              </a:rPr>
              <a:t>Programme </a:t>
            </a:r>
            <a:r>
              <a:rPr lang="en-GB" altLang="en-US" sz="1500" dirty="0" err="1">
                <a:solidFill>
                  <a:srgbClr val="000066"/>
                </a:solidFill>
              </a:rPr>
              <a:t>d’Action</a:t>
            </a:r>
            <a:r>
              <a:rPr lang="en-GB" altLang="en-US" sz="1500" dirty="0">
                <a:solidFill>
                  <a:srgbClr val="000066"/>
                </a:solidFill>
              </a:rPr>
              <a:t> </a:t>
            </a:r>
            <a:r>
              <a:rPr lang="en-GB" altLang="en-US" sz="1500" dirty="0" err="1">
                <a:solidFill>
                  <a:srgbClr val="000066"/>
                </a:solidFill>
              </a:rPr>
              <a:t>Annuel</a:t>
            </a:r>
            <a:endParaRPr lang="en-GB" altLang="en-US" sz="1500" dirty="0">
              <a:solidFill>
                <a:srgbClr val="000066"/>
              </a:solidFill>
            </a:endParaRPr>
          </a:p>
        </p:txBody>
      </p:sp>
      <p:sp>
        <p:nvSpPr>
          <p:cNvPr id="17432" name="Text Box 54"/>
          <p:cNvSpPr txBox="1">
            <a:spLocks noChangeArrowheads="1"/>
          </p:cNvSpPr>
          <p:nvPr/>
        </p:nvSpPr>
        <p:spPr bwMode="auto">
          <a:xfrm>
            <a:off x="8709735" y="4703763"/>
            <a:ext cx="970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BE" altLang="en-US" sz="1200" b="1" dirty="0">
                <a:solidFill>
                  <a:srgbClr val="0000A6"/>
                </a:solidFill>
              </a:rPr>
              <a:t>Pays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BE" altLang="en-US" sz="1200" b="1" dirty="0">
                <a:solidFill>
                  <a:srgbClr val="0000A6"/>
                </a:solidFill>
              </a:rPr>
              <a:t> partenaire</a:t>
            </a:r>
            <a:endParaRPr lang="en-US" altLang="en-US" sz="1200" b="1" dirty="0">
              <a:solidFill>
                <a:srgbClr val="0000A6"/>
              </a:solidFill>
            </a:endParaRPr>
          </a:p>
        </p:txBody>
      </p:sp>
      <p:sp>
        <p:nvSpPr>
          <p:cNvPr id="50" name="Freeform 24"/>
          <p:cNvSpPr>
            <a:spLocks/>
          </p:cNvSpPr>
          <p:nvPr/>
        </p:nvSpPr>
        <p:spPr bwMode="auto">
          <a:xfrm>
            <a:off x="6711951" y="4300539"/>
            <a:ext cx="271463" cy="185737"/>
          </a:xfrm>
          <a:custGeom>
            <a:avLst/>
            <a:gdLst>
              <a:gd name="T0" fmla="*/ 2147483646 w 247"/>
              <a:gd name="T1" fmla="*/ 0 h 156"/>
              <a:gd name="T2" fmla="*/ 2147483646 w 247"/>
              <a:gd name="T3" fmla="*/ 2147483646 h 156"/>
              <a:gd name="T4" fmla="*/ 0 w 247"/>
              <a:gd name="T5" fmla="*/ 2147483646 h 156"/>
              <a:gd name="T6" fmla="*/ 2147483646 w 247"/>
              <a:gd name="T7" fmla="*/ 2147483646 h 156"/>
              <a:gd name="T8" fmla="*/ 2147483646 w 247"/>
              <a:gd name="T9" fmla="*/ 2147483646 h 156"/>
              <a:gd name="T10" fmla="*/ 2147483646 w 247"/>
              <a:gd name="T11" fmla="*/ 2147483646 h 156"/>
              <a:gd name="T12" fmla="*/ 2147483646 w 247"/>
              <a:gd name="T13" fmla="*/ 0 h 1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" h="156">
                <a:moveTo>
                  <a:pt x="61" y="0"/>
                </a:moveTo>
                <a:lnTo>
                  <a:pt x="61" y="69"/>
                </a:lnTo>
                <a:lnTo>
                  <a:pt x="0" y="69"/>
                </a:lnTo>
                <a:lnTo>
                  <a:pt x="120" y="156"/>
                </a:lnTo>
                <a:lnTo>
                  <a:pt x="247" y="68"/>
                </a:lnTo>
                <a:lnTo>
                  <a:pt x="180" y="68"/>
                </a:lnTo>
                <a:lnTo>
                  <a:pt x="181" y="0"/>
                </a:lnTo>
              </a:path>
            </a:pathLst>
          </a:custGeom>
          <a:solidFill>
            <a:srgbClr val="FFFF99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4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10" grpId="0" animBg="1" autoUpdateAnimBg="0"/>
      <p:bldP spid="15" grpId="0" animBg="1" autoUpdateAnimBg="0"/>
      <p:bldP spid="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charset="-128"/>
              </a:rPr>
              <a:t>Comment </a:t>
            </a:r>
            <a:r>
              <a:rPr lang="en-US" altLang="en-US" dirty="0" err="1">
                <a:ea typeface="ヒラギノ角ゴ Pro W3" charset="-128"/>
              </a:rPr>
              <a:t>avoir</a:t>
            </a:r>
            <a:r>
              <a:rPr lang="en-US" altLang="en-US" dirty="0">
                <a:ea typeface="ヒラギノ角ゴ Pro W3" charset="-128"/>
              </a:rPr>
              <a:t> un aperçu des </a:t>
            </a:r>
            <a:r>
              <a:rPr lang="en-US" altLang="en-US" dirty="0" err="1">
                <a:ea typeface="ヒラギノ角ゴ Pro W3" charset="-128"/>
              </a:rPr>
              <a:t>financements</a:t>
            </a:r>
            <a:r>
              <a:rPr lang="en-US" altLang="en-US" dirty="0">
                <a:ea typeface="ヒラギノ角ゴ Pro W3" charset="-128"/>
              </a:rPr>
              <a:t> par pays?</a:t>
            </a:r>
          </a:p>
        </p:txBody>
      </p:sp>
      <p:sp>
        <p:nvSpPr>
          <p:cNvPr id="17413" name="AutoShape 4">
            <a:extLst>
              <a:ext uri="{FF2B5EF4-FFF2-40B4-BE49-F238E27FC236}">
                <a16:creationId xmlns:a16="http://schemas.microsoft.com/office/drawing/2014/main" id="{03E5D25C-4E0B-42C4-905F-AF333F86F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6" y="1125539"/>
            <a:ext cx="3960813" cy="1798637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fr-FR" sz="2000" b="1" dirty="0" err="1">
                <a:solidFill>
                  <a:schemeClr val="bg1"/>
                </a:solidFill>
              </a:rPr>
              <a:t>Pilier</a:t>
            </a:r>
            <a:r>
              <a:rPr lang="en-US" altLang="fr-FR" sz="2000" b="1" dirty="0">
                <a:solidFill>
                  <a:schemeClr val="bg1"/>
                </a:solidFill>
              </a:rPr>
              <a:t> 2 du NDICI</a:t>
            </a:r>
            <a:r>
              <a:rPr lang="en-US" altLang="fr-FR" sz="2000" dirty="0">
                <a:solidFill>
                  <a:schemeClr val="bg1"/>
                </a:solidFill>
              </a:rPr>
              <a:t>: </a:t>
            </a:r>
            <a:r>
              <a:rPr lang="en-US" altLang="fr-FR" sz="2000" dirty="0" err="1">
                <a:solidFill>
                  <a:schemeClr val="bg1"/>
                </a:solidFill>
              </a:rPr>
              <a:t>Thématique</a:t>
            </a:r>
            <a:endParaRPr lang="en-US" altLang="fr-FR" sz="2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altLang="fr-FR" sz="2000" dirty="0" err="1">
                <a:solidFill>
                  <a:schemeClr val="bg1"/>
                </a:solidFill>
              </a:rPr>
              <a:t>Programme</a:t>
            </a:r>
            <a:r>
              <a:rPr lang="en-US" altLang="fr-FR" sz="2000" dirty="0">
                <a:solidFill>
                  <a:schemeClr val="bg1"/>
                </a:solidFill>
              </a:rPr>
              <a:t> </a:t>
            </a:r>
            <a:r>
              <a:rPr lang="en-US" altLang="fr-FR" sz="2000" dirty="0" err="1">
                <a:solidFill>
                  <a:schemeClr val="bg1"/>
                </a:solidFill>
              </a:rPr>
              <a:t>Indicatif</a:t>
            </a:r>
            <a:r>
              <a:rPr lang="en-US" altLang="fr-FR" sz="2000" dirty="0">
                <a:solidFill>
                  <a:schemeClr val="bg1"/>
                </a:solidFill>
              </a:rPr>
              <a:t> </a:t>
            </a:r>
            <a:r>
              <a:rPr lang="en-US" altLang="fr-FR" sz="2000" dirty="0" err="1">
                <a:solidFill>
                  <a:schemeClr val="bg1"/>
                </a:solidFill>
              </a:rPr>
              <a:t>Multiannuel</a:t>
            </a:r>
            <a:endParaRPr lang="en-US" altLang="fr-FR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altLang="fr-FR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bg1"/>
              </a:solidFill>
              <a:cs typeface="ヒラギノ角ゴ Pro W3" pitchFamily="-106" charset="-128"/>
            </a:endParaRPr>
          </a:p>
        </p:txBody>
      </p:sp>
      <p:sp>
        <p:nvSpPr>
          <p:cNvPr id="53254" name="AutoShape 5"/>
          <p:cNvSpPr>
            <a:spLocks noChangeArrowheads="1"/>
          </p:cNvSpPr>
          <p:nvPr/>
        </p:nvSpPr>
        <p:spPr bwMode="auto">
          <a:xfrm>
            <a:off x="2279651" y="1125539"/>
            <a:ext cx="3744913" cy="17986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b="1" dirty="0" err="1">
                <a:solidFill>
                  <a:schemeClr val="bg1"/>
                </a:solidFill>
              </a:rPr>
              <a:t>Pilier</a:t>
            </a:r>
            <a:r>
              <a:rPr lang="en-US" altLang="fr-FR" sz="1600" b="1" dirty="0">
                <a:solidFill>
                  <a:schemeClr val="bg1"/>
                </a:solidFill>
              </a:rPr>
              <a:t> 1 du NDICI</a:t>
            </a:r>
            <a:r>
              <a:rPr lang="en-US" altLang="fr-FR" sz="1600" dirty="0">
                <a:solidFill>
                  <a:schemeClr val="bg1"/>
                </a:solidFill>
              </a:rPr>
              <a:t>: </a:t>
            </a:r>
            <a:r>
              <a:rPr lang="en-US" altLang="fr-FR" sz="1600" dirty="0" err="1">
                <a:solidFill>
                  <a:schemeClr val="bg1"/>
                </a:solidFill>
              </a:rPr>
              <a:t>Géographique</a:t>
            </a:r>
            <a:endParaRPr lang="en-US" altLang="fr-FR" sz="16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 err="1">
                <a:solidFill>
                  <a:schemeClr val="bg1"/>
                </a:solidFill>
              </a:rPr>
              <a:t>Programme</a:t>
            </a:r>
            <a:r>
              <a:rPr lang="en-US" altLang="fr-FR" sz="1600" dirty="0">
                <a:solidFill>
                  <a:schemeClr val="bg1"/>
                </a:solidFill>
              </a:rPr>
              <a:t> </a:t>
            </a:r>
            <a:r>
              <a:rPr lang="en-US" altLang="fr-FR" sz="1600" dirty="0" err="1">
                <a:solidFill>
                  <a:schemeClr val="bg1"/>
                </a:solidFill>
              </a:rPr>
              <a:t>Indicatif</a:t>
            </a:r>
            <a:r>
              <a:rPr lang="en-US" altLang="fr-FR" sz="1600" dirty="0">
                <a:solidFill>
                  <a:schemeClr val="bg1"/>
                </a:solidFill>
              </a:rPr>
              <a:t> </a:t>
            </a:r>
            <a:r>
              <a:rPr lang="en-US" altLang="fr-FR" sz="1600" dirty="0" err="1">
                <a:solidFill>
                  <a:schemeClr val="bg1"/>
                </a:solidFill>
              </a:rPr>
              <a:t>Multiannuel</a:t>
            </a:r>
            <a:endParaRPr lang="en-US" altLang="fr-FR" sz="16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1800" dirty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fr-FR" sz="1800" dirty="0">
              <a:solidFill>
                <a:schemeClr val="accent2"/>
              </a:solidFill>
            </a:endParaRPr>
          </a:p>
        </p:txBody>
      </p:sp>
      <p:sp>
        <p:nvSpPr>
          <p:cNvPr id="17415" name="Text Box 8">
            <a:extLst>
              <a:ext uri="{FF2B5EF4-FFF2-40B4-BE49-F238E27FC236}">
                <a16:creationId xmlns:a16="http://schemas.microsoft.com/office/drawing/2014/main" id="{D3934826-08B0-4CFC-B7FA-DADB39878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246" y="4073330"/>
            <a:ext cx="4537075" cy="127476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n-US" sz="2400" b="1" dirty="0" err="1">
                <a:solidFill>
                  <a:schemeClr val="bg1"/>
                </a:solidFill>
                <a:latin typeface="+mn-lt"/>
                <a:cs typeface="ヒラギノ角ゴ Pro W3" pitchFamily="-106" charset="-128"/>
              </a:rPr>
              <a:t>Région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ヒラギノ角ゴ Pro W3" pitchFamily="-106" charset="-128"/>
              </a:rPr>
              <a:t> SADC</a:t>
            </a:r>
          </a:p>
        </p:txBody>
      </p:sp>
      <p:sp>
        <p:nvSpPr>
          <p:cNvPr id="17418" name="AutoShape 9">
            <a:extLst>
              <a:ext uri="{FF2B5EF4-FFF2-40B4-BE49-F238E27FC236}">
                <a16:creationId xmlns:a16="http://schemas.microsoft.com/office/drawing/2014/main" id="{D22CCAEB-BB57-4D80-9CD8-C2DE0291A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784" y="4291612"/>
            <a:ext cx="2057400" cy="8382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  <a:cs typeface="ヒラギノ角ゴ Pro W3" pitchFamily="-106" charset="-128"/>
              </a:rPr>
              <a:t>ZAMBIE</a:t>
            </a:r>
          </a:p>
        </p:txBody>
      </p:sp>
      <p:sp>
        <p:nvSpPr>
          <p:cNvPr id="17420" name="AutoShape 12">
            <a:extLst>
              <a:ext uri="{FF2B5EF4-FFF2-40B4-BE49-F238E27FC236}">
                <a16:creationId xmlns:a16="http://schemas.microsoft.com/office/drawing/2014/main" id="{006677A3-F5B1-49BF-85C6-52D6FFFC2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087564"/>
            <a:ext cx="1524000" cy="4778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3300AF"/>
                </a:solidFill>
                <a:cs typeface="ヒラギノ角ゴ Pro W3" pitchFamily="-106" charset="-128"/>
              </a:rPr>
              <a:t>Pays</a:t>
            </a:r>
          </a:p>
        </p:txBody>
      </p:sp>
      <p:sp>
        <p:nvSpPr>
          <p:cNvPr id="17421" name="AutoShape 13">
            <a:extLst>
              <a:ext uri="{FF2B5EF4-FFF2-40B4-BE49-F238E27FC236}">
                <a16:creationId xmlns:a16="http://schemas.microsoft.com/office/drawing/2014/main" id="{842F2E5C-DB51-4930-AC51-AF0BB86C7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2087564"/>
            <a:ext cx="1370012" cy="4778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 err="1">
                <a:solidFill>
                  <a:srgbClr val="3300AF"/>
                </a:solidFill>
                <a:cs typeface="ヒラギノ角ゴ Pro W3" pitchFamily="-106" charset="-128"/>
              </a:rPr>
              <a:t>Région</a:t>
            </a:r>
            <a:endParaRPr lang="en-US" b="1" dirty="0">
              <a:solidFill>
                <a:srgbClr val="3300AF"/>
              </a:solidFill>
              <a:cs typeface="ヒラギノ角ゴ Pro W3" pitchFamily="-106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E5639CFB-E729-40B4-A268-09B755FBD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170" y="2119542"/>
            <a:ext cx="1907430" cy="36240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3300AF"/>
                </a:solidFill>
                <a:cs typeface="ヒラギノ角ゴ Pro W3" pitchFamily="-106" charset="-128"/>
              </a:rPr>
              <a:t>Droits de </a:t>
            </a:r>
            <a:r>
              <a:rPr lang="en-US" b="1" dirty="0" err="1">
                <a:solidFill>
                  <a:srgbClr val="3300AF"/>
                </a:solidFill>
                <a:cs typeface="ヒラギノ角ゴ Pro W3" pitchFamily="-106" charset="-128"/>
              </a:rPr>
              <a:t>l’Homme</a:t>
            </a:r>
            <a:endParaRPr lang="en-US" b="1" dirty="0">
              <a:solidFill>
                <a:srgbClr val="3300AF"/>
              </a:solidFill>
              <a:cs typeface="ヒラギノ角ゴ Pro W3" pitchFamily="-106" charset="-128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254503B3-3FEB-4B6E-9DF0-E04C57B27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3912" y="2119542"/>
            <a:ext cx="936300" cy="445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3300AF"/>
                </a:solidFill>
                <a:cs typeface="ヒラギノ角ゴ Pro W3" pitchFamily="-106" charset="-128"/>
              </a:rPr>
              <a:t>OSC</a:t>
            </a:r>
          </a:p>
        </p:txBody>
      </p:sp>
    </p:spTree>
    <p:extLst>
      <p:ext uri="{BB962C8B-B14F-4D97-AF65-F5344CB8AC3E}">
        <p14:creationId xmlns:p14="http://schemas.microsoft.com/office/powerpoint/2010/main" val="94441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4A61-DE3E-414F-AB46-FB42EB77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Lien entre le NDICI et le cycle intervention de </a:t>
            </a:r>
            <a:r>
              <a:rPr lang="en-US" dirty="0" err="1"/>
              <a:t>l’UE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B2055-8D0B-4407-9229-90D1C735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Les différentes enveloppes budgétaires indiquées dans le NDICI vont être allouées au travers du cycle d’intervention de l’UE.</a:t>
            </a:r>
          </a:p>
          <a:p>
            <a:r>
              <a:rPr lang="fr-BE" dirty="0"/>
              <a:t>Nouveau budget, nouveau MFF, nouvel instrument financier. </a:t>
            </a:r>
          </a:p>
          <a:p>
            <a:r>
              <a:rPr lang="fr-BE" dirty="0"/>
              <a:t>La Commission a commencé une nouvelle phase de programmation qui a commencé au mois de décembre et qui va se terminer dans le courant du deuxième trimestre. </a:t>
            </a:r>
          </a:p>
          <a:p>
            <a:pPr lvl="1"/>
            <a:r>
              <a:rPr lang="fr-BE" dirty="0"/>
              <a:t>Instructions ont été donné au DUE pour enclencher la phase officielle de la programmation </a:t>
            </a:r>
          </a:p>
          <a:p>
            <a:pPr lvl="1"/>
            <a:r>
              <a:rPr lang="fr-BE" dirty="0"/>
              <a:t>A la fin du processus un nouveau MIP pays sera élaboré</a:t>
            </a:r>
          </a:p>
          <a:p>
            <a:pPr marL="268288" lvl="1" indent="0">
              <a:buNone/>
            </a:pPr>
            <a:endParaRPr lang="fr-BE" dirty="0"/>
          </a:p>
          <a:p>
            <a:pPr lvl="1"/>
            <a:r>
              <a:rPr lang="fr-BE" dirty="0"/>
              <a:t>Qu’est-ce que cela veut dire pour vous OSC, présent sur le terrain?</a:t>
            </a:r>
          </a:p>
          <a:p>
            <a:pPr lvl="2"/>
            <a:r>
              <a:rPr lang="fr-BE" dirty="0"/>
              <a:t>Vous devez vous positionner</a:t>
            </a:r>
          </a:p>
          <a:p>
            <a:pPr lvl="2"/>
            <a:r>
              <a:rPr lang="fr-BE" dirty="0"/>
              <a:t>Participer aux consultations que les </a:t>
            </a:r>
            <a:r>
              <a:rPr lang="fr-BE" dirty="0" err="1"/>
              <a:t>DUEs</a:t>
            </a:r>
            <a:r>
              <a:rPr lang="fr-BE" dirty="0"/>
              <a:t> vont organiser</a:t>
            </a:r>
          </a:p>
          <a:p>
            <a:pPr marL="268288" lvl="1" indent="0">
              <a:buNone/>
            </a:pPr>
            <a:endParaRPr lang="fr-B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4A259-5C16-4327-8061-05ADED5874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11981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473" y="513197"/>
            <a:ext cx="3814681" cy="575019"/>
          </a:xfrm>
        </p:spPr>
        <p:txBody>
          <a:bodyPr/>
          <a:lstStyle/>
          <a:p>
            <a:r>
              <a:rPr lang="en-BE" dirty="0"/>
              <a:t>Le cycle des OSC</a:t>
            </a:r>
            <a:endParaRPr lang="en-GB" dirty="0"/>
          </a:p>
        </p:txBody>
      </p:sp>
      <p:sp>
        <p:nvSpPr>
          <p:cNvPr id="6" name="Circular Arrow 5"/>
          <p:cNvSpPr/>
          <p:nvPr/>
        </p:nvSpPr>
        <p:spPr>
          <a:xfrm rot="17501928">
            <a:off x="5694819" y="-265969"/>
            <a:ext cx="4434628" cy="5351204"/>
          </a:xfrm>
          <a:prstGeom prst="circular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 rot="6573006">
            <a:off x="5850675" y="-349634"/>
            <a:ext cx="4434628" cy="5351204"/>
          </a:xfrm>
          <a:prstGeom prst="circular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0376" y="687592"/>
            <a:ext cx="1753455" cy="347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Programmation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600802" y="3895046"/>
            <a:ext cx="1674513" cy="5836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Décision de financement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2101" y="2701077"/>
            <a:ext cx="1712321" cy="347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Mise en œuvre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17777" y="1381039"/>
            <a:ext cx="1431851" cy="347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Clôture</a:t>
            </a:r>
          </a:p>
        </p:txBody>
      </p:sp>
      <p:sp>
        <p:nvSpPr>
          <p:cNvPr id="12" name="Snip Diagonal Corner Rectangle 11"/>
          <p:cNvSpPr/>
          <p:nvPr/>
        </p:nvSpPr>
        <p:spPr>
          <a:xfrm>
            <a:off x="8371497" y="124732"/>
            <a:ext cx="1398721" cy="498211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600" dirty="0">
                <a:solidFill>
                  <a:schemeClr val="bg1"/>
                </a:solidFill>
              </a:rPr>
              <a:t>Programmes indicatifs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10036311" y="3928461"/>
            <a:ext cx="1410326" cy="608706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Document d’Action</a:t>
            </a:r>
          </a:p>
        </p:txBody>
      </p:sp>
      <p:sp>
        <p:nvSpPr>
          <p:cNvPr id="14" name="Snip Diagonal Corner Rectangle 13"/>
          <p:cNvSpPr/>
          <p:nvPr/>
        </p:nvSpPr>
        <p:spPr>
          <a:xfrm>
            <a:off x="7143958" y="2147322"/>
            <a:ext cx="1413284" cy="672891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Appels d’offre + Appels à proposition</a:t>
            </a:r>
          </a:p>
        </p:txBody>
      </p:sp>
      <p:sp>
        <p:nvSpPr>
          <p:cNvPr id="15" name="Snip Diagonal Corner Rectangle 14"/>
          <p:cNvSpPr/>
          <p:nvPr/>
        </p:nvSpPr>
        <p:spPr>
          <a:xfrm>
            <a:off x="6600802" y="4478677"/>
            <a:ext cx="1674513" cy="490315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Convention de Financement (DTA)</a:t>
            </a:r>
          </a:p>
        </p:txBody>
      </p:sp>
      <p:sp>
        <p:nvSpPr>
          <p:cNvPr id="16" name="Snip Diagonal Corner Rectangle 15"/>
          <p:cNvSpPr/>
          <p:nvPr/>
        </p:nvSpPr>
        <p:spPr>
          <a:xfrm>
            <a:off x="3984246" y="1485388"/>
            <a:ext cx="999520" cy="342393"/>
          </a:xfrm>
          <a:prstGeom prst="snip2Diag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17" name="Snip Diagonal Corner Rectangle 16"/>
          <p:cNvSpPr/>
          <p:nvPr/>
        </p:nvSpPr>
        <p:spPr>
          <a:xfrm>
            <a:off x="3781436" y="2100091"/>
            <a:ext cx="1243055" cy="526898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Rapports de monitoring</a:t>
            </a:r>
          </a:p>
        </p:txBody>
      </p:sp>
      <p:sp>
        <p:nvSpPr>
          <p:cNvPr id="18" name="Snip Diagonal Corner Rectangle 17"/>
          <p:cNvSpPr/>
          <p:nvPr/>
        </p:nvSpPr>
        <p:spPr>
          <a:xfrm>
            <a:off x="4002650" y="1153163"/>
            <a:ext cx="981117" cy="295329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Audit</a:t>
            </a:r>
          </a:p>
        </p:txBody>
      </p:sp>
      <p:sp>
        <p:nvSpPr>
          <p:cNvPr id="20" name="Snip Diagonal Corner Rectangle 19"/>
          <p:cNvSpPr/>
          <p:nvPr/>
        </p:nvSpPr>
        <p:spPr>
          <a:xfrm>
            <a:off x="5134737" y="2125133"/>
            <a:ext cx="1886443" cy="491004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Marchés/subventions signés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60913" y="2472883"/>
            <a:ext cx="1431851" cy="347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bg1"/>
                </a:solidFill>
              </a:rPr>
              <a:t>Elaboration</a:t>
            </a:r>
          </a:p>
        </p:txBody>
      </p:sp>
      <p:sp>
        <p:nvSpPr>
          <p:cNvPr id="40" name="Circular Arrow 39"/>
          <p:cNvSpPr/>
          <p:nvPr/>
        </p:nvSpPr>
        <p:spPr>
          <a:xfrm rot="17501928">
            <a:off x="818880" y="1624856"/>
            <a:ext cx="4434628" cy="5351204"/>
          </a:xfrm>
          <a:prstGeom prst="circular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1" name="Circular Arrow 40"/>
          <p:cNvSpPr/>
          <p:nvPr/>
        </p:nvSpPr>
        <p:spPr>
          <a:xfrm rot="6573006">
            <a:off x="1004840" y="1708149"/>
            <a:ext cx="4434628" cy="5351204"/>
          </a:xfrm>
          <a:prstGeom prst="circular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05767" y="2691508"/>
            <a:ext cx="1753455" cy="347330"/>
          </a:xfrm>
          <a:prstGeom prst="rect">
            <a:avLst/>
          </a:prstGeom>
          <a:solidFill>
            <a:srgbClr val="66FF6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Programmation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98896" y="5159976"/>
            <a:ext cx="1712321" cy="347330"/>
          </a:xfrm>
          <a:prstGeom prst="rect">
            <a:avLst/>
          </a:prstGeom>
          <a:solidFill>
            <a:srgbClr val="66FF6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Mise en œuvre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3954" y="3363914"/>
            <a:ext cx="1431851" cy="347330"/>
          </a:xfrm>
          <a:prstGeom prst="rect">
            <a:avLst/>
          </a:prstGeom>
          <a:solidFill>
            <a:srgbClr val="66FF6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Clôture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88729" y="3416212"/>
            <a:ext cx="1431851" cy="347330"/>
          </a:xfrm>
          <a:prstGeom prst="rect">
            <a:avLst/>
          </a:prstGeom>
          <a:solidFill>
            <a:srgbClr val="66FF6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Identification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492943" y="4929690"/>
            <a:ext cx="1431851" cy="347330"/>
          </a:xfrm>
          <a:prstGeom prst="rect">
            <a:avLst/>
          </a:prstGeom>
          <a:solidFill>
            <a:srgbClr val="66FF66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Formulation</a:t>
            </a:r>
          </a:p>
        </p:txBody>
      </p:sp>
      <p:sp>
        <p:nvSpPr>
          <p:cNvPr id="31" name="Snip Diagonal Corner Rectangle 22">
            <a:extLst>
              <a:ext uri="{FF2B5EF4-FFF2-40B4-BE49-F238E27FC236}">
                <a16:creationId xmlns:a16="http://schemas.microsoft.com/office/drawing/2014/main" id="{DA2A6488-FA7F-41E3-8B66-EEC11688EEB2}"/>
              </a:ext>
            </a:extLst>
          </p:cNvPr>
          <p:cNvSpPr/>
          <p:nvPr/>
        </p:nvSpPr>
        <p:spPr>
          <a:xfrm>
            <a:off x="10468859" y="3084040"/>
            <a:ext cx="1529722" cy="679502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Fiche du Programme d’Action Annuel</a:t>
            </a:r>
          </a:p>
        </p:txBody>
      </p:sp>
      <p:sp>
        <p:nvSpPr>
          <p:cNvPr id="32" name="Snip Diagonal Corner Rectangle 32">
            <a:extLst>
              <a:ext uri="{FF2B5EF4-FFF2-40B4-BE49-F238E27FC236}">
                <a16:creationId xmlns:a16="http://schemas.microsoft.com/office/drawing/2014/main" id="{16A5123F-8F91-4A48-91DA-CFA6814F7218}"/>
              </a:ext>
            </a:extLst>
          </p:cNvPr>
          <p:cNvSpPr/>
          <p:nvPr/>
        </p:nvSpPr>
        <p:spPr>
          <a:xfrm>
            <a:off x="5636267" y="3123926"/>
            <a:ext cx="1712322" cy="622840"/>
          </a:xfrm>
          <a:prstGeom prst="snip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bg1"/>
                </a:solidFill>
              </a:rPr>
              <a:t>Programme d’Action Annuel et documents d’action</a:t>
            </a:r>
          </a:p>
        </p:txBody>
      </p:sp>
    </p:spTree>
    <p:extLst>
      <p:ext uri="{BB962C8B-B14F-4D97-AF65-F5344CB8AC3E}">
        <p14:creationId xmlns:p14="http://schemas.microsoft.com/office/powerpoint/2010/main" val="5866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ea typeface="ヒラギノ角ゴ Pro W3" charset="-128"/>
              </a:rPr>
              <a:t>Documents </a:t>
            </a:r>
            <a:r>
              <a:rPr lang="en-GB" altLang="en-US" dirty="0" err="1">
                <a:ea typeface="ヒラギノ角ゴ Pro W3" charset="-128"/>
              </a:rPr>
              <a:t>clés</a:t>
            </a:r>
            <a:r>
              <a:rPr lang="en-GB" altLang="en-US" dirty="0">
                <a:ea typeface="ヒラギノ角ゴ Pro W3" charset="-128"/>
              </a:rPr>
              <a:t> pour se </a:t>
            </a:r>
            <a:r>
              <a:rPr lang="en-GB" altLang="en-US" dirty="0" err="1">
                <a:ea typeface="ヒラギノ角ゴ Pro W3" charset="-128"/>
              </a:rPr>
              <a:t>positionner</a:t>
            </a:r>
            <a:endParaRPr lang="en-GB" altLang="en-US" dirty="0">
              <a:ea typeface="ヒラギノ角ゴ Pro W3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en-US" sz="2800" dirty="0">
                <a:ea typeface="MS PGothic" panose="020B0600070205080204" pitchFamily="34" charset="-128"/>
              </a:rPr>
              <a:t>Programme Indicatif Multi annuel pays et/ou région pour la période 2021-2027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dirty="0">
                <a:ea typeface="MS PGothic" panose="020B0600070205080204" pitchFamily="34" charset="-128"/>
              </a:rPr>
              <a:t>Programme d’Action Annuel (PAA)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dirty="0">
                <a:ea typeface="MS PGothic" panose="020B0600070205080204" pitchFamily="34" charset="-128"/>
              </a:rPr>
              <a:t>Informations sur les autres ONG, les plans du gouvernement, etc. 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800" dirty="0">
                <a:ea typeface="MS PGothic" panose="020B0600070205080204" pitchFamily="34" charset="-128"/>
              </a:rPr>
              <a:t>Evaluations à mi-parcours</a:t>
            </a:r>
          </a:p>
          <a:p>
            <a:pPr marL="268288" lvl="1" indent="0" eaLnBrk="1" hangingPunct="1">
              <a:lnSpc>
                <a:spcPct val="90000"/>
              </a:lnSpc>
              <a:buNone/>
            </a:pPr>
            <a:endParaRPr lang="en-GB" altLang="en-US" sz="2400" dirty="0">
              <a:latin typeface="Gill Sans MT" panose="020B0502020104020203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52855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7A8F82E-D56A-48DF-AA53-86A91014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ea typeface="ヒラギノ角ゴ Pro W3" charset="-128"/>
              </a:rPr>
              <a:t>Programme</a:t>
            </a:r>
            <a:r>
              <a:rPr lang="en-US" dirty="0">
                <a:ea typeface="ヒラギノ角ゴ Pro W3" charset="-128"/>
              </a:rPr>
              <a:t> indicatif </a:t>
            </a:r>
            <a:r>
              <a:rPr lang="en-US" dirty="0" err="1">
                <a:ea typeface="ヒラギノ角ゴ Pro W3" charset="-128"/>
              </a:rPr>
              <a:t>pluriannuel</a:t>
            </a:r>
            <a:r>
              <a:rPr lang="en-US" dirty="0">
                <a:ea typeface="ヒラギノ角ゴ Pro W3" charset="-128"/>
              </a:rPr>
              <a:t> (PIM) (2021 - 2027)</a:t>
            </a:r>
            <a:endParaRPr lang="en-US" kern="1200" dirty="0">
              <a:solidFill>
                <a:srgbClr val="333399"/>
              </a:solidFill>
              <a:ea typeface="ヒラギノ角ゴ Pro W3" charset="-128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8846-4C00-4D29-B69B-1715162F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lvl="1" indent="0" eaLnBrk="1" hangingPunct="1">
              <a:buNone/>
              <a:defRPr/>
            </a:pPr>
            <a:r>
              <a:rPr lang="en-US" dirty="0"/>
              <a:t>Géographique</a:t>
            </a:r>
          </a:p>
          <a:p>
            <a:pPr lvl="1" eaLnBrk="1" hangingPunct="1"/>
            <a:r>
              <a:rPr lang="en-US" altLang="en-US" dirty="0">
                <a:ea typeface="MS PGothic" panose="020B0600070205080204" pitchFamily="34" charset="-128"/>
              </a:rPr>
              <a:t>Identification des secteurs prioritaires 2021 - 2027</a:t>
            </a:r>
          </a:p>
          <a:p>
            <a:pPr lvl="1" eaLnBrk="1" hangingPunct="1"/>
            <a:r>
              <a:rPr lang="en-US" altLang="en-US" dirty="0">
                <a:ea typeface="MS PGothic" panose="020B0600070205080204" pitchFamily="34" charset="-128"/>
              </a:rPr>
              <a:t>Détail du soutien de l'UE aux </a:t>
            </a:r>
            <a:r>
              <a:rPr lang="en-US" altLang="en-US" b="1" dirty="0">
                <a:ea typeface="MS PGothic" panose="020B0600070205080204" pitchFamily="34" charset="-128"/>
              </a:rPr>
              <a:t>trois </a:t>
            </a:r>
            <a:r>
              <a:rPr lang="en-US" altLang="en-US" dirty="0">
                <a:ea typeface="MS PGothic" panose="020B0600070205080204" pitchFamily="34" charset="-128"/>
              </a:rPr>
              <a:t>secteurs prioritaires choisis</a:t>
            </a:r>
          </a:p>
          <a:p>
            <a:pPr lvl="1" eaLnBrk="1" hangingPunct="1"/>
            <a:r>
              <a:rPr lang="en-US" altLang="en-US" dirty="0">
                <a:ea typeface="MS PGothic" panose="020B0600070205080204" pitchFamily="34" charset="-128"/>
              </a:rPr>
              <a:t>Finalisation du PIM en consultation avec le gouvernement et les autres donateurs afin de maximiser la cohérence et l'impact du financement de la CE.</a:t>
            </a:r>
          </a:p>
          <a:p>
            <a:pPr marL="268288" lvl="1" indent="0" eaLnBrk="1" hangingPunct="1">
              <a:buNone/>
              <a:defRPr/>
            </a:pPr>
            <a:r>
              <a:rPr lang="en-US" dirty="0"/>
              <a:t>Thématique</a:t>
            </a:r>
          </a:p>
          <a:p>
            <a:pPr lvl="1" eaLnBrk="1" hangingPunct="1">
              <a:defRPr/>
            </a:pPr>
            <a:r>
              <a:rPr lang="en-US" dirty="0"/>
              <a:t>Processus similaire à celui de la programmation géographique</a:t>
            </a:r>
          </a:p>
          <a:p>
            <a:pPr lvl="1" eaLnBrk="1" hangingPunct="1">
              <a:defRPr/>
            </a:pPr>
            <a:r>
              <a:rPr lang="en-US" dirty="0"/>
              <a:t>Un PIM sera développé pour le pilier thématique du NDICI.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00A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00A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00A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00A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C0FC8-CD8A-4E11-BA23-3F95DA6F6213}" type="slidenum">
              <a:rPr lang="en-US" altLang="en-US" sz="1400"/>
              <a:t>9</a:t>
            </a:fld>
            <a:endParaRPr lang="en-US" altLang="en-US" sz="140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38199" y="1221863"/>
            <a:ext cx="10861999" cy="332399"/>
          </a:xfrm>
        </p:spPr>
        <p:txBody>
          <a:bodyPr/>
          <a:lstStyle/>
          <a:p>
            <a:r>
              <a:rPr lang="en-US" dirty="0"/>
              <a:t>Programmation géographique et thématique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98369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MDF">
      <a:dk1>
        <a:sysClr val="windowText" lastClr="000000"/>
      </a:dk1>
      <a:lt1>
        <a:sysClr val="window" lastClr="FFFFFF"/>
      </a:lt1>
      <a:dk2>
        <a:srgbClr val="D30E6C"/>
      </a:dk2>
      <a:lt2>
        <a:srgbClr val="E7E6E6"/>
      </a:lt2>
      <a:accent1>
        <a:srgbClr val="004A98"/>
      </a:accent1>
      <a:accent2>
        <a:srgbClr val="D93281"/>
      </a:accent2>
      <a:accent3>
        <a:srgbClr val="3C3C3B"/>
      </a:accent3>
      <a:accent4>
        <a:srgbClr val="8BADD0"/>
      </a:accent4>
      <a:accent5>
        <a:srgbClr val="F1B6D2"/>
      </a:accent5>
      <a:accent6>
        <a:srgbClr val="E3E3E2"/>
      </a:accent6>
      <a:hlink>
        <a:srgbClr val="004A98"/>
      </a:hlink>
      <a:folHlink>
        <a:srgbClr val="954F72"/>
      </a:folHlink>
    </a:clrScheme>
    <a:fontScheme name="MD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011355 MDF_powerpoint_template_v2.pptx" id="{EB93B03D-08B8-4D64-B312-20D1E43A7406}" vid="{658DB5DF-0236-4F2F-A546-2E3168DB4F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1883</TotalTime>
  <Words>600</Words>
  <Application>Microsoft Office PowerPoint</Application>
  <PresentationFormat>Widescreen</PresentationFormat>
  <Paragraphs>121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Office Theme</vt:lpstr>
      <vt:lpstr>Micrografx FlowCharter 7 Document</vt:lpstr>
      <vt:lpstr>Comment l’UE finance-t-elle des projets?  </vt:lpstr>
      <vt:lpstr>Sujets de ce module  </vt:lpstr>
      <vt:lpstr>Le cycle d’intervention</vt:lpstr>
      <vt:lpstr>Le cycle d’intervention  de l’UE</vt:lpstr>
      <vt:lpstr>Comment avoir un aperçu des financements par pays?</vt:lpstr>
      <vt:lpstr>Lien entre le NDICI et le cycle intervention de l’UE</vt:lpstr>
      <vt:lpstr>Le cycle des OSC</vt:lpstr>
      <vt:lpstr>Documents clés pour se positionner</vt:lpstr>
      <vt:lpstr>Programme indicatif pluriannuel (PIM) (2021 - 2027)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programme and project cycle</dc:title>
  <dc:creator>ndu</dc:creator>
  <cp:lastModifiedBy>Nicolas Dupic</cp:lastModifiedBy>
  <cp:revision>27</cp:revision>
  <cp:lastPrinted>2019-03-13T15:45:49Z</cp:lastPrinted>
  <dcterms:created xsi:type="dcterms:W3CDTF">2018-10-22T11:15:10Z</dcterms:created>
  <dcterms:modified xsi:type="dcterms:W3CDTF">2021-10-13T08:28:01Z</dcterms:modified>
</cp:coreProperties>
</file>