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80" r:id="rId4"/>
    <p:sldId id="281" r:id="rId5"/>
    <p:sldId id="282" r:id="rId6"/>
    <p:sldId id="261" r:id="rId7"/>
    <p:sldId id="262" r:id="rId8"/>
    <p:sldId id="265" r:id="rId9"/>
    <p:sldId id="290" r:id="rId10"/>
    <p:sldId id="266" r:id="rId11"/>
    <p:sldId id="268" r:id="rId12"/>
    <p:sldId id="273" r:id="rId13"/>
    <p:sldId id="267" r:id="rId14"/>
    <p:sldId id="435" r:id="rId15"/>
    <p:sldId id="272" r:id="rId16"/>
    <p:sldId id="438" r:id="rId17"/>
    <p:sldId id="270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7252" autoAdjust="0"/>
    <p:restoredTop sz="94660"/>
  </p:normalViewPr>
  <p:slideViewPr>
    <p:cSldViewPr snapToGrid="0" showGuides="1">
      <p:cViewPr varScale="1">
        <p:scale>
          <a:sx n="46" d="100"/>
          <a:sy n="46" d="100"/>
        </p:scale>
        <p:origin x="52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Répartition géographique </a:t>
            </a:r>
          </a:p>
          <a:p>
            <a:pPr>
              <a:defRPr/>
            </a:pPr>
            <a:r>
              <a:rPr lang="en-US"/>
              <a:t>en milliards d'euros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B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Répartition géographique en milliards d'euros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mc="http://schemas.openxmlformats.org/markup-compatibility/2006" xmlns:c14="http://schemas.microsoft.com/office/drawing/2007/8/2/chart" xmlns:c16="http://schemas.microsoft.com/office/drawing/2014/chart" xmlns:c15="http://schemas.microsoft.com/office/drawing/2012/chart" xmlns:c16r3="http://schemas.microsoft.com/office/drawing/2017/03/chart">
              <c:ext xmlns:c16="http://schemas.microsoft.com/office/drawing/2014/chart" uri="{C3380CC4-5D6E-409C-BE32-E72D297353CC}">
                <c16:uniqueId val="{00000002-1AAB-4820-B72C-C5AAAF88402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mc="http://schemas.openxmlformats.org/markup-compatibility/2006" xmlns:c14="http://schemas.microsoft.com/office/drawing/2007/8/2/chart" xmlns:c16="http://schemas.microsoft.com/office/drawing/2014/chart" xmlns:c15="http://schemas.microsoft.com/office/drawing/2012/chart" xmlns:c16r3="http://schemas.microsoft.com/office/drawing/2017/03/chart">
              <c:ext xmlns:c16="http://schemas.microsoft.com/office/drawing/2014/chart" uri="{C3380CC4-5D6E-409C-BE32-E72D297353CC}">
                <c16:uniqueId val="{00000003-3D3F-9847-86D0-691417B10FE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mc="http://schemas.openxmlformats.org/markup-compatibility/2006" xmlns:c14="http://schemas.microsoft.com/office/drawing/2007/8/2/chart" xmlns:c16="http://schemas.microsoft.com/office/drawing/2014/chart" xmlns:c15="http://schemas.microsoft.com/office/drawing/2012/chart" xmlns:c16r3="http://schemas.microsoft.com/office/drawing/2017/03/chart">
              <c:ext xmlns:c16="http://schemas.microsoft.com/office/drawing/2014/chart" uri="{C3380CC4-5D6E-409C-BE32-E72D297353CC}">
                <c16:uniqueId val="{00000005-3D3F-9847-86D0-691417B10FE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mc="http://schemas.openxmlformats.org/markup-compatibility/2006" xmlns:c14="http://schemas.microsoft.com/office/drawing/2007/8/2/chart" xmlns:c16="http://schemas.microsoft.com/office/drawing/2014/chart" xmlns:c15="http://schemas.microsoft.com/office/drawing/2012/chart" xmlns:c16r3="http://schemas.microsoft.com/office/drawing/2017/03/chart">
              <c:ext xmlns:c16="http://schemas.microsoft.com/office/drawing/2014/chart" uri="{C3380CC4-5D6E-409C-BE32-E72D297353CC}">
                <c16:uniqueId val="{00000007-3D3F-9847-86D0-691417B10FE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55BB963B-8399-A847-97A7-7ECC429A190D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/>
                      <a:t>
32,35%</a:t>
                    </a: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mc="http://schemas.openxmlformats.org/markup-compatibility/2006" xmlns:c14="http://schemas.microsoft.com/office/drawing/2007/8/2/chart" xmlns:c16="http://schemas.microsoft.com/office/drawing/2014/chart" xmlns:c15="http://schemas.microsoft.com/office/drawing/2012/chart" xmlns:c16r3="http://schemas.microsoft.com/office/drawing/2017/03/chart">
                <c:ext xmlns:c15="http://schemas.microsoft.com/office/drawing/2012/chart" uri="{CE6537A1-D6FC-4f65-9D91-7224C49458BB}">
                  <c15:layout>
                    <c:manualLayout>
                      <c:w val="0.23094210994194228"/>
                      <c:h val="0.1245086567992468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AAB-4820-B72C-C5AAAF88402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930EC87-5541-5040-86F5-CD3516A896DD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47%</a:t>
                    </a: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mc="http://schemas.openxmlformats.org/markup-compatibility/2006" xmlns:c14="http://schemas.microsoft.com/office/drawing/2007/8/2/chart" xmlns:c16="http://schemas.microsoft.com/office/drawing/2014/chart" xmlns:c15="http://schemas.microsoft.com/office/drawing/2012/chart" xmlns:c16r3="http://schemas.microsoft.com/office/drawing/2017/03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D3F-9847-86D0-691417B10FE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0949C31-E4CC-7142-B490-7A3AE0B99C1D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/>
                      <a:t>14,65 %.</a:t>
                    </a: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mc="http://schemas.openxmlformats.org/markup-compatibility/2006" xmlns:c14="http://schemas.microsoft.com/office/drawing/2007/8/2/chart" xmlns:c16="http://schemas.microsoft.com/office/drawing/2014/chart" xmlns:c15="http://schemas.microsoft.com/office/drawing/2012/chart" xmlns:c16r3="http://schemas.microsoft.com/office/drawing/2017/03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D3F-9847-86D0-691417B10FE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9781C22-EA5F-424F-BE68-CBA32A07F3C3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6%</a:t>
                    </a: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mc="http://schemas.openxmlformats.org/markup-compatibility/2006" xmlns:c14="http://schemas.microsoft.com/office/drawing/2007/8/2/chart" xmlns:c16="http://schemas.microsoft.com/office/drawing/2014/chart" xmlns:c15="http://schemas.microsoft.com/office/drawing/2012/chart" xmlns:c16r3="http://schemas.microsoft.com/office/drawing/2017/03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D3F-9847-86D0-691417B10F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BE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mc="http://schemas.openxmlformats.org/markup-compatibility/2006" xmlns:c14="http://schemas.microsoft.com/office/drawing/2007/8/2/chart" xmlns:c16="http://schemas.microsoft.com/office/drawing/2014/chart" xmlns:c15="http://schemas.microsoft.com/office/drawing/2012/chart" xmlns:c16r3="http://schemas.microsoft.com/office/drawing/2017/03/chart"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Neighbourhood</c:v>
                </c:pt>
                <c:pt idx="1">
                  <c:v>Sub-Saharan Africa</c:v>
                </c:pt>
                <c:pt idx="2">
                  <c:v>Asia and Pacific</c:v>
                </c:pt>
                <c:pt idx="3">
                  <c:v>America and Caribbean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19.32</c:v>
                </c:pt>
                <c:pt idx="1">
                  <c:v>29.18</c:v>
                </c:pt>
                <c:pt idx="2">
                  <c:v>8.48</c:v>
                </c:pt>
                <c:pt idx="3">
                  <c:v>3.39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5="http://schemas.microsoft.com/office/drawing/2012/chart" xmlns:c16r3="http://schemas.microsoft.com/office/drawing/2017/03/chart">
            <c:ext xmlns:c16="http://schemas.microsoft.com/office/drawing/2014/chart" uri="{C3380CC4-5D6E-409C-BE32-E72D297353CC}">
              <c16:uniqueId val="{00000000-1AAB-4820-B72C-C5AAAF884022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BE"/>
        </a:p>
      </c:txPr>
    </c:legend>
    <c:plotVisOnly val="1"/>
    <c:dispBlanksAs val="gap"/>
    <c:extLst xmlns:mc="http://schemas.openxmlformats.org/markup-compatibility/2006" xmlns:c14="http://schemas.microsoft.com/office/drawing/2007/8/2/chart" xmlns:c16="http://schemas.microsoft.com/office/drawing/2014/chart" xmlns:c15="http://schemas.microsoft.com/office/drawing/2012/chart" xmlns:c16r3="http://schemas.microsoft.com/office/drawing/2017/03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B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Allocation thématique </a:t>
            </a:r>
          </a:p>
          <a:p>
            <a:pPr>
              <a:defRPr/>
            </a:pPr>
            <a:r>
              <a:rPr lang="en-US" dirty="0"/>
              <a:t>en milliards d'euros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B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Répartition géographique en milliards d'euros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mc="http://schemas.openxmlformats.org/markup-compatibility/2006" xmlns:c14="http://schemas.microsoft.com/office/drawing/2007/8/2/chart" xmlns:c16="http://schemas.microsoft.com/office/drawing/2014/chart" xmlns:c15="http://schemas.microsoft.com/office/drawing/2012/chart" xmlns:c16r3="http://schemas.microsoft.com/office/drawing/2017/03/chart">
              <c:ext xmlns:c16="http://schemas.microsoft.com/office/drawing/2014/chart" uri="{C3380CC4-5D6E-409C-BE32-E72D297353CC}">
                <c16:uniqueId val="{00000002-1AAB-4820-B72C-C5AAAF88402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mc="http://schemas.openxmlformats.org/markup-compatibility/2006" xmlns:c14="http://schemas.microsoft.com/office/drawing/2007/8/2/chart" xmlns:c16="http://schemas.microsoft.com/office/drawing/2014/chart" xmlns:c15="http://schemas.microsoft.com/office/drawing/2012/chart" xmlns:c16r3="http://schemas.microsoft.com/office/drawing/2017/03/chart">
              <c:ext xmlns:c16="http://schemas.microsoft.com/office/drawing/2014/chart" uri="{C3380CC4-5D6E-409C-BE32-E72D297353CC}">
                <c16:uniqueId val="{00000003-9FA3-5449-A10B-2FF62AB06D5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mc="http://schemas.openxmlformats.org/markup-compatibility/2006" xmlns:c14="http://schemas.microsoft.com/office/drawing/2007/8/2/chart" xmlns:c16="http://schemas.microsoft.com/office/drawing/2014/chart" xmlns:c15="http://schemas.microsoft.com/office/drawing/2012/chart" xmlns:c16r3="http://schemas.microsoft.com/office/drawing/2017/03/chart">
              <c:ext xmlns:c16="http://schemas.microsoft.com/office/drawing/2014/chart" uri="{C3380CC4-5D6E-409C-BE32-E72D297353CC}">
                <c16:uniqueId val="{00000005-9FA3-5449-A10B-2FF62AB06D5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mc="http://schemas.openxmlformats.org/markup-compatibility/2006" xmlns:c14="http://schemas.microsoft.com/office/drawing/2007/8/2/chart" xmlns:c16="http://schemas.microsoft.com/office/drawing/2014/chart" xmlns:c15="http://schemas.microsoft.com/office/drawing/2012/chart" xmlns:c16r3="http://schemas.microsoft.com/office/drawing/2017/03/chart">
              <c:ext xmlns:c16="http://schemas.microsoft.com/office/drawing/2014/chart" uri="{C3380CC4-5D6E-409C-BE32-E72D297353CC}">
                <c16:uniqueId val="{00000007-9FA3-5449-A10B-2FF62AB06D5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BE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mc="http://schemas.openxmlformats.org/markup-compatibility/2006" xmlns:c14="http://schemas.microsoft.com/office/drawing/2007/8/2/chart" xmlns:c16="http://schemas.microsoft.com/office/drawing/2014/chart" xmlns:c15="http://schemas.microsoft.com/office/drawing/2012/chart" xmlns:c16r3="http://schemas.microsoft.com/office/drawing/2017/03/chart"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HR and Democracy</c:v>
                </c:pt>
                <c:pt idx="1">
                  <c:v>CSOs</c:v>
                </c:pt>
                <c:pt idx="2">
                  <c:v>Stability and Peace</c:v>
                </c:pt>
                <c:pt idx="3">
                  <c:v>Global Challenges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1.3</c:v>
                </c:pt>
                <c:pt idx="1">
                  <c:v>1.3</c:v>
                </c:pt>
                <c:pt idx="2">
                  <c:v>0.9</c:v>
                </c:pt>
                <c:pt idx="3">
                  <c:v>2.7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5="http://schemas.microsoft.com/office/drawing/2012/chart" xmlns:c16r3="http://schemas.microsoft.com/office/drawing/2017/03/chart">
            <c:ext xmlns:c16="http://schemas.microsoft.com/office/drawing/2014/chart" uri="{C3380CC4-5D6E-409C-BE32-E72D297353CC}">
              <c16:uniqueId val="{00000000-1AAB-4820-B72C-C5AAAF884022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BE"/>
        </a:p>
      </c:txPr>
    </c:legend>
    <c:plotVisOnly val="1"/>
    <c:dispBlanksAs val="gap"/>
    <c:extLst xmlns:mc="http://schemas.openxmlformats.org/markup-compatibility/2006" xmlns:c14="http://schemas.microsoft.com/office/drawing/2007/8/2/chart" xmlns:c16="http://schemas.microsoft.com/office/drawing/2014/chart" xmlns:c15="http://schemas.microsoft.com/office/drawing/2012/chart" xmlns:c16r3="http://schemas.microsoft.com/office/drawing/2017/03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26E758-AAEE-4D1D-B3B9-86163596B2A2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B8936A-CF62-46B3-B11B-05F749D6C334}">
      <dgm:prSet phldrT="[Text]"/>
      <dgm:spPr/>
      <dgm:t>
        <a:bodyPr/>
        <a:lstStyle/>
        <a:p>
          <a:r>
            <a:rPr lang="en-BE" dirty="0"/>
            <a:t>Conseil de l’Union européen </a:t>
          </a:r>
          <a:endParaRPr lang="en-US" dirty="0"/>
        </a:p>
      </dgm:t>
    </dgm:pt>
    <dgm:pt modelId="{0D4BF99B-0C35-4E0B-9624-9591BB0A87E3}" type="parTrans" cxnId="{C7241AB6-F625-469A-BB5A-B5A90B7E1D2B}">
      <dgm:prSet/>
      <dgm:spPr/>
      <dgm:t>
        <a:bodyPr/>
        <a:lstStyle/>
        <a:p>
          <a:endParaRPr lang="en-US"/>
        </a:p>
      </dgm:t>
    </dgm:pt>
    <dgm:pt modelId="{2E8042B8-5745-4CAE-99E2-D7464FFCBCD3}" type="sibTrans" cxnId="{C7241AB6-F625-469A-BB5A-B5A90B7E1D2B}">
      <dgm:prSet/>
      <dgm:spPr/>
      <dgm:t>
        <a:bodyPr/>
        <a:lstStyle/>
        <a:p>
          <a:endParaRPr lang="en-US"/>
        </a:p>
      </dgm:t>
    </dgm:pt>
    <dgm:pt modelId="{C38E39EF-3BD9-455C-BA5F-31FF8A6B2CAA}">
      <dgm:prSet phldrT="[Text]"/>
      <dgm:spPr/>
      <dgm:t>
        <a:bodyPr/>
        <a:lstStyle/>
        <a:p>
          <a:r>
            <a:rPr lang="en-BE" dirty="0"/>
            <a:t>Commission européenne</a:t>
          </a:r>
          <a:endParaRPr lang="en-US" dirty="0"/>
        </a:p>
      </dgm:t>
    </dgm:pt>
    <dgm:pt modelId="{561A6D84-93F5-474D-96CC-BD237422538F}" type="parTrans" cxnId="{C8321EF6-05A4-4C5D-BA04-4F3DE6629417}">
      <dgm:prSet/>
      <dgm:spPr/>
      <dgm:t>
        <a:bodyPr/>
        <a:lstStyle/>
        <a:p>
          <a:endParaRPr lang="en-US"/>
        </a:p>
      </dgm:t>
    </dgm:pt>
    <dgm:pt modelId="{ADA23D4F-8516-41E8-900D-2ABEC7FD3B39}" type="sibTrans" cxnId="{C8321EF6-05A4-4C5D-BA04-4F3DE6629417}">
      <dgm:prSet/>
      <dgm:spPr/>
      <dgm:t>
        <a:bodyPr/>
        <a:lstStyle/>
        <a:p>
          <a:endParaRPr lang="en-US"/>
        </a:p>
      </dgm:t>
    </dgm:pt>
    <dgm:pt modelId="{0682A6A5-B31D-410E-948A-3706B390204C}">
      <dgm:prSet phldrT="[Text]"/>
      <dgm:spPr/>
      <dgm:t>
        <a:bodyPr/>
        <a:lstStyle/>
        <a:p>
          <a:r>
            <a:rPr lang="en-BE" dirty="0"/>
            <a:t>Parlement européen</a:t>
          </a:r>
          <a:endParaRPr lang="en-US" dirty="0"/>
        </a:p>
      </dgm:t>
    </dgm:pt>
    <dgm:pt modelId="{FFCC352D-8E99-460A-9BD1-CB4718F47545}" type="parTrans" cxnId="{0020C275-6E11-4337-959A-844B6555BCDC}">
      <dgm:prSet/>
      <dgm:spPr/>
      <dgm:t>
        <a:bodyPr/>
        <a:lstStyle/>
        <a:p>
          <a:endParaRPr lang="en-US"/>
        </a:p>
      </dgm:t>
    </dgm:pt>
    <dgm:pt modelId="{FD17FD6A-F0FB-4C4A-9EF8-543B43DAA878}" type="sibTrans" cxnId="{0020C275-6E11-4337-959A-844B6555BCDC}">
      <dgm:prSet/>
      <dgm:spPr/>
      <dgm:t>
        <a:bodyPr/>
        <a:lstStyle/>
        <a:p>
          <a:endParaRPr lang="en-US"/>
        </a:p>
      </dgm:t>
    </dgm:pt>
    <dgm:pt modelId="{D9BF7CB6-CBF6-4A04-8B65-41D57D753BE2}" type="pres">
      <dgm:prSet presAssocID="{F726E758-AAEE-4D1D-B3B9-86163596B2A2}" presName="cycle" presStyleCnt="0">
        <dgm:presLayoutVars>
          <dgm:dir/>
          <dgm:resizeHandles val="exact"/>
        </dgm:presLayoutVars>
      </dgm:prSet>
      <dgm:spPr/>
    </dgm:pt>
    <dgm:pt modelId="{D5F0A89F-116D-4560-A0FC-A18CEBEDDAC2}" type="pres">
      <dgm:prSet presAssocID="{FDB8936A-CF62-46B3-B11B-05F749D6C334}" presName="node" presStyleLbl="node1" presStyleIdx="0" presStyleCnt="3">
        <dgm:presLayoutVars>
          <dgm:bulletEnabled val="1"/>
        </dgm:presLayoutVars>
      </dgm:prSet>
      <dgm:spPr/>
    </dgm:pt>
    <dgm:pt modelId="{94F902D2-7707-4270-8354-61F99176A6DC}" type="pres">
      <dgm:prSet presAssocID="{FDB8936A-CF62-46B3-B11B-05F749D6C334}" presName="spNode" presStyleCnt="0"/>
      <dgm:spPr/>
    </dgm:pt>
    <dgm:pt modelId="{BFD661C5-19C1-40AD-9779-802C9B88F61F}" type="pres">
      <dgm:prSet presAssocID="{2E8042B8-5745-4CAE-99E2-D7464FFCBCD3}" presName="sibTrans" presStyleLbl="sibTrans1D1" presStyleIdx="0" presStyleCnt="3"/>
      <dgm:spPr/>
    </dgm:pt>
    <dgm:pt modelId="{2164EDAA-1838-4A78-8E8A-982B852D10C2}" type="pres">
      <dgm:prSet presAssocID="{C38E39EF-3BD9-455C-BA5F-31FF8A6B2CAA}" presName="node" presStyleLbl="node1" presStyleIdx="1" presStyleCnt="3">
        <dgm:presLayoutVars>
          <dgm:bulletEnabled val="1"/>
        </dgm:presLayoutVars>
      </dgm:prSet>
      <dgm:spPr/>
    </dgm:pt>
    <dgm:pt modelId="{E884339E-FE29-4511-992D-F27E623D90D2}" type="pres">
      <dgm:prSet presAssocID="{C38E39EF-3BD9-455C-BA5F-31FF8A6B2CAA}" presName="spNode" presStyleCnt="0"/>
      <dgm:spPr/>
    </dgm:pt>
    <dgm:pt modelId="{3231FE4A-5C8D-4E1C-AC33-9018A152CC98}" type="pres">
      <dgm:prSet presAssocID="{ADA23D4F-8516-41E8-900D-2ABEC7FD3B39}" presName="sibTrans" presStyleLbl="sibTrans1D1" presStyleIdx="1" presStyleCnt="3"/>
      <dgm:spPr/>
    </dgm:pt>
    <dgm:pt modelId="{09F947D5-51DA-46F0-A708-549F491A2D5E}" type="pres">
      <dgm:prSet presAssocID="{0682A6A5-B31D-410E-948A-3706B390204C}" presName="node" presStyleLbl="node1" presStyleIdx="2" presStyleCnt="3">
        <dgm:presLayoutVars>
          <dgm:bulletEnabled val="1"/>
        </dgm:presLayoutVars>
      </dgm:prSet>
      <dgm:spPr/>
    </dgm:pt>
    <dgm:pt modelId="{D9346441-501E-48DE-96DE-E0F0888E79EF}" type="pres">
      <dgm:prSet presAssocID="{0682A6A5-B31D-410E-948A-3706B390204C}" presName="spNode" presStyleCnt="0"/>
      <dgm:spPr/>
    </dgm:pt>
    <dgm:pt modelId="{0E652010-BB20-4552-9945-8756FB419B09}" type="pres">
      <dgm:prSet presAssocID="{FD17FD6A-F0FB-4C4A-9EF8-543B43DAA878}" presName="sibTrans" presStyleLbl="sibTrans1D1" presStyleIdx="2" presStyleCnt="3"/>
      <dgm:spPr/>
    </dgm:pt>
  </dgm:ptLst>
  <dgm:cxnLst>
    <dgm:cxn modelId="{EBF3AA03-8B3D-4F30-8513-412A98657D4C}" type="presOf" srcId="{FDB8936A-CF62-46B3-B11B-05F749D6C334}" destId="{D5F0A89F-116D-4560-A0FC-A18CEBEDDAC2}" srcOrd="0" destOrd="0" presId="urn:microsoft.com/office/officeart/2005/8/layout/cycle6"/>
    <dgm:cxn modelId="{EC29B226-F0B8-4413-8721-31C47424FC08}" type="presOf" srcId="{FD17FD6A-F0FB-4C4A-9EF8-543B43DAA878}" destId="{0E652010-BB20-4552-9945-8756FB419B09}" srcOrd="0" destOrd="0" presId="urn:microsoft.com/office/officeart/2005/8/layout/cycle6"/>
    <dgm:cxn modelId="{5249733B-73C1-4340-8CA5-E35179E29AB4}" type="presOf" srcId="{2E8042B8-5745-4CAE-99E2-D7464FFCBCD3}" destId="{BFD661C5-19C1-40AD-9779-802C9B88F61F}" srcOrd="0" destOrd="0" presId="urn:microsoft.com/office/officeart/2005/8/layout/cycle6"/>
    <dgm:cxn modelId="{6789EC67-DB69-4455-906A-7417D7DDA6DB}" type="presOf" srcId="{ADA23D4F-8516-41E8-900D-2ABEC7FD3B39}" destId="{3231FE4A-5C8D-4E1C-AC33-9018A152CC98}" srcOrd="0" destOrd="0" presId="urn:microsoft.com/office/officeart/2005/8/layout/cycle6"/>
    <dgm:cxn modelId="{0020C275-6E11-4337-959A-844B6555BCDC}" srcId="{F726E758-AAEE-4D1D-B3B9-86163596B2A2}" destId="{0682A6A5-B31D-410E-948A-3706B390204C}" srcOrd="2" destOrd="0" parTransId="{FFCC352D-8E99-460A-9BD1-CB4718F47545}" sibTransId="{FD17FD6A-F0FB-4C4A-9EF8-543B43DAA878}"/>
    <dgm:cxn modelId="{AAAC3359-758F-40B6-B5AD-889242B2F536}" type="presOf" srcId="{F726E758-AAEE-4D1D-B3B9-86163596B2A2}" destId="{D9BF7CB6-CBF6-4A04-8B65-41D57D753BE2}" srcOrd="0" destOrd="0" presId="urn:microsoft.com/office/officeart/2005/8/layout/cycle6"/>
    <dgm:cxn modelId="{C7241AB6-F625-469A-BB5A-B5A90B7E1D2B}" srcId="{F726E758-AAEE-4D1D-B3B9-86163596B2A2}" destId="{FDB8936A-CF62-46B3-B11B-05F749D6C334}" srcOrd="0" destOrd="0" parTransId="{0D4BF99B-0C35-4E0B-9624-9591BB0A87E3}" sibTransId="{2E8042B8-5745-4CAE-99E2-D7464FFCBCD3}"/>
    <dgm:cxn modelId="{DCAD24F5-8B46-418D-8619-5D3399F8766C}" type="presOf" srcId="{0682A6A5-B31D-410E-948A-3706B390204C}" destId="{09F947D5-51DA-46F0-A708-549F491A2D5E}" srcOrd="0" destOrd="0" presId="urn:microsoft.com/office/officeart/2005/8/layout/cycle6"/>
    <dgm:cxn modelId="{CD8177F5-DB8F-4A12-A072-3E51A6E08847}" type="presOf" srcId="{C38E39EF-3BD9-455C-BA5F-31FF8A6B2CAA}" destId="{2164EDAA-1838-4A78-8E8A-982B852D10C2}" srcOrd="0" destOrd="0" presId="urn:microsoft.com/office/officeart/2005/8/layout/cycle6"/>
    <dgm:cxn modelId="{C8321EF6-05A4-4C5D-BA04-4F3DE6629417}" srcId="{F726E758-AAEE-4D1D-B3B9-86163596B2A2}" destId="{C38E39EF-3BD9-455C-BA5F-31FF8A6B2CAA}" srcOrd="1" destOrd="0" parTransId="{561A6D84-93F5-474D-96CC-BD237422538F}" sibTransId="{ADA23D4F-8516-41E8-900D-2ABEC7FD3B39}"/>
    <dgm:cxn modelId="{4828377C-F35E-4394-BED3-A3D321B3F20A}" type="presParOf" srcId="{D9BF7CB6-CBF6-4A04-8B65-41D57D753BE2}" destId="{D5F0A89F-116D-4560-A0FC-A18CEBEDDAC2}" srcOrd="0" destOrd="0" presId="urn:microsoft.com/office/officeart/2005/8/layout/cycle6"/>
    <dgm:cxn modelId="{62BEE516-6BAA-4F32-B2FF-388A093DD5B7}" type="presParOf" srcId="{D9BF7CB6-CBF6-4A04-8B65-41D57D753BE2}" destId="{94F902D2-7707-4270-8354-61F99176A6DC}" srcOrd="1" destOrd="0" presId="urn:microsoft.com/office/officeart/2005/8/layout/cycle6"/>
    <dgm:cxn modelId="{1C13B651-8503-4622-9C22-9C9EB2FB0A29}" type="presParOf" srcId="{D9BF7CB6-CBF6-4A04-8B65-41D57D753BE2}" destId="{BFD661C5-19C1-40AD-9779-802C9B88F61F}" srcOrd="2" destOrd="0" presId="urn:microsoft.com/office/officeart/2005/8/layout/cycle6"/>
    <dgm:cxn modelId="{B7F03209-A0F9-40D5-AE8A-CF46B6C19B62}" type="presParOf" srcId="{D9BF7CB6-CBF6-4A04-8B65-41D57D753BE2}" destId="{2164EDAA-1838-4A78-8E8A-982B852D10C2}" srcOrd="3" destOrd="0" presId="urn:microsoft.com/office/officeart/2005/8/layout/cycle6"/>
    <dgm:cxn modelId="{519E70D5-69B1-4D60-B542-63985AD147B0}" type="presParOf" srcId="{D9BF7CB6-CBF6-4A04-8B65-41D57D753BE2}" destId="{E884339E-FE29-4511-992D-F27E623D90D2}" srcOrd="4" destOrd="0" presId="urn:microsoft.com/office/officeart/2005/8/layout/cycle6"/>
    <dgm:cxn modelId="{873B1610-C559-4C82-9924-36A4ED7872EE}" type="presParOf" srcId="{D9BF7CB6-CBF6-4A04-8B65-41D57D753BE2}" destId="{3231FE4A-5C8D-4E1C-AC33-9018A152CC98}" srcOrd="5" destOrd="0" presId="urn:microsoft.com/office/officeart/2005/8/layout/cycle6"/>
    <dgm:cxn modelId="{E5717A2D-52F0-48CA-B752-FDD6CD159503}" type="presParOf" srcId="{D9BF7CB6-CBF6-4A04-8B65-41D57D753BE2}" destId="{09F947D5-51DA-46F0-A708-549F491A2D5E}" srcOrd="6" destOrd="0" presId="urn:microsoft.com/office/officeart/2005/8/layout/cycle6"/>
    <dgm:cxn modelId="{0AA340F3-5742-4335-8C5A-F684A86936B5}" type="presParOf" srcId="{D9BF7CB6-CBF6-4A04-8B65-41D57D753BE2}" destId="{D9346441-501E-48DE-96DE-E0F0888E79EF}" srcOrd="7" destOrd="0" presId="urn:microsoft.com/office/officeart/2005/8/layout/cycle6"/>
    <dgm:cxn modelId="{27ABF765-A5F3-46F9-AC01-019537053191}" type="presParOf" srcId="{D9BF7CB6-CBF6-4A04-8B65-41D57D753BE2}" destId="{0E652010-BB20-4552-9945-8756FB419B09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0A89F-116D-4560-A0FC-A18CEBEDDAC2}">
      <dsp:nvSpPr>
        <dsp:cNvPr id="0" name=""/>
        <dsp:cNvSpPr/>
      </dsp:nvSpPr>
      <dsp:spPr>
        <a:xfrm>
          <a:off x="2761703" y="464"/>
          <a:ext cx="1378324" cy="8959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1600" kern="1200" dirty="0"/>
            <a:t>Conseil de l’Union européen </a:t>
          </a:r>
          <a:endParaRPr lang="en-US" sz="1600" kern="1200" dirty="0"/>
        </a:p>
      </dsp:txBody>
      <dsp:txXfrm>
        <a:off x="2805438" y="44199"/>
        <a:ext cx="1290854" cy="808440"/>
      </dsp:txXfrm>
    </dsp:sp>
    <dsp:sp modelId="{BFD661C5-19C1-40AD-9779-802C9B88F61F}">
      <dsp:nvSpPr>
        <dsp:cNvPr id="0" name=""/>
        <dsp:cNvSpPr/>
      </dsp:nvSpPr>
      <dsp:spPr>
        <a:xfrm>
          <a:off x="2255211" y="448419"/>
          <a:ext cx="2391309" cy="2391309"/>
        </a:xfrm>
        <a:custGeom>
          <a:avLst/>
          <a:gdLst/>
          <a:ahLst/>
          <a:cxnLst/>
          <a:rect l="0" t="0" r="0" b="0"/>
          <a:pathLst>
            <a:path>
              <a:moveTo>
                <a:pt x="1894845" y="225745"/>
              </a:moveTo>
              <a:arcTo wR="1195654" hR="1195654" stAng="18347231" swAng="36494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4EDAA-1838-4A78-8E8A-982B852D10C2}">
      <dsp:nvSpPr>
        <dsp:cNvPr id="0" name=""/>
        <dsp:cNvSpPr/>
      </dsp:nvSpPr>
      <dsp:spPr>
        <a:xfrm>
          <a:off x="3797171" y="1793946"/>
          <a:ext cx="1378324" cy="8959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1600" kern="1200" dirty="0"/>
            <a:t>Commission européenne</a:t>
          </a:r>
          <a:endParaRPr lang="en-US" sz="1600" kern="1200" dirty="0"/>
        </a:p>
      </dsp:txBody>
      <dsp:txXfrm>
        <a:off x="3840906" y="1837681"/>
        <a:ext cx="1290854" cy="808440"/>
      </dsp:txXfrm>
    </dsp:sp>
    <dsp:sp modelId="{3231FE4A-5C8D-4E1C-AC33-9018A152CC98}">
      <dsp:nvSpPr>
        <dsp:cNvPr id="0" name=""/>
        <dsp:cNvSpPr/>
      </dsp:nvSpPr>
      <dsp:spPr>
        <a:xfrm>
          <a:off x="2255211" y="448419"/>
          <a:ext cx="2391309" cy="2391309"/>
        </a:xfrm>
        <a:custGeom>
          <a:avLst/>
          <a:gdLst/>
          <a:ahLst/>
          <a:cxnLst/>
          <a:rect l="0" t="0" r="0" b="0"/>
          <a:pathLst>
            <a:path>
              <a:moveTo>
                <a:pt x="1765082" y="2247007"/>
              </a:moveTo>
              <a:arcTo wR="1195654" hR="1195654" stAng="3693564" swAng="341287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947D5-51DA-46F0-A708-549F491A2D5E}">
      <dsp:nvSpPr>
        <dsp:cNvPr id="0" name=""/>
        <dsp:cNvSpPr/>
      </dsp:nvSpPr>
      <dsp:spPr>
        <a:xfrm>
          <a:off x="1726236" y="1793946"/>
          <a:ext cx="1378324" cy="8959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1600" kern="1200" dirty="0"/>
            <a:t>Parlement européen</a:t>
          </a:r>
          <a:endParaRPr lang="en-US" sz="1600" kern="1200" dirty="0"/>
        </a:p>
      </dsp:txBody>
      <dsp:txXfrm>
        <a:off x="1769971" y="1837681"/>
        <a:ext cx="1290854" cy="808440"/>
      </dsp:txXfrm>
    </dsp:sp>
    <dsp:sp modelId="{0E652010-BB20-4552-9945-8756FB419B09}">
      <dsp:nvSpPr>
        <dsp:cNvPr id="0" name=""/>
        <dsp:cNvSpPr/>
      </dsp:nvSpPr>
      <dsp:spPr>
        <a:xfrm>
          <a:off x="2255211" y="448419"/>
          <a:ext cx="2391309" cy="2391309"/>
        </a:xfrm>
        <a:custGeom>
          <a:avLst/>
          <a:gdLst/>
          <a:ahLst/>
          <a:cxnLst/>
          <a:rect l="0" t="0" r="0" b="0"/>
          <a:pathLst>
            <a:path>
              <a:moveTo>
                <a:pt x="7949" y="1333299"/>
              </a:moveTo>
              <a:arcTo wR="1195654" hR="1195654" stAng="10403365" swAng="36494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83157-2968-43CB-97B1-45423FCF9C08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3B59F-9D1C-40D9-A3C0-710907EAC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279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r>
              <a:rPr lang="fr-FR" dirty="0"/>
              <a:t>Important pour les formateurs, tous les sujets doivent être traités. Les messages clés sont soulignés dans chaque </a:t>
            </a:r>
            <a:r>
              <a:rPr lang="fr-FR"/>
              <a:t>diapositive.</a:t>
            </a:r>
            <a:endParaRPr lang="fr-FR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3B59F-9D1C-40D9-A3C0-710907EACA0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6994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545EFCDD-90A2-4C95-B360-2819A66217EE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0362988" y="0"/>
            <a:ext cx="152612" cy="6858000"/>
          </a:xfrm>
          <a:custGeom>
            <a:avLst/>
            <a:gdLst>
              <a:gd name="T0" fmla="*/ 0 w 96"/>
              <a:gd name="T1" fmla="*/ 0 h 4314"/>
              <a:gd name="T2" fmla="*/ 0 w 96"/>
              <a:gd name="T3" fmla="*/ 2009 h 4314"/>
              <a:gd name="T4" fmla="*/ 96 w 96"/>
              <a:gd name="T5" fmla="*/ 2106 h 4314"/>
              <a:gd name="T6" fmla="*/ 0 w 96"/>
              <a:gd name="T7" fmla="*/ 2204 h 4314"/>
              <a:gd name="T8" fmla="*/ 0 w 96"/>
              <a:gd name="T9" fmla="*/ 4314 h 4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" h="4314">
                <a:moveTo>
                  <a:pt x="0" y="0"/>
                </a:moveTo>
                <a:lnTo>
                  <a:pt x="0" y="2009"/>
                </a:lnTo>
                <a:lnTo>
                  <a:pt x="96" y="2106"/>
                </a:lnTo>
                <a:lnTo>
                  <a:pt x="0" y="2204"/>
                </a:lnTo>
                <a:lnTo>
                  <a:pt x="0" y="4314"/>
                </a:lnTo>
              </a:path>
            </a:pathLst>
          </a:custGeom>
          <a:noFill/>
          <a:ln w="19050" cap="flat">
            <a:solidFill>
              <a:srgbClr val="D30E6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E91AE4-586C-4F96-8CB8-F56EDAA1299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749300" y="3092824"/>
            <a:ext cx="9144000" cy="1777626"/>
          </a:xfrm>
        </p:spPr>
        <p:txBody>
          <a:bodyPr anchor="b"/>
          <a:lstStyle>
            <a:lvl1pPr algn="l">
              <a:defRPr sz="45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Long presentation title </a:t>
            </a:r>
            <a:br>
              <a:rPr lang="en-GB" dirty="0"/>
            </a:br>
            <a:r>
              <a:rPr lang="en-GB" dirty="0"/>
              <a:t>can run over two or</a:t>
            </a:r>
            <a:br>
              <a:rPr lang="en-GB" dirty="0"/>
            </a:br>
            <a:r>
              <a:rPr lang="en-GB" dirty="0"/>
              <a:t>maximum three 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029C7E-AA9B-4008-9034-AE8C9C51D4BA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749300" y="5167256"/>
            <a:ext cx="9144000" cy="387798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8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1" name="Date Placeholder 50">
            <a:extLst>
              <a:ext uri="{FF2B5EF4-FFF2-40B4-BE49-F238E27FC236}">
                <a16:creationId xmlns:a16="http://schemas.microsoft.com/office/drawing/2014/main" id="{6B9D3742-2F76-4DB1-9E1B-E63F3A201A45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746124" y="5652812"/>
            <a:ext cx="4629149" cy="195814"/>
          </a:xfrm>
        </p:spPr>
        <p:txBody>
          <a:bodyPr lIns="0" rIns="0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30 </a:t>
            </a:r>
            <a:r>
              <a:rPr lang="en-GB" dirty="0" err="1"/>
              <a:t>july</a:t>
            </a:r>
            <a:r>
              <a:rPr lang="en-GB" dirty="0"/>
              <a:t> 2017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A76BBAD-1D91-4B5F-82DB-D00A41E55935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749300" y="6105900"/>
            <a:ext cx="4625973" cy="332399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268288" indent="0">
              <a:buNone/>
              <a:defRPr sz="1600"/>
            </a:lvl2pPr>
            <a:lvl3pPr marL="538162" indent="0">
              <a:buNone/>
              <a:defRPr sz="1600"/>
            </a:lvl3pPr>
            <a:lvl4pPr marL="806450" indent="0">
              <a:buNone/>
              <a:defRPr sz="1600"/>
            </a:lvl4pPr>
            <a:lvl5pPr marL="1076325" indent="0">
              <a:buNone/>
              <a:defRPr sz="1600"/>
            </a:lvl5pPr>
          </a:lstStyle>
          <a:p>
            <a:pPr lvl="0"/>
            <a:r>
              <a:rPr lang="en-US" dirty="0"/>
              <a:t>Presenter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129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4B9D5EE6-5135-4321-888C-209DD8207E24}"/>
              </a:ext>
            </a:extLst>
          </p:cNvPr>
          <p:cNvSpPr>
            <a:spLocks/>
          </p:cNvSpPr>
          <p:nvPr userDrawn="1"/>
        </p:nvSpPr>
        <p:spPr bwMode="auto">
          <a:xfrm>
            <a:off x="0" y="3175"/>
            <a:ext cx="10515600" cy="6858000"/>
          </a:xfrm>
          <a:custGeom>
            <a:avLst/>
            <a:gdLst>
              <a:gd name="T0" fmla="*/ 6528 w 6624"/>
              <a:gd name="T1" fmla="*/ 4320 h 4320"/>
              <a:gd name="T2" fmla="*/ 0 w 6624"/>
              <a:gd name="T3" fmla="*/ 4320 h 4320"/>
              <a:gd name="T4" fmla="*/ 0 w 6624"/>
              <a:gd name="T5" fmla="*/ 0 h 4320"/>
              <a:gd name="T6" fmla="*/ 6528 w 6624"/>
              <a:gd name="T7" fmla="*/ 0 h 4320"/>
              <a:gd name="T8" fmla="*/ 6528 w 6624"/>
              <a:gd name="T9" fmla="*/ 2012 h 4320"/>
              <a:gd name="T10" fmla="*/ 6624 w 6624"/>
              <a:gd name="T11" fmla="*/ 2109 h 4320"/>
              <a:gd name="T12" fmla="*/ 6528 w 6624"/>
              <a:gd name="T13" fmla="*/ 2207 h 4320"/>
              <a:gd name="T14" fmla="*/ 6528 w 6624"/>
              <a:gd name="T15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624" h="4320">
                <a:moveTo>
                  <a:pt x="6528" y="4320"/>
                </a:moveTo>
                <a:lnTo>
                  <a:pt x="0" y="4320"/>
                </a:lnTo>
                <a:lnTo>
                  <a:pt x="0" y="0"/>
                </a:lnTo>
                <a:lnTo>
                  <a:pt x="6528" y="0"/>
                </a:lnTo>
                <a:lnTo>
                  <a:pt x="6528" y="2012"/>
                </a:lnTo>
                <a:lnTo>
                  <a:pt x="6624" y="2109"/>
                </a:lnTo>
                <a:lnTo>
                  <a:pt x="6528" y="2207"/>
                </a:lnTo>
                <a:lnTo>
                  <a:pt x="6528" y="432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87D1A7E7-7903-4395-84F7-4F77731CEF2D}"/>
              </a:ext>
            </a:extLst>
          </p:cNvPr>
          <p:cNvSpPr>
            <a:spLocks/>
          </p:cNvSpPr>
          <p:nvPr userDrawn="1"/>
        </p:nvSpPr>
        <p:spPr bwMode="auto">
          <a:xfrm>
            <a:off x="0" y="-3175"/>
            <a:ext cx="463550" cy="6858000"/>
          </a:xfrm>
          <a:custGeom>
            <a:avLst/>
            <a:gdLst>
              <a:gd name="T0" fmla="*/ 194 w 292"/>
              <a:gd name="T1" fmla="*/ 4320 h 4320"/>
              <a:gd name="T2" fmla="*/ 0 w 292"/>
              <a:gd name="T3" fmla="*/ 4320 h 4320"/>
              <a:gd name="T4" fmla="*/ 0 w 292"/>
              <a:gd name="T5" fmla="*/ 0 h 4320"/>
              <a:gd name="T6" fmla="*/ 194 w 292"/>
              <a:gd name="T7" fmla="*/ 0 h 4320"/>
              <a:gd name="T8" fmla="*/ 194 w 292"/>
              <a:gd name="T9" fmla="*/ 2010 h 4320"/>
              <a:gd name="T10" fmla="*/ 292 w 292"/>
              <a:gd name="T11" fmla="*/ 2108 h 4320"/>
              <a:gd name="T12" fmla="*/ 194 w 292"/>
              <a:gd name="T13" fmla="*/ 2204 h 4320"/>
              <a:gd name="T14" fmla="*/ 194 w 292"/>
              <a:gd name="T15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2" h="4320">
                <a:moveTo>
                  <a:pt x="194" y="4320"/>
                </a:moveTo>
                <a:lnTo>
                  <a:pt x="0" y="4320"/>
                </a:lnTo>
                <a:lnTo>
                  <a:pt x="0" y="0"/>
                </a:lnTo>
                <a:lnTo>
                  <a:pt x="194" y="0"/>
                </a:lnTo>
                <a:lnTo>
                  <a:pt x="194" y="2010"/>
                </a:lnTo>
                <a:lnTo>
                  <a:pt x="292" y="2108"/>
                </a:lnTo>
                <a:lnTo>
                  <a:pt x="194" y="2204"/>
                </a:lnTo>
                <a:lnTo>
                  <a:pt x="194" y="432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92E355-E7E1-4192-B220-85F098E74942}"/>
              </a:ext>
            </a:extLst>
          </p:cNvPr>
          <p:cNvSpPr txBox="1"/>
          <p:nvPr userDrawn="1"/>
        </p:nvSpPr>
        <p:spPr>
          <a:xfrm>
            <a:off x="686545" y="2133603"/>
            <a:ext cx="4270937" cy="2308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15000" dirty="0">
                <a:solidFill>
                  <a:schemeClr val="bg1"/>
                </a:solidFill>
              </a:rPr>
              <a:t>Q&amp;A</a:t>
            </a:r>
            <a:endParaRPr lang="en-GB" sz="1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04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191179C0-D432-40D9-A56F-3EE178DC4188}"/>
              </a:ext>
            </a:extLst>
          </p:cNvPr>
          <p:cNvSpPr>
            <a:spLocks/>
          </p:cNvSpPr>
          <p:nvPr userDrawn="1"/>
        </p:nvSpPr>
        <p:spPr bwMode="auto">
          <a:xfrm flipH="1">
            <a:off x="1676400" y="3175"/>
            <a:ext cx="10515600" cy="6858000"/>
          </a:xfrm>
          <a:custGeom>
            <a:avLst/>
            <a:gdLst>
              <a:gd name="T0" fmla="*/ 6528 w 6624"/>
              <a:gd name="T1" fmla="*/ 4320 h 4320"/>
              <a:gd name="T2" fmla="*/ 0 w 6624"/>
              <a:gd name="T3" fmla="*/ 4320 h 4320"/>
              <a:gd name="T4" fmla="*/ 0 w 6624"/>
              <a:gd name="T5" fmla="*/ 0 h 4320"/>
              <a:gd name="T6" fmla="*/ 6528 w 6624"/>
              <a:gd name="T7" fmla="*/ 0 h 4320"/>
              <a:gd name="T8" fmla="*/ 6528 w 6624"/>
              <a:gd name="T9" fmla="*/ 2012 h 4320"/>
              <a:gd name="T10" fmla="*/ 6624 w 6624"/>
              <a:gd name="T11" fmla="*/ 2109 h 4320"/>
              <a:gd name="T12" fmla="*/ 6528 w 6624"/>
              <a:gd name="T13" fmla="*/ 2207 h 4320"/>
              <a:gd name="T14" fmla="*/ 6528 w 6624"/>
              <a:gd name="T15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624" h="4320">
                <a:moveTo>
                  <a:pt x="6528" y="4320"/>
                </a:moveTo>
                <a:lnTo>
                  <a:pt x="0" y="4320"/>
                </a:lnTo>
                <a:lnTo>
                  <a:pt x="0" y="0"/>
                </a:lnTo>
                <a:lnTo>
                  <a:pt x="6528" y="0"/>
                </a:lnTo>
                <a:lnTo>
                  <a:pt x="6528" y="2012"/>
                </a:lnTo>
                <a:lnTo>
                  <a:pt x="6624" y="2109"/>
                </a:lnTo>
                <a:lnTo>
                  <a:pt x="6528" y="2207"/>
                </a:lnTo>
                <a:lnTo>
                  <a:pt x="6528" y="432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151EC2DF-1C9A-450E-B306-516842387800}"/>
              </a:ext>
            </a:extLst>
          </p:cNvPr>
          <p:cNvSpPr>
            <a:spLocks/>
          </p:cNvSpPr>
          <p:nvPr userDrawn="1"/>
        </p:nvSpPr>
        <p:spPr bwMode="auto">
          <a:xfrm flipH="1">
            <a:off x="11728450" y="-3175"/>
            <a:ext cx="463550" cy="6858000"/>
          </a:xfrm>
          <a:custGeom>
            <a:avLst/>
            <a:gdLst>
              <a:gd name="T0" fmla="*/ 194 w 292"/>
              <a:gd name="T1" fmla="*/ 4320 h 4320"/>
              <a:gd name="T2" fmla="*/ 0 w 292"/>
              <a:gd name="T3" fmla="*/ 4320 h 4320"/>
              <a:gd name="T4" fmla="*/ 0 w 292"/>
              <a:gd name="T5" fmla="*/ 0 h 4320"/>
              <a:gd name="T6" fmla="*/ 194 w 292"/>
              <a:gd name="T7" fmla="*/ 0 h 4320"/>
              <a:gd name="T8" fmla="*/ 194 w 292"/>
              <a:gd name="T9" fmla="*/ 2010 h 4320"/>
              <a:gd name="T10" fmla="*/ 292 w 292"/>
              <a:gd name="T11" fmla="*/ 2108 h 4320"/>
              <a:gd name="T12" fmla="*/ 194 w 292"/>
              <a:gd name="T13" fmla="*/ 2204 h 4320"/>
              <a:gd name="T14" fmla="*/ 194 w 292"/>
              <a:gd name="T15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2" h="4320">
                <a:moveTo>
                  <a:pt x="194" y="4320"/>
                </a:moveTo>
                <a:lnTo>
                  <a:pt x="0" y="4320"/>
                </a:lnTo>
                <a:lnTo>
                  <a:pt x="0" y="0"/>
                </a:lnTo>
                <a:lnTo>
                  <a:pt x="194" y="0"/>
                </a:lnTo>
                <a:lnTo>
                  <a:pt x="194" y="2010"/>
                </a:lnTo>
                <a:lnTo>
                  <a:pt x="292" y="2108"/>
                </a:lnTo>
                <a:lnTo>
                  <a:pt x="194" y="2204"/>
                </a:lnTo>
                <a:lnTo>
                  <a:pt x="194" y="432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0" name="Group 174">
            <a:extLst>
              <a:ext uri="{FF2B5EF4-FFF2-40B4-BE49-F238E27FC236}">
                <a16:creationId xmlns:a16="http://schemas.microsoft.com/office/drawing/2014/main" id="{D09B78F1-ADEE-4698-83BF-DF8A010D2E1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918375" y="2277034"/>
            <a:ext cx="4962796" cy="2259106"/>
            <a:chOff x="0" y="412"/>
            <a:chExt cx="7680" cy="3496"/>
          </a:xfrm>
          <a:solidFill>
            <a:schemeClr val="bg1"/>
          </a:solidFill>
        </p:grpSpPr>
        <p:sp>
          <p:nvSpPr>
            <p:cNvPr id="11" name="AutoShape 173">
              <a:extLst>
                <a:ext uri="{FF2B5EF4-FFF2-40B4-BE49-F238E27FC236}">
                  <a16:creationId xmlns:a16="http://schemas.microsoft.com/office/drawing/2014/main" id="{D65508E7-8F41-4D55-A528-56871E6CAF7F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0" y="412"/>
              <a:ext cx="7680" cy="349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75">
              <a:extLst>
                <a:ext uri="{FF2B5EF4-FFF2-40B4-BE49-F238E27FC236}">
                  <a16:creationId xmlns:a16="http://schemas.microsoft.com/office/drawing/2014/main" id="{33D90BA2-CCBB-4786-8069-BB0535BE18C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673" y="2484"/>
              <a:ext cx="2213" cy="719"/>
            </a:xfrm>
            <a:custGeom>
              <a:avLst/>
              <a:gdLst>
                <a:gd name="T0" fmla="*/ 511 w 1532"/>
                <a:gd name="T1" fmla="*/ 44 h 497"/>
                <a:gd name="T2" fmla="*/ 571 w 1532"/>
                <a:gd name="T3" fmla="*/ 0 h 497"/>
                <a:gd name="T4" fmla="*/ 606 w 1532"/>
                <a:gd name="T5" fmla="*/ 43 h 497"/>
                <a:gd name="T6" fmla="*/ 606 w 1532"/>
                <a:gd name="T7" fmla="*/ 64 h 497"/>
                <a:gd name="T8" fmla="*/ 557 w 1532"/>
                <a:gd name="T9" fmla="*/ 435 h 497"/>
                <a:gd name="T10" fmla="*/ 555 w 1532"/>
                <a:gd name="T11" fmla="*/ 446 h 497"/>
                <a:gd name="T12" fmla="*/ 510 w 1532"/>
                <a:gd name="T13" fmla="*/ 497 h 497"/>
                <a:gd name="T14" fmla="*/ 470 w 1532"/>
                <a:gd name="T15" fmla="*/ 456 h 497"/>
                <a:gd name="T16" fmla="*/ 472 w 1532"/>
                <a:gd name="T17" fmla="*/ 433 h 497"/>
                <a:gd name="T18" fmla="*/ 513 w 1532"/>
                <a:gd name="T19" fmla="*/ 165 h 497"/>
                <a:gd name="T20" fmla="*/ 331 w 1532"/>
                <a:gd name="T21" fmla="*/ 427 h 497"/>
                <a:gd name="T22" fmla="*/ 279 w 1532"/>
                <a:gd name="T23" fmla="*/ 470 h 497"/>
                <a:gd name="T24" fmla="*/ 240 w 1532"/>
                <a:gd name="T25" fmla="*/ 421 h 497"/>
                <a:gd name="T26" fmla="*/ 198 w 1532"/>
                <a:gd name="T27" fmla="*/ 163 h 497"/>
                <a:gd name="T28" fmla="*/ 82 w 1532"/>
                <a:gd name="T29" fmla="*/ 450 h 497"/>
                <a:gd name="T30" fmla="*/ 36 w 1532"/>
                <a:gd name="T31" fmla="*/ 497 h 497"/>
                <a:gd name="T32" fmla="*/ 0 w 1532"/>
                <a:gd name="T33" fmla="*/ 463 h 497"/>
                <a:gd name="T34" fmla="*/ 11 w 1532"/>
                <a:gd name="T35" fmla="*/ 422 h 497"/>
                <a:gd name="T36" fmla="*/ 160 w 1532"/>
                <a:gd name="T37" fmla="*/ 56 h 497"/>
                <a:gd name="T38" fmla="*/ 170 w 1532"/>
                <a:gd name="T39" fmla="*/ 36 h 497"/>
                <a:gd name="T40" fmla="*/ 216 w 1532"/>
                <a:gd name="T41" fmla="*/ 0 h 497"/>
                <a:gd name="T42" fmla="*/ 261 w 1532"/>
                <a:gd name="T43" fmla="*/ 51 h 497"/>
                <a:gd name="T44" fmla="*/ 308 w 1532"/>
                <a:gd name="T45" fmla="*/ 330 h 497"/>
                <a:gd name="T46" fmla="*/ 511 w 1532"/>
                <a:gd name="T47" fmla="*/ 44 h 497"/>
                <a:gd name="T48" fmla="*/ 796 w 1532"/>
                <a:gd name="T49" fmla="*/ 83 h 497"/>
                <a:gd name="T50" fmla="*/ 896 w 1532"/>
                <a:gd name="T51" fmla="*/ 83 h 497"/>
                <a:gd name="T52" fmla="*/ 1008 w 1532"/>
                <a:gd name="T53" fmla="*/ 186 h 497"/>
                <a:gd name="T54" fmla="*/ 886 w 1532"/>
                <a:gd name="T55" fmla="*/ 379 h 497"/>
                <a:gd name="T56" fmla="*/ 758 w 1532"/>
                <a:gd name="T57" fmla="*/ 417 h 497"/>
                <a:gd name="T58" fmla="*/ 726 w 1532"/>
                <a:gd name="T59" fmla="*/ 414 h 497"/>
                <a:gd name="T60" fmla="*/ 796 w 1532"/>
                <a:gd name="T61" fmla="*/ 83 h 497"/>
                <a:gd name="T62" fmla="*/ 795 w 1532"/>
                <a:gd name="T63" fmla="*/ 7 h 497"/>
                <a:gd name="T64" fmla="*/ 720 w 1532"/>
                <a:gd name="T65" fmla="*/ 62 h 497"/>
                <a:gd name="T66" fmla="*/ 718 w 1532"/>
                <a:gd name="T67" fmla="*/ 70 h 497"/>
                <a:gd name="T68" fmla="*/ 640 w 1532"/>
                <a:gd name="T69" fmla="*/ 425 h 497"/>
                <a:gd name="T70" fmla="*/ 637 w 1532"/>
                <a:gd name="T71" fmla="*/ 453 h 497"/>
                <a:gd name="T72" fmla="*/ 734 w 1532"/>
                <a:gd name="T73" fmla="*/ 495 h 497"/>
                <a:gd name="T74" fmla="*/ 970 w 1532"/>
                <a:gd name="T75" fmla="*/ 422 h 497"/>
                <a:gd name="T76" fmla="*/ 1096 w 1532"/>
                <a:gd name="T77" fmla="*/ 186 h 497"/>
                <a:gd name="T78" fmla="*/ 909 w 1532"/>
                <a:gd name="T79" fmla="*/ 7 h 497"/>
                <a:gd name="T80" fmla="*/ 795 w 1532"/>
                <a:gd name="T81" fmla="*/ 7 h 497"/>
                <a:gd name="T82" fmla="*/ 1289 w 1532"/>
                <a:gd name="T83" fmla="*/ 83 h 497"/>
                <a:gd name="T84" fmla="*/ 1477 w 1532"/>
                <a:gd name="T85" fmla="*/ 83 h 497"/>
                <a:gd name="T86" fmla="*/ 1510 w 1532"/>
                <a:gd name="T87" fmla="*/ 79 h 497"/>
                <a:gd name="T88" fmla="*/ 1532 w 1532"/>
                <a:gd name="T89" fmla="*/ 42 h 497"/>
                <a:gd name="T90" fmla="*/ 1485 w 1532"/>
                <a:gd name="T91" fmla="*/ 7 h 497"/>
                <a:gd name="T92" fmla="*/ 1279 w 1532"/>
                <a:gd name="T93" fmla="*/ 7 h 497"/>
                <a:gd name="T94" fmla="*/ 1205 w 1532"/>
                <a:gd name="T95" fmla="*/ 72 h 497"/>
                <a:gd name="T96" fmla="*/ 1127 w 1532"/>
                <a:gd name="T97" fmla="*/ 428 h 497"/>
                <a:gd name="T98" fmla="*/ 1124 w 1532"/>
                <a:gd name="T99" fmla="*/ 459 h 497"/>
                <a:gd name="T100" fmla="*/ 1163 w 1532"/>
                <a:gd name="T101" fmla="*/ 497 h 497"/>
                <a:gd name="T102" fmla="*/ 1211 w 1532"/>
                <a:gd name="T103" fmla="*/ 438 h 497"/>
                <a:gd name="T104" fmla="*/ 1250 w 1532"/>
                <a:gd name="T105" fmla="*/ 261 h 497"/>
                <a:gd name="T106" fmla="*/ 1412 w 1532"/>
                <a:gd name="T107" fmla="*/ 261 h 497"/>
                <a:gd name="T108" fmla="*/ 1455 w 1532"/>
                <a:gd name="T109" fmla="*/ 253 h 497"/>
                <a:gd name="T110" fmla="*/ 1472 w 1532"/>
                <a:gd name="T111" fmla="*/ 218 h 497"/>
                <a:gd name="T112" fmla="*/ 1458 w 1532"/>
                <a:gd name="T113" fmla="*/ 192 h 497"/>
                <a:gd name="T114" fmla="*/ 1419 w 1532"/>
                <a:gd name="T115" fmla="*/ 185 h 497"/>
                <a:gd name="T116" fmla="*/ 1267 w 1532"/>
                <a:gd name="T117" fmla="*/ 185 h 497"/>
                <a:gd name="T118" fmla="*/ 1289 w 1532"/>
                <a:gd name="T119" fmla="*/ 83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32" h="497">
                  <a:moveTo>
                    <a:pt x="511" y="44"/>
                  </a:moveTo>
                  <a:cubicBezTo>
                    <a:pt x="533" y="14"/>
                    <a:pt x="552" y="0"/>
                    <a:pt x="571" y="0"/>
                  </a:cubicBezTo>
                  <a:cubicBezTo>
                    <a:pt x="594" y="0"/>
                    <a:pt x="606" y="15"/>
                    <a:pt x="606" y="43"/>
                  </a:cubicBezTo>
                  <a:cubicBezTo>
                    <a:pt x="606" y="50"/>
                    <a:pt x="606" y="59"/>
                    <a:pt x="606" y="64"/>
                  </a:cubicBezTo>
                  <a:cubicBezTo>
                    <a:pt x="557" y="435"/>
                    <a:pt x="557" y="435"/>
                    <a:pt x="557" y="435"/>
                  </a:cubicBezTo>
                  <a:cubicBezTo>
                    <a:pt x="555" y="446"/>
                    <a:pt x="555" y="446"/>
                    <a:pt x="555" y="446"/>
                  </a:cubicBezTo>
                  <a:cubicBezTo>
                    <a:pt x="551" y="481"/>
                    <a:pt x="537" y="497"/>
                    <a:pt x="510" y="497"/>
                  </a:cubicBezTo>
                  <a:cubicBezTo>
                    <a:pt x="485" y="497"/>
                    <a:pt x="470" y="482"/>
                    <a:pt x="470" y="456"/>
                  </a:cubicBezTo>
                  <a:cubicBezTo>
                    <a:pt x="470" y="449"/>
                    <a:pt x="471" y="441"/>
                    <a:pt x="472" y="433"/>
                  </a:cubicBezTo>
                  <a:cubicBezTo>
                    <a:pt x="513" y="165"/>
                    <a:pt x="513" y="165"/>
                    <a:pt x="513" y="165"/>
                  </a:cubicBezTo>
                  <a:cubicBezTo>
                    <a:pt x="331" y="427"/>
                    <a:pt x="331" y="427"/>
                    <a:pt x="331" y="427"/>
                  </a:cubicBezTo>
                  <a:cubicBezTo>
                    <a:pt x="306" y="462"/>
                    <a:pt x="297" y="470"/>
                    <a:pt x="279" y="470"/>
                  </a:cubicBezTo>
                  <a:cubicBezTo>
                    <a:pt x="257" y="470"/>
                    <a:pt x="245" y="454"/>
                    <a:pt x="240" y="421"/>
                  </a:cubicBezTo>
                  <a:cubicBezTo>
                    <a:pt x="198" y="163"/>
                    <a:pt x="198" y="163"/>
                    <a:pt x="198" y="163"/>
                  </a:cubicBezTo>
                  <a:cubicBezTo>
                    <a:pt x="82" y="450"/>
                    <a:pt x="82" y="450"/>
                    <a:pt x="82" y="450"/>
                  </a:cubicBezTo>
                  <a:cubicBezTo>
                    <a:pt x="67" y="486"/>
                    <a:pt x="56" y="497"/>
                    <a:pt x="36" y="497"/>
                  </a:cubicBezTo>
                  <a:cubicBezTo>
                    <a:pt x="15" y="497"/>
                    <a:pt x="0" y="482"/>
                    <a:pt x="0" y="463"/>
                  </a:cubicBezTo>
                  <a:cubicBezTo>
                    <a:pt x="0" y="453"/>
                    <a:pt x="4" y="439"/>
                    <a:pt x="11" y="422"/>
                  </a:cubicBezTo>
                  <a:cubicBezTo>
                    <a:pt x="160" y="56"/>
                    <a:pt x="160" y="56"/>
                    <a:pt x="160" y="56"/>
                  </a:cubicBezTo>
                  <a:cubicBezTo>
                    <a:pt x="163" y="51"/>
                    <a:pt x="164" y="48"/>
                    <a:pt x="170" y="36"/>
                  </a:cubicBezTo>
                  <a:cubicBezTo>
                    <a:pt x="185" y="8"/>
                    <a:pt x="196" y="0"/>
                    <a:pt x="216" y="0"/>
                  </a:cubicBezTo>
                  <a:cubicBezTo>
                    <a:pt x="240" y="0"/>
                    <a:pt x="254" y="16"/>
                    <a:pt x="261" y="51"/>
                  </a:cubicBezTo>
                  <a:cubicBezTo>
                    <a:pt x="308" y="330"/>
                    <a:pt x="308" y="330"/>
                    <a:pt x="308" y="330"/>
                  </a:cubicBezTo>
                  <a:lnTo>
                    <a:pt x="511" y="44"/>
                  </a:lnTo>
                  <a:close/>
                  <a:moveTo>
                    <a:pt x="796" y="83"/>
                  </a:moveTo>
                  <a:cubicBezTo>
                    <a:pt x="896" y="83"/>
                    <a:pt x="896" y="83"/>
                    <a:pt x="896" y="83"/>
                  </a:cubicBezTo>
                  <a:cubicBezTo>
                    <a:pt x="969" y="83"/>
                    <a:pt x="1008" y="118"/>
                    <a:pt x="1008" y="186"/>
                  </a:cubicBezTo>
                  <a:cubicBezTo>
                    <a:pt x="1008" y="260"/>
                    <a:pt x="959" y="337"/>
                    <a:pt x="886" y="379"/>
                  </a:cubicBezTo>
                  <a:cubicBezTo>
                    <a:pt x="845" y="402"/>
                    <a:pt x="798" y="417"/>
                    <a:pt x="758" y="417"/>
                  </a:cubicBezTo>
                  <a:cubicBezTo>
                    <a:pt x="748" y="417"/>
                    <a:pt x="741" y="416"/>
                    <a:pt x="726" y="414"/>
                  </a:cubicBezTo>
                  <a:lnTo>
                    <a:pt x="796" y="83"/>
                  </a:lnTo>
                  <a:close/>
                  <a:moveTo>
                    <a:pt x="795" y="7"/>
                  </a:moveTo>
                  <a:cubicBezTo>
                    <a:pt x="743" y="7"/>
                    <a:pt x="731" y="17"/>
                    <a:pt x="720" y="62"/>
                  </a:cubicBezTo>
                  <a:cubicBezTo>
                    <a:pt x="718" y="70"/>
                    <a:pt x="718" y="70"/>
                    <a:pt x="718" y="70"/>
                  </a:cubicBezTo>
                  <a:cubicBezTo>
                    <a:pt x="640" y="425"/>
                    <a:pt x="640" y="425"/>
                    <a:pt x="640" y="425"/>
                  </a:cubicBezTo>
                  <a:cubicBezTo>
                    <a:pt x="638" y="436"/>
                    <a:pt x="637" y="447"/>
                    <a:pt x="637" y="453"/>
                  </a:cubicBezTo>
                  <a:cubicBezTo>
                    <a:pt x="637" y="484"/>
                    <a:pt x="663" y="495"/>
                    <a:pt x="734" y="495"/>
                  </a:cubicBezTo>
                  <a:cubicBezTo>
                    <a:pt x="824" y="495"/>
                    <a:pt x="906" y="470"/>
                    <a:pt x="970" y="422"/>
                  </a:cubicBezTo>
                  <a:cubicBezTo>
                    <a:pt x="1047" y="364"/>
                    <a:pt x="1096" y="275"/>
                    <a:pt x="1096" y="186"/>
                  </a:cubicBezTo>
                  <a:cubicBezTo>
                    <a:pt x="1096" y="75"/>
                    <a:pt x="1025" y="7"/>
                    <a:pt x="909" y="7"/>
                  </a:cubicBezTo>
                  <a:lnTo>
                    <a:pt x="795" y="7"/>
                  </a:lnTo>
                  <a:close/>
                  <a:moveTo>
                    <a:pt x="1289" y="83"/>
                  </a:moveTo>
                  <a:cubicBezTo>
                    <a:pt x="1477" y="83"/>
                    <a:pt x="1477" y="83"/>
                    <a:pt x="1477" y="83"/>
                  </a:cubicBezTo>
                  <a:cubicBezTo>
                    <a:pt x="1495" y="83"/>
                    <a:pt x="1501" y="83"/>
                    <a:pt x="1510" y="79"/>
                  </a:cubicBezTo>
                  <a:cubicBezTo>
                    <a:pt x="1523" y="73"/>
                    <a:pt x="1532" y="58"/>
                    <a:pt x="1532" y="42"/>
                  </a:cubicBezTo>
                  <a:cubicBezTo>
                    <a:pt x="1532" y="18"/>
                    <a:pt x="1518" y="7"/>
                    <a:pt x="1485" y="7"/>
                  </a:cubicBezTo>
                  <a:cubicBezTo>
                    <a:pt x="1279" y="7"/>
                    <a:pt x="1279" y="7"/>
                    <a:pt x="1279" y="7"/>
                  </a:cubicBezTo>
                  <a:cubicBezTo>
                    <a:pt x="1228" y="7"/>
                    <a:pt x="1217" y="18"/>
                    <a:pt x="1205" y="72"/>
                  </a:cubicBezTo>
                  <a:cubicBezTo>
                    <a:pt x="1127" y="428"/>
                    <a:pt x="1127" y="428"/>
                    <a:pt x="1127" y="428"/>
                  </a:cubicBezTo>
                  <a:cubicBezTo>
                    <a:pt x="1125" y="443"/>
                    <a:pt x="1124" y="451"/>
                    <a:pt x="1124" y="459"/>
                  </a:cubicBezTo>
                  <a:cubicBezTo>
                    <a:pt x="1124" y="481"/>
                    <a:pt x="1140" y="497"/>
                    <a:pt x="1163" y="497"/>
                  </a:cubicBezTo>
                  <a:cubicBezTo>
                    <a:pt x="1189" y="497"/>
                    <a:pt x="1203" y="481"/>
                    <a:pt x="1211" y="438"/>
                  </a:cubicBezTo>
                  <a:cubicBezTo>
                    <a:pt x="1250" y="261"/>
                    <a:pt x="1250" y="261"/>
                    <a:pt x="1250" y="261"/>
                  </a:cubicBezTo>
                  <a:cubicBezTo>
                    <a:pt x="1412" y="261"/>
                    <a:pt x="1412" y="261"/>
                    <a:pt x="1412" y="261"/>
                  </a:cubicBezTo>
                  <a:cubicBezTo>
                    <a:pt x="1437" y="261"/>
                    <a:pt x="1446" y="259"/>
                    <a:pt x="1455" y="253"/>
                  </a:cubicBezTo>
                  <a:cubicBezTo>
                    <a:pt x="1465" y="245"/>
                    <a:pt x="1472" y="232"/>
                    <a:pt x="1472" y="218"/>
                  </a:cubicBezTo>
                  <a:cubicBezTo>
                    <a:pt x="1472" y="207"/>
                    <a:pt x="1467" y="197"/>
                    <a:pt x="1458" y="192"/>
                  </a:cubicBezTo>
                  <a:cubicBezTo>
                    <a:pt x="1450" y="186"/>
                    <a:pt x="1444" y="185"/>
                    <a:pt x="1419" y="185"/>
                  </a:cubicBezTo>
                  <a:cubicBezTo>
                    <a:pt x="1267" y="185"/>
                    <a:pt x="1267" y="185"/>
                    <a:pt x="1267" y="185"/>
                  </a:cubicBezTo>
                  <a:lnTo>
                    <a:pt x="1289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76">
              <a:extLst>
                <a:ext uri="{FF2B5EF4-FFF2-40B4-BE49-F238E27FC236}">
                  <a16:creationId xmlns:a16="http://schemas.microsoft.com/office/drawing/2014/main" id="{32D029DF-DDB2-4573-85EC-F23AF22B3D0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" y="967"/>
              <a:ext cx="6114" cy="2862"/>
            </a:xfrm>
            <a:custGeom>
              <a:avLst/>
              <a:gdLst>
                <a:gd name="T0" fmla="*/ 1114 w 4232"/>
                <a:gd name="T1" fmla="*/ 0 h 1979"/>
                <a:gd name="T2" fmla="*/ 1245 w 4232"/>
                <a:gd name="T3" fmla="*/ 1090 h 1979"/>
                <a:gd name="T4" fmla="*/ 1066 w 4232"/>
                <a:gd name="T5" fmla="*/ 1167 h 1979"/>
                <a:gd name="T6" fmla="*/ 1167 w 4232"/>
                <a:gd name="T7" fmla="*/ 1335 h 1979"/>
                <a:gd name="T8" fmla="*/ 842 w 4232"/>
                <a:gd name="T9" fmla="*/ 1409 h 1979"/>
                <a:gd name="T10" fmla="*/ 1012 w 4232"/>
                <a:gd name="T11" fmla="*/ 166 h 1979"/>
                <a:gd name="T12" fmla="*/ 1213 w 4232"/>
                <a:gd name="T13" fmla="*/ 748 h 1979"/>
                <a:gd name="T14" fmla="*/ 1209 w 4232"/>
                <a:gd name="T15" fmla="*/ 782 h 1979"/>
                <a:gd name="T16" fmla="*/ 880 w 4232"/>
                <a:gd name="T17" fmla="*/ 588 h 1979"/>
                <a:gd name="T18" fmla="*/ 1174 w 4232"/>
                <a:gd name="T19" fmla="*/ 552 h 1979"/>
                <a:gd name="T20" fmla="*/ 751 w 4232"/>
                <a:gd name="T21" fmla="*/ 297 h 1979"/>
                <a:gd name="T22" fmla="*/ 711 w 4232"/>
                <a:gd name="T23" fmla="*/ 597 h 1979"/>
                <a:gd name="T24" fmla="*/ 634 w 4232"/>
                <a:gd name="T25" fmla="*/ 953 h 1979"/>
                <a:gd name="T26" fmla="*/ 519 w 4232"/>
                <a:gd name="T27" fmla="*/ 492 h 1979"/>
                <a:gd name="T28" fmla="*/ 448 w 4232"/>
                <a:gd name="T29" fmla="*/ 848 h 1979"/>
                <a:gd name="T30" fmla="*/ 347 w 4232"/>
                <a:gd name="T31" fmla="*/ 822 h 1979"/>
                <a:gd name="T32" fmla="*/ 541 w 4232"/>
                <a:gd name="T33" fmla="*/ 1240 h 1979"/>
                <a:gd name="T34" fmla="*/ 514 w 4232"/>
                <a:gd name="T35" fmla="*/ 446 h 1979"/>
                <a:gd name="T36" fmla="*/ 205 w 4232"/>
                <a:gd name="T37" fmla="*/ 591 h 1979"/>
                <a:gd name="T38" fmla="*/ 394 w 4232"/>
                <a:gd name="T39" fmla="*/ 598 h 1979"/>
                <a:gd name="T40" fmla="*/ 176 w 4232"/>
                <a:gd name="T41" fmla="*/ 957 h 1979"/>
                <a:gd name="T42" fmla="*/ 309 w 4232"/>
                <a:gd name="T43" fmla="*/ 781 h 1979"/>
                <a:gd name="T44" fmla="*/ 275 w 4232"/>
                <a:gd name="T45" fmla="*/ 1141 h 1979"/>
                <a:gd name="T46" fmla="*/ 325 w 4232"/>
                <a:gd name="T47" fmla="*/ 1370 h 1979"/>
                <a:gd name="T48" fmla="*/ 342 w 4232"/>
                <a:gd name="T49" fmla="*/ 1341 h 1979"/>
                <a:gd name="T50" fmla="*/ 794 w 4232"/>
                <a:gd name="T51" fmla="*/ 1368 h 1979"/>
                <a:gd name="T52" fmla="*/ 529 w 4232"/>
                <a:gd name="T53" fmla="*/ 1499 h 1979"/>
                <a:gd name="T54" fmla="*/ 762 w 4232"/>
                <a:gd name="T55" fmla="*/ 1056 h 1979"/>
                <a:gd name="T56" fmla="*/ 894 w 4232"/>
                <a:gd name="T57" fmla="*/ 1313 h 1979"/>
                <a:gd name="T58" fmla="*/ 1157 w 4232"/>
                <a:gd name="T59" fmla="*/ 775 h 1979"/>
                <a:gd name="T60" fmla="*/ 687 w 4232"/>
                <a:gd name="T61" fmla="*/ 975 h 1979"/>
                <a:gd name="T62" fmla="*/ 1119 w 4232"/>
                <a:gd name="T63" fmla="*/ 943 h 1979"/>
                <a:gd name="T64" fmla="*/ 1413 w 4232"/>
                <a:gd name="T65" fmla="*/ 1787 h 1979"/>
                <a:gd name="T66" fmla="*/ 1457 w 4232"/>
                <a:gd name="T67" fmla="*/ 1754 h 1979"/>
                <a:gd name="T68" fmla="*/ 1537 w 4232"/>
                <a:gd name="T69" fmla="*/ 1774 h 1979"/>
                <a:gd name="T70" fmla="*/ 1572 w 4232"/>
                <a:gd name="T71" fmla="*/ 1832 h 1979"/>
                <a:gd name="T72" fmla="*/ 1793 w 4232"/>
                <a:gd name="T73" fmla="*/ 1754 h 1979"/>
                <a:gd name="T74" fmla="*/ 1819 w 4232"/>
                <a:gd name="T75" fmla="*/ 1822 h 1979"/>
                <a:gd name="T76" fmla="*/ 1919 w 4232"/>
                <a:gd name="T77" fmla="*/ 1910 h 1979"/>
                <a:gd name="T78" fmla="*/ 1992 w 4232"/>
                <a:gd name="T79" fmla="*/ 1910 h 1979"/>
                <a:gd name="T80" fmla="*/ 2269 w 4232"/>
                <a:gd name="T81" fmla="*/ 1799 h 1979"/>
                <a:gd name="T82" fmla="*/ 2128 w 4232"/>
                <a:gd name="T83" fmla="*/ 1835 h 1979"/>
                <a:gd name="T84" fmla="*/ 2242 w 4232"/>
                <a:gd name="T85" fmla="*/ 1845 h 1979"/>
                <a:gd name="T86" fmla="*/ 2446 w 4232"/>
                <a:gd name="T87" fmla="*/ 1694 h 1979"/>
                <a:gd name="T88" fmla="*/ 2444 w 4232"/>
                <a:gd name="T89" fmla="*/ 1713 h 1979"/>
                <a:gd name="T90" fmla="*/ 2626 w 4232"/>
                <a:gd name="T91" fmla="*/ 1805 h 1979"/>
                <a:gd name="T92" fmla="*/ 2958 w 4232"/>
                <a:gd name="T93" fmla="*/ 1832 h 1979"/>
                <a:gd name="T94" fmla="*/ 2993 w 4232"/>
                <a:gd name="T95" fmla="*/ 1799 h 1979"/>
                <a:gd name="T96" fmla="*/ 3216 w 4232"/>
                <a:gd name="T97" fmla="*/ 1821 h 1979"/>
                <a:gd name="T98" fmla="*/ 3156 w 4232"/>
                <a:gd name="T99" fmla="*/ 1902 h 1979"/>
                <a:gd name="T100" fmla="*/ 3290 w 4232"/>
                <a:gd name="T101" fmla="*/ 1757 h 1979"/>
                <a:gd name="T102" fmla="*/ 3492 w 4232"/>
                <a:gd name="T103" fmla="*/ 1686 h 1979"/>
                <a:gd name="T104" fmla="*/ 3585 w 4232"/>
                <a:gd name="T105" fmla="*/ 1913 h 1979"/>
                <a:gd name="T106" fmla="*/ 3752 w 4232"/>
                <a:gd name="T107" fmla="*/ 1910 h 1979"/>
                <a:gd name="T108" fmla="*/ 3691 w 4232"/>
                <a:gd name="T109" fmla="*/ 1754 h 1979"/>
                <a:gd name="T110" fmla="*/ 3819 w 4232"/>
                <a:gd name="T111" fmla="*/ 1783 h 1979"/>
                <a:gd name="T112" fmla="*/ 3923 w 4232"/>
                <a:gd name="T113" fmla="*/ 1910 h 1979"/>
                <a:gd name="T114" fmla="*/ 4038 w 4232"/>
                <a:gd name="T115" fmla="*/ 1891 h 1979"/>
                <a:gd name="T116" fmla="*/ 4147 w 4232"/>
                <a:gd name="T117" fmla="*/ 1905 h 1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232" h="1979">
                  <a:moveTo>
                    <a:pt x="449" y="1517"/>
                  </a:moveTo>
                  <a:cubicBezTo>
                    <a:pt x="504" y="1532"/>
                    <a:pt x="504" y="1532"/>
                    <a:pt x="504" y="1532"/>
                  </a:cubicBezTo>
                  <a:cubicBezTo>
                    <a:pt x="442" y="1737"/>
                    <a:pt x="442" y="1737"/>
                    <a:pt x="442" y="1737"/>
                  </a:cubicBezTo>
                  <a:cubicBezTo>
                    <a:pt x="371" y="1694"/>
                    <a:pt x="371" y="1694"/>
                    <a:pt x="371" y="1694"/>
                  </a:cubicBezTo>
                  <a:lnTo>
                    <a:pt x="449" y="1517"/>
                  </a:lnTo>
                  <a:close/>
                  <a:moveTo>
                    <a:pt x="1441" y="800"/>
                  </a:moveTo>
                  <a:cubicBezTo>
                    <a:pt x="1437" y="800"/>
                    <a:pt x="1437" y="800"/>
                    <a:pt x="1437" y="800"/>
                  </a:cubicBezTo>
                  <a:cubicBezTo>
                    <a:pt x="1438" y="800"/>
                    <a:pt x="1438" y="800"/>
                    <a:pt x="1438" y="800"/>
                  </a:cubicBezTo>
                  <a:lnTo>
                    <a:pt x="1441" y="800"/>
                  </a:lnTo>
                  <a:close/>
                  <a:moveTo>
                    <a:pt x="1162" y="17"/>
                  </a:moveTo>
                  <a:cubicBezTo>
                    <a:pt x="1114" y="0"/>
                    <a:pt x="1114" y="0"/>
                    <a:pt x="1114" y="0"/>
                  </a:cubicBezTo>
                  <a:cubicBezTo>
                    <a:pt x="1039" y="173"/>
                    <a:pt x="1039" y="173"/>
                    <a:pt x="1039" y="173"/>
                  </a:cubicBezTo>
                  <a:cubicBezTo>
                    <a:pt x="1082" y="202"/>
                    <a:pt x="1082" y="202"/>
                    <a:pt x="1082" y="202"/>
                  </a:cubicBezTo>
                  <a:lnTo>
                    <a:pt x="1162" y="17"/>
                  </a:lnTo>
                  <a:close/>
                  <a:moveTo>
                    <a:pt x="1117" y="1088"/>
                  </a:moveTo>
                  <a:cubicBezTo>
                    <a:pt x="1115" y="1091"/>
                    <a:pt x="1115" y="1091"/>
                    <a:pt x="1115" y="1091"/>
                  </a:cubicBezTo>
                  <a:cubicBezTo>
                    <a:pt x="1120" y="1092"/>
                    <a:pt x="1120" y="1092"/>
                    <a:pt x="1120" y="1092"/>
                  </a:cubicBezTo>
                  <a:cubicBezTo>
                    <a:pt x="1146" y="1095"/>
                    <a:pt x="1146" y="1095"/>
                    <a:pt x="1146" y="1095"/>
                  </a:cubicBezTo>
                  <a:cubicBezTo>
                    <a:pt x="1173" y="1096"/>
                    <a:pt x="1173" y="1096"/>
                    <a:pt x="1173" y="1096"/>
                  </a:cubicBezTo>
                  <a:cubicBezTo>
                    <a:pt x="1202" y="1095"/>
                    <a:pt x="1202" y="1095"/>
                    <a:pt x="1202" y="1095"/>
                  </a:cubicBezTo>
                  <a:cubicBezTo>
                    <a:pt x="1240" y="1090"/>
                    <a:pt x="1240" y="1090"/>
                    <a:pt x="1240" y="1090"/>
                  </a:cubicBezTo>
                  <a:cubicBezTo>
                    <a:pt x="1245" y="1090"/>
                    <a:pt x="1245" y="1090"/>
                    <a:pt x="1245" y="1090"/>
                  </a:cubicBezTo>
                  <a:cubicBezTo>
                    <a:pt x="1256" y="1092"/>
                    <a:pt x="1256" y="1092"/>
                    <a:pt x="1256" y="1092"/>
                  </a:cubicBezTo>
                  <a:cubicBezTo>
                    <a:pt x="1288" y="1101"/>
                    <a:pt x="1288" y="1101"/>
                    <a:pt x="1288" y="1101"/>
                  </a:cubicBezTo>
                  <a:cubicBezTo>
                    <a:pt x="1294" y="1104"/>
                    <a:pt x="1294" y="1104"/>
                    <a:pt x="1294" y="1104"/>
                  </a:cubicBezTo>
                  <a:cubicBezTo>
                    <a:pt x="1294" y="1104"/>
                    <a:pt x="1294" y="1104"/>
                    <a:pt x="1294" y="1104"/>
                  </a:cubicBezTo>
                  <a:cubicBezTo>
                    <a:pt x="1273" y="1110"/>
                    <a:pt x="1273" y="1110"/>
                    <a:pt x="1273" y="1110"/>
                  </a:cubicBezTo>
                  <a:cubicBezTo>
                    <a:pt x="1253" y="1112"/>
                    <a:pt x="1253" y="1112"/>
                    <a:pt x="1253" y="1112"/>
                  </a:cubicBezTo>
                  <a:cubicBezTo>
                    <a:pt x="1210" y="1115"/>
                    <a:pt x="1210" y="1115"/>
                    <a:pt x="1210" y="1115"/>
                  </a:cubicBezTo>
                  <a:cubicBezTo>
                    <a:pt x="1143" y="1117"/>
                    <a:pt x="1143" y="1117"/>
                    <a:pt x="1143" y="1117"/>
                  </a:cubicBezTo>
                  <a:cubicBezTo>
                    <a:pt x="1100" y="1116"/>
                    <a:pt x="1100" y="1116"/>
                    <a:pt x="1100" y="1116"/>
                  </a:cubicBezTo>
                  <a:cubicBezTo>
                    <a:pt x="1093" y="1129"/>
                    <a:pt x="1093" y="1129"/>
                    <a:pt x="1093" y="1129"/>
                  </a:cubicBezTo>
                  <a:cubicBezTo>
                    <a:pt x="1066" y="1167"/>
                    <a:pt x="1066" y="1167"/>
                    <a:pt x="1066" y="1167"/>
                  </a:cubicBezTo>
                  <a:cubicBezTo>
                    <a:pt x="1039" y="1203"/>
                    <a:pt x="1039" y="1203"/>
                    <a:pt x="1039" y="1203"/>
                  </a:cubicBezTo>
                  <a:cubicBezTo>
                    <a:pt x="997" y="1254"/>
                    <a:pt x="997" y="1254"/>
                    <a:pt x="997" y="1254"/>
                  </a:cubicBezTo>
                  <a:cubicBezTo>
                    <a:pt x="931" y="1326"/>
                    <a:pt x="931" y="1326"/>
                    <a:pt x="931" y="1326"/>
                  </a:cubicBezTo>
                  <a:cubicBezTo>
                    <a:pt x="904" y="1352"/>
                    <a:pt x="904" y="1352"/>
                    <a:pt x="904" y="1352"/>
                  </a:cubicBezTo>
                  <a:cubicBezTo>
                    <a:pt x="913" y="1353"/>
                    <a:pt x="913" y="1353"/>
                    <a:pt x="913" y="1353"/>
                  </a:cubicBezTo>
                  <a:cubicBezTo>
                    <a:pt x="947" y="1354"/>
                    <a:pt x="947" y="1354"/>
                    <a:pt x="947" y="1354"/>
                  </a:cubicBezTo>
                  <a:cubicBezTo>
                    <a:pt x="982" y="1352"/>
                    <a:pt x="982" y="1352"/>
                    <a:pt x="982" y="1352"/>
                  </a:cubicBezTo>
                  <a:cubicBezTo>
                    <a:pt x="1059" y="1346"/>
                    <a:pt x="1059" y="1346"/>
                    <a:pt x="1059" y="1346"/>
                  </a:cubicBezTo>
                  <a:cubicBezTo>
                    <a:pt x="1129" y="1339"/>
                    <a:pt x="1129" y="1339"/>
                    <a:pt x="1129" y="1339"/>
                  </a:cubicBezTo>
                  <a:cubicBezTo>
                    <a:pt x="1164" y="1333"/>
                    <a:pt x="1164" y="1333"/>
                    <a:pt x="1164" y="1333"/>
                  </a:cubicBezTo>
                  <a:cubicBezTo>
                    <a:pt x="1167" y="1335"/>
                    <a:pt x="1167" y="1335"/>
                    <a:pt x="1167" y="1335"/>
                  </a:cubicBezTo>
                  <a:cubicBezTo>
                    <a:pt x="1168" y="1336"/>
                    <a:pt x="1168" y="1336"/>
                    <a:pt x="1168" y="1336"/>
                  </a:cubicBezTo>
                  <a:cubicBezTo>
                    <a:pt x="1166" y="1339"/>
                    <a:pt x="1166" y="1339"/>
                    <a:pt x="1166" y="1339"/>
                  </a:cubicBezTo>
                  <a:cubicBezTo>
                    <a:pt x="1159" y="1343"/>
                    <a:pt x="1159" y="1343"/>
                    <a:pt x="1159" y="1343"/>
                  </a:cubicBezTo>
                  <a:cubicBezTo>
                    <a:pt x="1133" y="1352"/>
                    <a:pt x="1133" y="1352"/>
                    <a:pt x="1133" y="1352"/>
                  </a:cubicBezTo>
                  <a:cubicBezTo>
                    <a:pt x="1080" y="1366"/>
                    <a:pt x="1080" y="1366"/>
                    <a:pt x="1080" y="1366"/>
                  </a:cubicBezTo>
                  <a:cubicBezTo>
                    <a:pt x="1038" y="1374"/>
                    <a:pt x="1038" y="1374"/>
                    <a:pt x="1038" y="1374"/>
                  </a:cubicBezTo>
                  <a:cubicBezTo>
                    <a:pt x="1008" y="1377"/>
                    <a:pt x="1008" y="1377"/>
                    <a:pt x="1008" y="1377"/>
                  </a:cubicBezTo>
                  <a:cubicBezTo>
                    <a:pt x="975" y="1379"/>
                    <a:pt x="975" y="1379"/>
                    <a:pt x="975" y="1379"/>
                  </a:cubicBezTo>
                  <a:cubicBezTo>
                    <a:pt x="924" y="1378"/>
                    <a:pt x="924" y="1378"/>
                    <a:pt x="924" y="1378"/>
                  </a:cubicBezTo>
                  <a:cubicBezTo>
                    <a:pt x="879" y="1376"/>
                    <a:pt x="879" y="1376"/>
                    <a:pt x="879" y="1376"/>
                  </a:cubicBezTo>
                  <a:cubicBezTo>
                    <a:pt x="842" y="1409"/>
                    <a:pt x="842" y="1409"/>
                    <a:pt x="842" y="1409"/>
                  </a:cubicBezTo>
                  <a:cubicBezTo>
                    <a:pt x="771" y="1470"/>
                    <a:pt x="771" y="1470"/>
                    <a:pt x="771" y="1470"/>
                  </a:cubicBezTo>
                  <a:cubicBezTo>
                    <a:pt x="718" y="1512"/>
                    <a:pt x="718" y="1512"/>
                    <a:pt x="718" y="1512"/>
                  </a:cubicBezTo>
                  <a:cubicBezTo>
                    <a:pt x="690" y="1532"/>
                    <a:pt x="690" y="1532"/>
                    <a:pt x="690" y="1532"/>
                  </a:cubicBezTo>
                  <a:cubicBezTo>
                    <a:pt x="670" y="1541"/>
                    <a:pt x="670" y="1541"/>
                    <a:pt x="670" y="1541"/>
                  </a:cubicBezTo>
                  <a:cubicBezTo>
                    <a:pt x="842" y="1570"/>
                    <a:pt x="985" y="1518"/>
                    <a:pt x="1020" y="1520"/>
                  </a:cubicBezTo>
                  <a:cubicBezTo>
                    <a:pt x="980" y="1535"/>
                    <a:pt x="908" y="1566"/>
                    <a:pt x="815" y="1574"/>
                  </a:cubicBezTo>
                  <a:cubicBezTo>
                    <a:pt x="613" y="1580"/>
                    <a:pt x="469" y="1522"/>
                    <a:pt x="339" y="1444"/>
                  </a:cubicBezTo>
                  <a:cubicBezTo>
                    <a:pt x="204" y="1363"/>
                    <a:pt x="116" y="1147"/>
                    <a:pt x="109" y="1125"/>
                  </a:cubicBezTo>
                  <a:cubicBezTo>
                    <a:pt x="0" y="864"/>
                    <a:pt x="100" y="634"/>
                    <a:pt x="111" y="579"/>
                  </a:cubicBezTo>
                  <a:cubicBezTo>
                    <a:pt x="208" y="378"/>
                    <a:pt x="358" y="271"/>
                    <a:pt x="442" y="223"/>
                  </a:cubicBezTo>
                  <a:cubicBezTo>
                    <a:pt x="541" y="163"/>
                    <a:pt x="762" y="105"/>
                    <a:pt x="1012" y="166"/>
                  </a:cubicBezTo>
                  <a:cubicBezTo>
                    <a:pt x="1342" y="343"/>
                    <a:pt x="1489" y="516"/>
                    <a:pt x="1500" y="903"/>
                  </a:cubicBezTo>
                  <a:cubicBezTo>
                    <a:pt x="1500" y="903"/>
                    <a:pt x="1489" y="899"/>
                    <a:pt x="1471" y="875"/>
                  </a:cubicBezTo>
                  <a:cubicBezTo>
                    <a:pt x="1463" y="700"/>
                    <a:pt x="1390" y="493"/>
                    <a:pt x="1182" y="326"/>
                  </a:cubicBezTo>
                  <a:cubicBezTo>
                    <a:pt x="1184" y="335"/>
                    <a:pt x="1184" y="335"/>
                    <a:pt x="1184" y="335"/>
                  </a:cubicBezTo>
                  <a:cubicBezTo>
                    <a:pt x="1196" y="416"/>
                    <a:pt x="1196" y="416"/>
                    <a:pt x="1196" y="416"/>
                  </a:cubicBezTo>
                  <a:cubicBezTo>
                    <a:pt x="1206" y="496"/>
                    <a:pt x="1206" y="496"/>
                    <a:pt x="1206" y="496"/>
                  </a:cubicBezTo>
                  <a:cubicBezTo>
                    <a:pt x="1210" y="532"/>
                    <a:pt x="1210" y="532"/>
                    <a:pt x="1210" y="532"/>
                  </a:cubicBezTo>
                  <a:cubicBezTo>
                    <a:pt x="1215" y="605"/>
                    <a:pt x="1215" y="605"/>
                    <a:pt x="1215" y="605"/>
                  </a:cubicBezTo>
                  <a:cubicBezTo>
                    <a:pt x="1216" y="660"/>
                    <a:pt x="1216" y="660"/>
                    <a:pt x="1216" y="660"/>
                  </a:cubicBezTo>
                  <a:cubicBezTo>
                    <a:pt x="1215" y="714"/>
                    <a:pt x="1215" y="714"/>
                    <a:pt x="1215" y="714"/>
                  </a:cubicBezTo>
                  <a:cubicBezTo>
                    <a:pt x="1213" y="748"/>
                    <a:pt x="1213" y="748"/>
                    <a:pt x="1213" y="748"/>
                  </a:cubicBezTo>
                  <a:cubicBezTo>
                    <a:pt x="1212" y="750"/>
                    <a:pt x="1212" y="750"/>
                    <a:pt x="1212" y="750"/>
                  </a:cubicBezTo>
                  <a:cubicBezTo>
                    <a:pt x="1221" y="751"/>
                    <a:pt x="1221" y="751"/>
                    <a:pt x="1221" y="751"/>
                  </a:cubicBezTo>
                  <a:cubicBezTo>
                    <a:pt x="1394" y="772"/>
                    <a:pt x="1394" y="772"/>
                    <a:pt x="1394" y="772"/>
                  </a:cubicBezTo>
                  <a:cubicBezTo>
                    <a:pt x="1402" y="775"/>
                    <a:pt x="1402" y="775"/>
                    <a:pt x="1402" y="775"/>
                  </a:cubicBezTo>
                  <a:cubicBezTo>
                    <a:pt x="1412" y="782"/>
                    <a:pt x="1412" y="782"/>
                    <a:pt x="1412" y="782"/>
                  </a:cubicBezTo>
                  <a:cubicBezTo>
                    <a:pt x="1423" y="793"/>
                    <a:pt x="1423" y="793"/>
                    <a:pt x="1423" y="793"/>
                  </a:cubicBezTo>
                  <a:cubicBezTo>
                    <a:pt x="1432" y="799"/>
                    <a:pt x="1432" y="799"/>
                    <a:pt x="1432" y="799"/>
                  </a:cubicBezTo>
                  <a:cubicBezTo>
                    <a:pt x="1437" y="800"/>
                    <a:pt x="1437" y="800"/>
                    <a:pt x="1437" y="800"/>
                  </a:cubicBezTo>
                  <a:cubicBezTo>
                    <a:pt x="1404" y="798"/>
                    <a:pt x="1404" y="798"/>
                    <a:pt x="1404" y="798"/>
                  </a:cubicBezTo>
                  <a:cubicBezTo>
                    <a:pt x="1295" y="790"/>
                    <a:pt x="1295" y="790"/>
                    <a:pt x="1295" y="790"/>
                  </a:cubicBezTo>
                  <a:cubicBezTo>
                    <a:pt x="1209" y="782"/>
                    <a:pt x="1209" y="782"/>
                    <a:pt x="1209" y="782"/>
                  </a:cubicBezTo>
                  <a:cubicBezTo>
                    <a:pt x="1206" y="805"/>
                    <a:pt x="1206" y="805"/>
                    <a:pt x="1206" y="805"/>
                  </a:cubicBezTo>
                  <a:cubicBezTo>
                    <a:pt x="1195" y="863"/>
                    <a:pt x="1195" y="863"/>
                    <a:pt x="1195" y="863"/>
                  </a:cubicBezTo>
                  <a:cubicBezTo>
                    <a:pt x="1182" y="920"/>
                    <a:pt x="1182" y="920"/>
                    <a:pt x="1182" y="920"/>
                  </a:cubicBezTo>
                  <a:cubicBezTo>
                    <a:pt x="1166" y="976"/>
                    <a:pt x="1166" y="976"/>
                    <a:pt x="1166" y="976"/>
                  </a:cubicBezTo>
                  <a:cubicBezTo>
                    <a:pt x="1153" y="1011"/>
                    <a:pt x="1153" y="1011"/>
                    <a:pt x="1153" y="1011"/>
                  </a:cubicBezTo>
                  <a:cubicBezTo>
                    <a:pt x="1139" y="1045"/>
                    <a:pt x="1139" y="1045"/>
                    <a:pt x="1139" y="1045"/>
                  </a:cubicBezTo>
                  <a:lnTo>
                    <a:pt x="1117" y="1088"/>
                  </a:lnTo>
                  <a:close/>
                  <a:moveTo>
                    <a:pt x="1022" y="323"/>
                  </a:moveTo>
                  <a:cubicBezTo>
                    <a:pt x="982" y="403"/>
                    <a:pt x="982" y="403"/>
                    <a:pt x="982" y="403"/>
                  </a:cubicBezTo>
                  <a:cubicBezTo>
                    <a:pt x="924" y="510"/>
                    <a:pt x="924" y="510"/>
                    <a:pt x="924" y="510"/>
                  </a:cubicBezTo>
                  <a:cubicBezTo>
                    <a:pt x="880" y="588"/>
                    <a:pt x="880" y="588"/>
                    <a:pt x="880" y="588"/>
                  </a:cubicBezTo>
                  <a:cubicBezTo>
                    <a:pt x="840" y="656"/>
                    <a:pt x="840" y="656"/>
                    <a:pt x="840" y="656"/>
                  </a:cubicBezTo>
                  <a:cubicBezTo>
                    <a:pt x="876" y="671"/>
                    <a:pt x="876" y="671"/>
                    <a:pt x="876" y="671"/>
                  </a:cubicBezTo>
                  <a:cubicBezTo>
                    <a:pt x="927" y="689"/>
                    <a:pt x="927" y="689"/>
                    <a:pt x="927" y="689"/>
                  </a:cubicBezTo>
                  <a:cubicBezTo>
                    <a:pt x="975" y="703"/>
                    <a:pt x="975" y="703"/>
                    <a:pt x="975" y="703"/>
                  </a:cubicBezTo>
                  <a:cubicBezTo>
                    <a:pt x="1008" y="711"/>
                    <a:pt x="1008" y="711"/>
                    <a:pt x="1008" y="711"/>
                  </a:cubicBezTo>
                  <a:cubicBezTo>
                    <a:pt x="1153" y="741"/>
                    <a:pt x="1153" y="741"/>
                    <a:pt x="1153" y="741"/>
                  </a:cubicBezTo>
                  <a:cubicBezTo>
                    <a:pt x="1162" y="742"/>
                    <a:pt x="1162" y="742"/>
                    <a:pt x="1162" y="742"/>
                  </a:cubicBezTo>
                  <a:cubicBezTo>
                    <a:pt x="1167" y="696"/>
                    <a:pt x="1167" y="696"/>
                    <a:pt x="1167" y="696"/>
                  </a:cubicBezTo>
                  <a:cubicBezTo>
                    <a:pt x="1170" y="661"/>
                    <a:pt x="1170" y="661"/>
                    <a:pt x="1170" y="661"/>
                  </a:cubicBezTo>
                  <a:cubicBezTo>
                    <a:pt x="1172" y="625"/>
                    <a:pt x="1172" y="625"/>
                    <a:pt x="1172" y="625"/>
                  </a:cubicBezTo>
                  <a:cubicBezTo>
                    <a:pt x="1174" y="552"/>
                    <a:pt x="1174" y="552"/>
                    <a:pt x="1174" y="552"/>
                  </a:cubicBezTo>
                  <a:cubicBezTo>
                    <a:pt x="1174" y="499"/>
                    <a:pt x="1174" y="499"/>
                    <a:pt x="1174" y="499"/>
                  </a:cubicBezTo>
                  <a:cubicBezTo>
                    <a:pt x="1172" y="432"/>
                    <a:pt x="1172" y="432"/>
                    <a:pt x="1172" y="432"/>
                  </a:cubicBezTo>
                  <a:cubicBezTo>
                    <a:pt x="1168" y="339"/>
                    <a:pt x="1168" y="339"/>
                    <a:pt x="1168" y="339"/>
                  </a:cubicBezTo>
                  <a:cubicBezTo>
                    <a:pt x="1166" y="314"/>
                    <a:pt x="1166" y="314"/>
                    <a:pt x="1166" y="314"/>
                  </a:cubicBezTo>
                  <a:cubicBezTo>
                    <a:pt x="1141" y="295"/>
                    <a:pt x="1116" y="277"/>
                    <a:pt x="1088" y="259"/>
                  </a:cubicBezTo>
                  <a:cubicBezTo>
                    <a:pt x="1077" y="256"/>
                    <a:pt x="1066" y="252"/>
                    <a:pt x="1056" y="249"/>
                  </a:cubicBezTo>
                  <a:lnTo>
                    <a:pt x="1022" y="323"/>
                  </a:lnTo>
                  <a:close/>
                  <a:moveTo>
                    <a:pt x="893" y="215"/>
                  </a:moveTo>
                  <a:cubicBezTo>
                    <a:pt x="871" y="226"/>
                    <a:pt x="871" y="226"/>
                    <a:pt x="871" y="226"/>
                  </a:cubicBezTo>
                  <a:cubicBezTo>
                    <a:pt x="809" y="261"/>
                    <a:pt x="809" y="261"/>
                    <a:pt x="809" y="261"/>
                  </a:cubicBezTo>
                  <a:cubicBezTo>
                    <a:pt x="751" y="297"/>
                    <a:pt x="751" y="297"/>
                    <a:pt x="751" y="297"/>
                  </a:cubicBezTo>
                  <a:cubicBezTo>
                    <a:pt x="704" y="328"/>
                    <a:pt x="704" y="328"/>
                    <a:pt x="704" y="328"/>
                  </a:cubicBezTo>
                  <a:cubicBezTo>
                    <a:pt x="656" y="362"/>
                    <a:pt x="656" y="362"/>
                    <a:pt x="656" y="362"/>
                  </a:cubicBezTo>
                  <a:cubicBezTo>
                    <a:pt x="611" y="398"/>
                    <a:pt x="611" y="398"/>
                    <a:pt x="611" y="398"/>
                  </a:cubicBezTo>
                  <a:cubicBezTo>
                    <a:pt x="569" y="436"/>
                    <a:pt x="569" y="436"/>
                    <a:pt x="569" y="436"/>
                  </a:cubicBezTo>
                  <a:cubicBezTo>
                    <a:pt x="544" y="462"/>
                    <a:pt x="544" y="462"/>
                    <a:pt x="544" y="462"/>
                  </a:cubicBezTo>
                  <a:cubicBezTo>
                    <a:pt x="538" y="469"/>
                    <a:pt x="538" y="469"/>
                    <a:pt x="538" y="469"/>
                  </a:cubicBezTo>
                  <a:cubicBezTo>
                    <a:pt x="553" y="484"/>
                    <a:pt x="553" y="484"/>
                    <a:pt x="553" y="484"/>
                  </a:cubicBezTo>
                  <a:cubicBezTo>
                    <a:pt x="587" y="514"/>
                    <a:pt x="587" y="514"/>
                    <a:pt x="587" y="514"/>
                  </a:cubicBezTo>
                  <a:cubicBezTo>
                    <a:pt x="627" y="544"/>
                    <a:pt x="627" y="544"/>
                    <a:pt x="627" y="544"/>
                  </a:cubicBezTo>
                  <a:cubicBezTo>
                    <a:pt x="668" y="572"/>
                    <a:pt x="668" y="572"/>
                    <a:pt x="668" y="572"/>
                  </a:cubicBezTo>
                  <a:cubicBezTo>
                    <a:pt x="711" y="597"/>
                    <a:pt x="711" y="597"/>
                    <a:pt x="711" y="597"/>
                  </a:cubicBezTo>
                  <a:cubicBezTo>
                    <a:pt x="772" y="627"/>
                    <a:pt x="772" y="627"/>
                    <a:pt x="772" y="627"/>
                  </a:cubicBezTo>
                  <a:cubicBezTo>
                    <a:pt x="781" y="631"/>
                    <a:pt x="781" y="631"/>
                    <a:pt x="781" y="631"/>
                  </a:cubicBezTo>
                  <a:cubicBezTo>
                    <a:pt x="781" y="630"/>
                    <a:pt x="781" y="630"/>
                    <a:pt x="781" y="630"/>
                  </a:cubicBezTo>
                  <a:cubicBezTo>
                    <a:pt x="813" y="580"/>
                    <a:pt x="813" y="580"/>
                    <a:pt x="813" y="580"/>
                  </a:cubicBezTo>
                  <a:cubicBezTo>
                    <a:pt x="875" y="478"/>
                    <a:pt x="875" y="478"/>
                    <a:pt x="875" y="478"/>
                  </a:cubicBezTo>
                  <a:cubicBezTo>
                    <a:pt x="966" y="322"/>
                    <a:pt x="966" y="322"/>
                    <a:pt x="966" y="322"/>
                  </a:cubicBezTo>
                  <a:cubicBezTo>
                    <a:pt x="1013" y="246"/>
                    <a:pt x="1013" y="246"/>
                    <a:pt x="1013" y="246"/>
                  </a:cubicBezTo>
                  <a:cubicBezTo>
                    <a:pt x="1017" y="239"/>
                    <a:pt x="1017" y="239"/>
                    <a:pt x="1017" y="239"/>
                  </a:cubicBezTo>
                  <a:cubicBezTo>
                    <a:pt x="974" y="228"/>
                    <a:pt x="933" y="219"/>
                    <a:pt x="893" y="215"/>
                  </a:cubicBezTo>
                  <a:close/>
                  <a:moveTo>
                    <a:pt x="625" y="949"/>
                  </a:moveTo>
                  <a:cubicBezTo>
                    <a:pt x="634" y="953"/>
                    <a:pt x="634" y="953"/>
                    <a:pt x="634" y="953"/>
                  </a:cubicBezTo>
                  <a:cubicBezTo>
                    <a:pt x="643" y="931"/>
                    <a:pt x="643" y="931"/>
                    <a:pt x="643" y="931"/>
                  </a:cubicBezTo>
                  <a:cubicBezTo>
                    <a:pt x="665" y="880"/>
                    <a:pt x="665" y="880"/>
                    <a:pt x="665" y="880"/>
                  </a:cubicBezTo>
                  <a:cubicBezTo>
                    <a:pt x="734" y="730"/>
                    <a:pt x="734" y="730"/>
                    <a:pt x="734" y="730"/>
                  </a:cubicBezTo>
                  <a:cubicBezTo>
                    <a:pt x="763" y="669"/>
                    <a:pt x="763" y="669"/>
                    <a:pt x="763" y="669"/>
                  </a:cubicBezTo>
                  <a:cubicBezTo>
                    <a:pt x="733" y="654"/>
                    <a:pt x="733" y="654"/>
                    <a:pt x="733" y="654"/>
                  </a:cubicBezTo>
                  <a:cubicBezTo>
                    <a:pt x="699" y="635"/>
                    <a:pt x="699" y="635"/>
                    <a:pt x="699" y="635"/>
                  </a:cubicBezTo>
                  <a:cubicBezTo>
                    <a:pt x="650" y="603"/>
                    <a:pt x="650" y="603"/>
                    <a:pt x="650" y="603"/>
                  </a:cubicBezTo>
                  <a:cubicBezTo>
                    <a:pt x="602" y="570"/>
                    <a:pt x="602" y="570"/>
                    <a:pt x="602" y="570"/>
                  </a:cubicBezTo>
                  <a:cubicBezTo>
                    <a:pt x="572" y="547"/>
                    <a:pt x="572" y="547"/>
                    <a:pt x="572" y="547"/>
                  </a:cubicBezTo>
                  <a:cubicBezTo>
                    <a:pt x="538" y="512"/>
                    <a:pt x="538" y="512"/>
                    <a:pt x="538" y="512"/>
                  </a:cubicBezTo>
                  <a:cubicBezTo>
                    <a:pt x="519" y="492"/>
                    <a:pt x="519" y="492"/>
                    <a:pt x="519" y="492"/>
                  </a:cubicBezTo>
                  <a:cubicBezTo>
                    <a:pt x="492" y="530"/>
                    <a:pt x="492" y="530"/>
                    <a:pt x="492" y="530"/>
                  </a:cubicBezTo>
                  <a:cubicBezTo>
                    <a:pt x="461" y="575"/>
                    <a:pt x="461" y="575"/>
                    <a:pt x="461" y="575"/>
                  </a:cubicBezTo>
                  <a:cubicBezTo>
                    <a:pt x="441" y="606"/>
                    <a:pt x="441" y="606"/>
                    <a:pt x="441" y="606"/>
                  </a:cubicBezTo>
                  <a:cubicBezTo>
                    <a:pt x="422" y="638"/>
                    <a:pt x="422" y="638"/>
                    <a:pt x="422" y="638"/>
                  </a:cubicBezTo>
                  <a:cubicBezTo>
                    <a:pt x="396" y="688"/>
                    <a:pt x="396" y="688"/>
                    <a:pt x="396" y="688"/>
                  </a:cubicBezTo>
                  <a:cubicBezTo>
                    <a:pt x="381" y="722"/>
                    <a:pt x="381" y="722"/>
                    <a:pt x="381" y="722"/>
                  </a:cubicBezTo>
                  <a:cubicBezTo>
                    <a:pt x="367" y="760"/>
                    <a:pt x="367" y="760"/>
                    <a:pt x="367" y="760"/>
                  </a:cubicBezTo>
                  <a:cubicBezTo>
                    <a:pt x="361" y="776"/>
                    <a:pt x="361" y="776"/>
                    <a:pt x="361" y="776"/>
                  </a:cubicBezTo>
                  <a:cubicBezTo>
                    <a:pt x="362" y="777"/>
                    <a:pt x="362" y="777"/>
                    <a:pt x="362" y="777"/>
                  </a:cubicBezTo>
                  <a:cubicBezTo>
                    <a:pt x="413" y="820"/>
                    <a:pt x="413" y="820"/>
                    <a:pt x="413" y="820"/>
                  </a:cubicBezTo>
                  <a:cubicBezTo>
                    <a:pt x="448" y="848"/>
                    <a:pt x="448" y="848"/>
                    <a:pt x="448" y="848"/>
                  </a:cubicBezTo>
                  <a:cubicBezTo>
                    <a:pt x="481" y="873"/>
                    <a:pt x="481" y="873"/>
                    <a:pt x="481" y="873"/>
                  </a:cubicBezTo>
                  <a:cubicBezTo>
                    <a:pt x="514" y="893"/>
                    <a:pt x="514" y="893"/>
                    <a:pt x="514" y="893"/>
                  </a:cubicBezTo>
                  <a:cubicBezTo>
                    <a:pt x="561" y="920"/>
                    <a:pt x="561" y="920"/>
                    <a:pt x="561" y="920"/>
                  </a:cubicBezTo>
                  <a:lnTo>
                    <a:pt x="625" y="949"/>
                  </a:lnTo>
                  <a:close/>
                  <a:moveTo>
                    <a:pt x="594" y="989"/>
                  </a:moveTo>
                  <a:cubicBezTo>
                    <a:pt x="558" y="968"/>
                    <a:pt x="558" y="968"/>
                    <a:pt x="558" y="968"/>
                  </a:cubicBezTo>
                  <a:cubicBezTo>
                    <a:pt x="501" y="932"/>
                    <a:pt x="501" y="932"/>
                    <a:pt x="501" y="932"/>
                  </a:cubicBezTo>
                  <a:cubicBezTo>
                    <a:pt x="427" y="880"/>
                    <a:pt x="427" y="880"/>
                    <a:pt x="427" y="880"/>
                  </a:cubicBezTo>
                  <a:cubicBezTo>
                    <a:pt x="359" y="830"/>
                    <a:pt x="359" y="830"/>
                    <a:pt x="359" y="830"/>
                  </a:cubicBezTo>
                  <a:cubicBezTo>
                    <a:pt x="348" y="819"/>
                    <a:pt x="348" y="819"/>
                    <a:pt x="348" y="819"/>
                  </a:cubicBezTo>
                  <a:cubicBezTo>
                    <a:pt x="347" y="822"/>
                    <a:pt x="347" y="822"/>
                    <a:pt x="347" y="822"/>
                  </a:cubicBezTo>
                  <a:cubicBezTo>
                    <a:pt x="336" y="863"/>
                    <a:pt x="336" y="863"/>
                    <a:pt x="336" y="863"/>
                  </a:cubicBezTo>
                  <a:cubicBezTo>
                    <a:pt x="327" y="905"/>
                    <a:pt x="327" y="905"/>
                    <a:pt x="327" y="905"/>
                  </a:cubicBezTo>
                  <a:cubicBezTo>
                    <a:pt x="317" y="967"/>
                    <a:pt x="317" y="967"/>
                    <a:pt x="317" y="967"/>
                  </a:cubicBezTo>
                  <a:cubicBezTo>
                    <a:pt x="310" y="1029"/>
                    <a:pt x="310" y="1029"/>
                    <a:pt x="310" y="1029"/>
                  </a:cubicBezTo>
                  <a:cubicBezTo>
                    <a:pt x="307" y="1070"/>
                    <a:pt x="307" y="1070"/>
                    <a:pt x="307" y="1070"/>
                  </a:cubicBezTo>
                  <a:cubicBezTo>
                    <a:pt x="306" y="1078"/>
                    <a:pt x="306" y="1078"/>
                    <a:pt x="306" y="1078"/>
                  </a:cubicBezTo>
                  <a:cubicBezTo>
                    <a:pt x="315" y="1084"/>
                    <a:pt x="315" y="1084"/>
                    <a:pt x="315" y="1084"/>
                  </a:cubicBezTo>
                  <a:cubicBezTo>
                    <a:pt x="392" y="1140"/>
                    <a:pt x="392" y="1140"/>
                    <a:pt x="392" y="1140"/>
                  </a:cubicBezTo>
                  <a:cubicBezTo>
                    <a:pt x="467" y="1194"/>
                    <a:pt x="467" y="1194"/>
                    <a:pt x="467" y="1194"/>
                  </a:cubicBezTo>
                  <a:cubicBezTo>
                    <a:pt x="505" y="1219"/>
                    <a:pt x="505" y="1219"/>
                    <a:pt x="505" y="1219"/>
                  </a:cubicBezTo>
                  <a:cubicBezTo>
                    <a:pt x="541" y="1240"/>
                    <a:pt x="541" y="1240"/>
                    <a:pt x="541" y="1240"/>
                  </a:cubicBezTo>
                  <a:cubicBezTo>
                    <a:pt x="553" y="1197"/>
                    <a:pt x="553" y="1197"/>
                    <a:pt x="553" y="1197"/>
                  </a:cubicBezTo>
                  <a:cubicBezTo>
                    <a:pt x="597" y="1052"/>
                    <a:pt x="597" y="1052"/>
                    <a:pt x="597" y="1052"/>
                  </a:cubicBezTo>
                  <a:cubicBezTo>
                    <a:pt x="613" y="1008"/>
                    <a:pt x="613" y="1008"/>
                    <a:pt x="613" y="1008"/>
                  </a:cubicBezTo>
                  <a:cubicBezTo>
                    <a:pt x="616" y="999"/>
                    <a:pt x="616" y="999"/>
                    <a:pt x="616" y="999"/>
                  </a:cubicBezTo>
                  <a:lnTo>
                    <a:pt x="594" y="989"/>
                  </a:lnTo>
                  <a:close/>
                  <a:moveTo>
                    <a:pt x="420" y="331"/>
                  </a:moveTo>
                  <a:cubicBezTo>
                    <a:pt x="422" y="333"/>
                    <a:pt x="422" y="333"/>
                    <a:pt x="422" y="333"/>
                  </a:cubicBezTo>
                  <a:cubicBezTo>
                    <a:pt x="448" y="370"/>
                    <a:pt x="448" y="370"/>
                    <a:pt x="448" y="370"/>
                  </a:cubicBezTo>
                  <a:cubicBezTo>
                    <a:pt x="480" y="409"/>
                    <a:pt x="480" y="409"/>
                    <a:pt x="480" y="409"/>
                  </a:cubicBezTo>
                  <a:cubicBezTo>
                    <a:pt x="513" y="445"/>
                    <a:pt x="513" y="445"/>
                    <a:pt x="513" y="445"/>
                  </a:cubicBezTo>
                  <a:cubicBezTo>
                    <a:pt x="514" y="446"/>
                    <a:pt x="514" y="446"/>
                    <a:pt x="514" y="446"/>
                  </a:cubicBezTo>
                  <a:cubicBezTo>
                    <a:pt x="522" y="437"/>
                    <a:pt x="522" y="437"/>
                    <a:pt x="522" y="437"/>
                  </a:cubicBezTo>
                  <a:cubicBezTo>
                    <a:pt x="551" y="412"/>
                    <a:pt x="551" y="412"/>
                    <a:pt x="551" y="412"/>
                  </a:cubicBezTo>
                  <a:cubicBezTo>
                    <a:pt x="583" y="386"/>
                    <a:pt x="583" y="386"/>
                    <a:pt x="583" y="386"/>
                  </a:cubicBezTo>
                  <a:cubicBezTo>
                    <a:pt x="634" y="350"/>
                    <a:pt x="634" y="350"/>
                    <a:pt x="634" y="350"/>
                  </a:cubicBezTo>
                  <a:cubicBezTo>
                    <a:pt x="687" y="315"/>
                    <a:pt x="687" y="315"/>
                    <a:pt x="687" y="315"/>
                  </a:cubicBezTo>
                  <a:cubicBezTo>
                    <a:pt x="740" y="284"/>
                    <a:pt x="740" y="284"/>
                    <a:pt x="740" y="284"/>
                  </a:cubicBezTo>
                  <a:cubicBezTo>
                    <a:pt x="806" y="248"/>
                    <a:pt x="806" y="248"/>
                    <a:pt x="806" y="248"/>
                  </a:cubicBezTo>
                  <a:cubicBezTo>
                    <a:pt x="874" y="213"/>
                    <a:pt x="874" y="213"/>
                    <a:pt x="874" y="213"/>
                  </a:cubicBezTo>
                  <a:cubicBezTo>
                    <a:pt x="711" y="197"/>
                    <a:pt x="571" y="232"/>
                    <a:pt x="441" y="310"/>
                  </a:cubicBezTo>
                  <a:cubicBezTo>
                    <a:pt x="435" y="317"/>
                    <a:pt x="428" y="324"/>
                    <a:pt x="420" y="331"/>
                  </a:cubicBezTo>
                  <a:close/>
                  <a:moveTo>
                    <a:pt x="205" y="591"/>
                  </a:moveTo>
                  <a:cubicBezTo>
                    <a:pt x="214" y="606"/>
                    <a:pt x="214" y="606"/>
                    <a:pt x="214" y="606"/>
                  </a:cubicBezTo>
                  <a:cubicBezTo>
                    <a:pt x="229" y="630"/>
                    <a:pt x="229" y="630"/>
                    <a:pt x="229" y="630"/>
                  </a:cubicBezTo>
                  <a:cubicBezTo>
                    <a:pt x="258" y="668"/>
                    <a:pt x="258" y="668"/>
                    <a:pt x="258" y="668"/>
                  </a:cubicBezTo>
                  <a:cubicBezTo>
                    <a:pt x="286" y="701"/>
                    <a:pt x="286" y="701"/>
                    <a:pt x="286" y="701"/>
                  </a:cubicBezTo>
                  <a:cubicBezTo>
                    <a:pt x="321" y="737"/>
                    <a:pt x="321" y="737"/>
                    <a:pt x="321" y="737"/>
                  </a:cubicBezTo>
                  <a:cubicBezTo>
                    <a:pt x="322" y="739"/>
                    <a:pt x="322" y="739"/>
                    <a:pt x="322" y="739"/>
                  </a:cubicBezTo>
                  <a:cubicBezTo>
                    <a:pt x="326" y="728"/>
                    <a:pt x="326" y="728"/>
                    <a:pt x="326" y="728"/>
                  </a:cubicBezTo>
                  <a:cubicBezTo>
                    <a:pt x="339" y="695"/>
                    <a:pt x="339" y="695"/>
                    <a:pt x="339" y="695"/>
                  </a:cubicBezTo>
                  <a:cubicBezTo>
                    <a:pt x="347" y="678"/>
                    <a:pt x="347" y="678"/>
                    <a:pt x="347" y="678"/>
                  </a:cubicBezTo>
                  <a:cubicBezTo>
                    <a:pt x="365" y="646"/>
                    <a:pt x="365" y="646"/>
                    <a:pt x="365" y="646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416" y="567"/>
                    <a:pt x="416" y="567"/>
                    <a:pt x="416" y="567"/>
                  </a:cubicBezTo>
                  <a:cubicBezTo>
                    <a:pt x="462" y="506"/>
                    <a:pt x="462" y="506"/>
                    <a:pt x="462" y="506"/>
                  </a:cubicBezTo>
                  <a:cubicBezTo>
                    <a:pt x="495" y="466"/>
                    <a:pt x="495" y="466"/>
                    <a:pt x="495" y="466"/>
                  </a:cubicBezTo>
                  <a:cubicBezTo>
                    <a:pt x="480" y="450"/>
                    <a:pt x="480" y="450"/>
                    <a:pt x="480" y="450"/>
                  </a:cubicBezTo>
                  <a:cubicBezTo>
                    <a:pt x="435" y="398"/>
                    <a:pt x="435" y="398"/>
                    <a:pt x="435" y="398"/>
                  </a:cubicBezTo>
                  <a:cubicBezTo>
                    <a:pt x="398" y="351"/>
                    <a:pt x="398" y="351"/>
                    <a:pt x="398" y="351"/>
                  </a:cubicBezTo>
                  <a:cubicBezTo>
                    <a:pt x="342" y="401"/>
                    <a:pt x="274" y="460"/>
                    <a:pt x="205" y="591"/>
                  </a:cubicBezTo>
                  <a:close/>
                  <a:moveTo>
                    <a:pt x="140" y="890"/>
                  </a:moveTo>
                  <a:cubicBezTo>
                    <a:pt x="143" y="897"/>
                    <a:pt x="143" y="897"/>
                    <a:pt x="143" y="897"/>
                  </a:cubicBezTo>
                  <a:cubicBezTo>
                    <a:pt x="157" y="927"/>
                    <a:pt x="157" y="927"/>
                    <a:pt x="157" y="927"/>
                  </a:cubicBezTo>
                  <a:cubicBezTo>
                    <a:pt x="176" y="957"/>
                    <a:pt x="176" y="957"/>
                    <a:pt x="176" y="957"/>
                  </a:cubicBezTo>
                  <a:cubicBezTo>
                    <a:pt x="194" y="982"/>
                    <a:pt x="194" y="982"/>
                    <a:pt x="194" y="982"/>
                  </a:cubicBezTo>
                  <a:cubicBezTo>
                    <a:pt x="218" y="1008"/>
                    <a:pt x="218" y="1008"/>
                    <a:pt x="218" y="1008"/>
                  </a:cubicBezTo>
                  <a:cubicBezTo>
                    <a:pt x="246" y="1035"/>
                    <a:pt x="246" y="1035"/>
                    <a:pt x="246" y="1035"/>
                  </a:cubicBezTo>
                  <a:cubicBezTo>
                    <a:pt x="268" y="1052"/>
                    <a:pt x="268" y="1052"/>
                    <a:pt x="268" y="1052"/>
                  </a:cubicBezTo>
                  <a:cubicBezTo>
                    <a:pt x="271" y="1055"/>
                    <a:pt x="271" y="1055"/>
                    <a:pt x="271" y="1055"/>
                  </a:cubicBezTo>
                  <a:cubicBezTo>
                    <a:pt x="274" y="999"/>
                    <a:pt x="274" y="999"/>
                    <a:pt x="274" y="999"/>
                  </a:cubicBezTo>
                  <a:cubicBezTo>
                    <a:pt x="280" y="935"/>
                    <a:pt x="280" y="935"/>
                    <a:pt x="280" y="935"/>
                  </a:cubicBezTo>
                  <a:cubicBezTo>
                    <a:pt x="286" y="890"/>
                    <a:pt x="286" y="890"/>
                    <a:pt x="286" y="890"/>
                  </a:cubicBezTo>
                  <a:cubicBezTo>
                    <a:pt x="294" y="844"/>
                    <a:pt x="294" y="844"/>
                    <a:pt x="294" y="844"/>
                  </a:cubicBezTo>
                  <a:cubicBezTo>
                    <a:pt x="299" y="821"/>
                    <a:pt x="299" y="821"/>
                    <a:pt x="299" y="821"/>
                  </a:cubicBezTo>
                  <a:cubicBezTo>
                    <a:pt x="309" y="781"/>
                    <a:pt x="309" y="781"/>
                    <a:pt x="309" y="781"/>
                  </a:cubicBezTo>
                  <a:cubicBezTo>
                    <a:pt x="308" y="780"/>
                    <a:pt x="308" y="780"/>
                    <a:pt x="308" y="780"/>
                  </a:cubicBezTo>
                  <a:cubicBezTo>
                    <a:pt x="276" y="746"/>
                    <a:pt x="276" y="746"/>
                    <a:pt x="276" y="746"/>
                  </a:cubicBezTo>
                  <a:cubicBezTo>
                    <a:pt x="250" y="715"/>
                    <a:pt x="250" y="715"/>
                    <a:pt x="250" y="715"/>
                  </a:cubicBezTo>
                  <a:cubicBezTo>
                    <a:pt x="222" y="680"/>
                    <a:pt x="222" y="680"/>
                    <a:pt x="222" y="680"/>
                  </a:cubicBezTo>
                  <a:cubicBezTo>
                    <a:pt x="195" y="638"/>
                    <a:pt x="195" y="638"/>
                    <a:pt x="195" y="638"/>
                  </a:cubicBezTo>
                  <a:cubicBezTo>
                    <a:pt x="188" y="626"/>
                    <a:pt x="188" y="626"/>
                    <a:pt x="188" y="626"/>
                  </a:cubicBezTo>
                  <a:cubicBezTo>
                    <a:pt x="164" y="683"/>
                    <a:pt x="142" y="785"/>
                    <a:pt x="140" y="890"/>
                  </a:cubicBezTo>
                  <a:close/>
                  <a:moveTo>
                    <a:pt x="325" y="1370"/>
                  </a:moveTo>
                  <a:cubicBezTo>
                    <a:pt x="300" y="1264"/>
                    <a:pt x="300" y="1264"/>
                    <a:pt x="300" y="1264"/>
                  </a:cubicBezTo>
                  <a:cubicBezTo>
                    <a:pt x="285" y="1196"/>
                    <a:pt x="285" y="1196"/>
                    <a:pt x="285" y="1196"/>
                  </a:cubicBezTo>
                  <a:cubicBezTo>
                    <a:pt x="275" y="1141"/>
                    <a:pt x="275" y="1141"/>
                    <a:pt x="275" y="1141"/>
                  </a:cubicBezTo>
                  <a:cubicBezTo>
                    <a:pt x="271" y="1101"/>
                    <a:pt x="271" y="1101"/>
                    <a:pt x="271" y="1101"/>
                  </a:cubicBezTo>
                  <a:cubicBezTo>
                    <a:pt x="270" y="1087"/>
                    <a:pt x="270" y="1087"/>
                    <a:pt x="270" y="1087"/>
                  </a:cubicBezTo>
                  <a:cubicBezTo>
                    <a:pt x="252" y="1071"/>
                    <a:pt x="252" y="1071"/>
                    <a:pt x="252" y="1071"/>
                  </a:cubicBezTo>
                  <a:cubicBezTo>
                    <a:pt x="217" y="1036"/>
                    <a:pt x="217" y="1036"/>
                    <a:pt x="217" y="1036"/>
                  </a:cubicBezTo>
                  <a:cubicBezTo>
                    <a:pt x="197" y="1014"/>
                    <a:pt x="197" y="1014"/>
                    <a:pt x="197" y="1014"/>
                  </a:cubicBezTo>
                  <a:cubicBezTo>
                    <a:pt x="177" y="989"/>
                    <a:pt x="177" y="989"/>
                    <a:pt x="177" y="989"/>
                  </a:cubicBezTo>
                  <a:cubicBezTo>
                    <a:pt x="164" y="968"/>
                    <a:pt x="164" y="968"/>
                    <a:pt x="164" y="968"/>
                  </a:cubicBezTo>
                  <a:cubicBezTo>
                    <a:pt x="143" y="926"/>
                    <a:pt x="143" y="926"/>
                    <a:pt x="143" y="926"/>
                  </a:cubicBezTo>
                  <a:cubicBezTo>
                    <a:pt x="140" y="922"/>
                    <a:pt x="140" y="922"/>
                    <a:pt x="140" y="922"/>
                  </a:cubicBezTo>
                  <a:cubicBezTo>
                    <a:pt x="142" y="984"/>
                    <a:pt x="151" y="1045"/>
                    <a:pt x="173" y="1096"/>
                  </a:cubicBezTo>
                  <a:cubicBezTo>
                    <a:pt x="201" y="1197"/>
                    <a:pt x="252" y="1295"/>
                    <a:pt x="325" y="1370"/>
                  </a:cubicBezTo>
                  <a:close/>
                  <a:moveTo>
                    <a:pt x="509" y="1350"/>
                  </a:moveTo>
                  <a:cubicBezTo>
                    <a:pt x="530" y="1277"/>
                    <a:pt x="530" y="1277"/>
                    <a:pt x="530" y="1277"/>
                  </a:cubicBezTo>
                  <a:cubicBezTo>
                    <a:pt x="520" y="1271"/>
                    <a:pt x="520" y="1271"/>
                    <a:pt x="520" y="1271"/>
                  </a:cubicBezTo>
                  <a:cubicBezTo>
                    <a:pt x="486" y="1252"/>
                    <a:pt x="486" y="1252"/>
                    <a:pt x="486" y="1252"/>
                  </a:cubicBezTo>
                  <a:cubicBezTo>
                    <a:pt x="452" y="1230"/>
                    <a:pt x="452" y="1230"/>
                    <a:pt x="452" y="1230"/>
                  </a:cubicBezTo>
                  <a:cubicBezTo>
                    <a:pt x="418" y="1205"/>
                    <a:pt x="418" y="1205"/>
                    <a:pt x="418" y="1205"/>
                  </a:cubicBezTo>
                  <a:cubicBezTo>
                    <a:pt x="306" y="1116"/>
                    <a:pt x="306" y="1116"/>
                    <a:pt x="306" y="1116"/>
                  </a:cubicBezTo>
                  <a:cubicBezTo>
                    <a:pt x="308" y="1152"/>
                    <a:pt x="308" y="1152"/>
                    <a:pt x="308" y="1152"/>
                  </a:cubicBezTo>
                  <a:cubicBezTo>
                    <a:pt x="310" y="1172"/>
                    <a:pt x="310" y="1172"/>
                    <a:pt x="310" y="1172"/>
                  </a:cubicBezTo>
                  <a:cubicBezTo>
                    <a:pt x="316" y="1210"/>
                    <a:pt x="316" y="1210"/>
                    <a:pt x="316" y="1210"/>
                  </a:cubicBezTo>
                  <a:cubicBezTo>
                    <a:pt x="342" y="1341"/>
                    <a:pt x="342" y="1341"/>
                    <a:pt x="342" y="1341"/>
                  </a:cubicBezTo>
                  <a:cubicBezTo>
                    <a:pt x="349" y="1384"/>
                    <a:pt x="349" y="1384"/>
                    <a:pt x="349" y="1384"/>
                  </a:cubicBezTo>
                  <a:cubicBezTo>
                    <a:pt x="349" y="1394"/>
                    <a:pt x="349" y="1394"/>
                    <a:pt x="349" y="1394"/>
                  </a:cubicBezTo>
                  <a:cubicBezTo>
                    <a:pt x="388" y="1429"/>
                    <a:pt x="432" y="1459"/>
                    <a:pt x="481" y="1480"/>
                  </a:cubicBezTo>
                  <a:cubicBezTo>
                    <a:pt x="479" y="1477"/>
                    <a:pt x="479" y="1477"/>
                    <a:pt x="479" y="1477"/>
                  </a:cubicBezTo>
                  <a:cubicBezTo>
                    <a:pt x="480" y="1471"/>
                    <a:pt x="480" y="1471"/>
                    <a:pt x="480" y="1471"/>
                  </a:cubicBezTo>
                  <a:cubicBezTo>
                    <a:pt x="486" y="1441"/>
                    <a:pt x="486" y="1441"/>
                    <a:pt x="486" y="1441"/>
                  </a:cubicBezTo>
                  <a:lnTo>
                    <a:pt x="509" y="1350"/>
                  </a:lnTo>
                  <a:close/>
                  <a:moveTo>
                    <a:pt x="835" y="1375"/>
                  </a:moveTo>
                  <a:cubicBezTo>
                    <a:pt x="831" y="1374"/>
                    <a:pt x="831" y="1374"/>
                    <a:pt x="831" y="1374"/>
                  </a:cubicBezTo>
                  <a:cubicBezTo>
                    <a:pt x="813" y="1372"/>
                    <a:pt x="813" y="1372"/>
                    <a:pt x="813" y="1372"/>
                  </a:cubicBezTo>
                  <a:cubicBezTo>
                    <a:pt x="794" y="1368"/>
                    <a:pt x="794" y="1368"/>
                    <a:pt x="794" y="1368"/>
                  </a:cubicBezTo>
                  <a:cubicBezTo>
                    <a:pt x="757" y="1359"/>
                    <a:pt x="757" y="1359"/>
                    <a:pt x="757" y="1359"/>
                  </a:cubicBezTo>
                  <a:cubicBezTo>
                    <a:pt x="720" y="1347"/>
                    <a:pt x="720" y="1347"/>
                    <a:pt x="720" y="1347"/>
                  </a:cubicBezTo>
                  <a:cubicBezTo>
                    <a:pt x="619" y="1310"/>
                    <a:pt x="619" y="1310"/>
                    <a:pt x="619" y="1310"/>
                  </a:cubicBezTo>
                  <a:cubicBezTo>
                    <a:pt x="572" y="1293"/>
                    <a:pt x="572" y="1293"/>
                    <a:pt x="572" y="1293"/>
                  </a:cubicBezTo>
                  <a:cubicBezTo>
                    <a:pt x="568" y="1302"/>
                    <a:pt x="568" y="1302"/>
                    <a:pt x="568" y="1302"/>
                  </a:cubicBezTo>
                  <a:cubicBezTo>
                    <a:pt x="555" y="1342"/>
                    <a:pt x="555" y="1342"/>
                    <a:pt x="555" y="1342"/>
                  </a:cubicBezTo>
                  <a:cubicBezTo>
                    <a:pt x="544" y="1384"/>
                    <a:pt x="544" y="1384"/>
                    <a:pt x="544" y="1384"/>
                  </a:cubicBezTo>
                  <a:cubicBezTo>
                    <a:pt x="533" y="1431"/>
                    <a:pt x="533" y="1431"/>
                    <a:pt x="533" y="1431"/>
                  </a:cubicBezTo>
                  <a:cubicBezTo>
                    <a:pt x="522" y="1494"/>
                    <a:pt x="522" y="1494"/>
                    <a:pt x="522" y="1494"/>
                  </a:cubicBezTo>
                  <a:cubicBezTo>
                    <a:pt x="521" y="1496"/>
                    <a:pt x="521" y="1496"/>
                    <a:pt x="521" y="1496"/>
                  </a:cubicBezTo>
                  <a:cubicBezTo>
                    <a:pt x="524" y="1497"/>
                    <a:pt x="526" y="1498"/>
                    <a:pt x="529" y="1499"/>
                  </a:cubicBezTo>
                  <a:cubicBezTo>
                    <a:pt x="571" y="1518"/>
                    <a:pt x="612" y="1530"/>
                    <a:pt x="653" y="1538"/>
                  </a:cubicBezTo>
                  <a:cubicBezTo>
                    <a:pt x="810" y="1399"/>
                    <a:pt x="810" y="1399"/>
                    <a:pt x="810" y="1399"/>
                  </a:cubicBezTo>
                  <a:lnTo>
                    <a:pt x="835" y="1375"/>
                  </a:lnTo>
                  <a:close/>
                  <a:moveTo>
                    <a:pt x="1041" y="1114"/>
                  </a:moveTo>
                  <a:cubicBezTo>
                    <a:pt x="1032" y="1113"/>
                    <a:pt x="1032" y="1113"/>
                    <a:pt x="1032" y="1113"/>
                  </a:cubicBezTo>
                  <a:cubicBezTo>
                    <a:pt x="996" y="1111"/>
                    <a:pt x="996" y="1111"/>
                    <a:pt x="996" y="1111"/>
                  </a:cubicBezTo>
                  <a:cubicBezTo>
                    <a:pt x="959" y="1107"/>
                    <a:pt x="959" y="1107"/>
                    <a:pt x="959" y="1107"/>
                  </a:cubicBezTo>
                  <a:cubicBezTo>
                    <a:pt x="919" y="1100"/>
                    <a:pt x="919" y="1100"/>
                    <a:pt x="919" y="1100"/>
                  </a:cubicBezTo>
                  <a:cubicBezTo>
                    <a:pt x="876" y="1090"/>
                    <a:pt x="876" y="1090"/>
                    <a:pt x="876" y="1090"/>
                  </a:cubicBezTo>
                  <a:cubicBezTo>
                    <a:pt x="831" y="1078"/>
                    <a:pt x="831" y="1078"/>
                    <a:pt x="831" y="1078"/>
                  </a:cubicBezTo>
                  <a:cubicBezTo>
                    <a:pt x="762" y="1056"/>
                    <a:pt x="762" y="1056"/>
                    <a:pt x="762" y="1056"/>
                  </a:cubicBezTo>
                  <a:cubicBezTo>
                    <a:pt x="692" y="1031"/>
                    <a:pt x="692" y="1031"/>
                    <a:pt x="692" y="1031"/>
                  </a:cubicBezTo>
                  <a:cubicBezTo>
                    <a:pt x="668" y="1022"/>
                    <a:pt x="668" y="1022"/>
                    <a:pt x="668" y="1022"/>
                  </a:cubicBezTo>
                  <a:cubicBezTo>
                    <a:pt x="645" y="1084"/>
                    <a:pt x="645" y="1084"/>
                    <a:pt x="645" y="1084"/>
                  </a:cubicBezTo>
                  <a:cubicBezTo>
                    <a:pt x="615" y="1175"/>
                    <a:pt x="615" y="1175"/>
                    <a:pt x="615" y="1175"/>
                  </a:cubicBezTo>
                  <a:cubicBezTo>
                    <a:pt x="584" y="1259"/>
                    <a:pt x="584" y="1259"/>
                    <a:pt x="584" y="1259"/>
                  </a:cubicBezTo>
                  <a:cubicBezTo>
                    <a:pt x="704" y="1302"/>
                    <a:pt x="704" y="1302"/>
                    <a:pt x="704" y="1302"/>
                  </a:cubicBezTo>
                  <a:cubicBezTo>
                    <a:pt x="765" y="1322"/>
                    <a:pt x="765" y="1322"/>
                    <a:pt x="765" y="1322"/>
                  </a:cubicBezTo>
                  <a:cubicBezTo>
                    <a:pt x="806" y="1334"/>
                    <a:pt x="806" y="1334"/>
                    <a:pt x="806" y="1334"/>
                  </a:cubicBezTo>
                  <a:cubicBezTo>
                    <a:pt x="846" y="1343"/>
                    <a:pt x="846" y="1343"/>
                    <a:pt x="846" y="1343"/>
                  </a:cubicBezTo>
                  <a:cubicBezTo>
                    <a:pt x="863" y="1346"/>
                    <a:pt x="863" y="1346"/>
                    <a:pt x="863" y="1346"/>
                  </a:cubicBezTo>
                  <a:cubicBezTo>
                    <a:pt x="894" y="1313"/>
                    <a:pt x="894" y="1313"/>
                    <a:pt x="894" y="1313"/>
                  </a:cubicBezTo>
                  <a:cubicBezTo>
                    <a:pt x="936" y="1264"/>
                    <a:pt x="936" y="1264"/>
                    <a:pt x="936" y="1264"/>
                  </a:cubicBezTo>
                  <a:cubicBezTo>
                    <a:pt x="962" y="1231"/>
                    <a:pt x="962" y="1231"/>
                    <a:pt x="962" y="1231"/>
                  </a:cubicBezTo>
                  <a:cubicBezTo>
                    <a:pt x="999" y="1181"/>
                    <a:pt x="999" y="1181"/>
                    <a:pt x="999" y="1181"/>
                  </a:cubicBezTo>
                  <a:cubicBezTo>
                    <a:pt x="1022" y="1145"/>
                    <a:pt x="1022" y="1145"/>
                    <a:pt x="1022" y="1145"/>
                  </a:cubicBezTo>
                  <a:lnTo>
                    <a:pt x="1041" y="1114"/>
                  </a:lnTo>
                  <a:close/>
                  <a:moveTo>
                    <a:pt x="1119" y="943"/>
                  </a:moveTo>
                  <a:cubicBezTo>
                    <a:pt x="1130" y="907"/>
                    <a:pt x="1130" y="907"/>
                    <a:pt x="1130" y="907"/>
                  </a:cubicBezTo>
                  <a:cubicBezTo>
                    <a:pt x="1139" y="871"/>
                    <a:pt x="1139" y="871"/>
                    <a:pt x="1139" y="871"/>
                  </a:cubicBezTo>
                  <a:cubicBezTo>
                    <a:pt x="1147" y="834"/>
                    <a:pt x="1147" y="834"/>
                    <a:pt x="1147" y="834"/>
                  </a:cubicBezTo>
                  <a:cubicBezTo>
                    <a:pt x="1153" y="798"/>
                    <a:pt x="1153" y="798"/>
                    <a:pt x="1153" y="798"/>
                  </a:cubicBezTo>
                  <a:cubicBezTo>
                    <a:pt x="1157" y="775"/>
                    <a:pt x="1157" y="775"/>
                    <a:pt x="1157" y="775"/>
                  </a:cubicBezTo>
                  <a:cubicBezTo>
                    <a:pt x="1138" y="772"/>
                    <a:pt x="1138" y="772"/>
                    <a:pt x="1138" y="772"/>
                  </a:cubicBezTo>
                  <a:cubicBezTo>
                    <a:pt x="1062" y="758"/>
                    <a:pt x="1062" y="758"/>
                    <a:pt x="1062" y="758"/>
                  </a:cubicBezTo>
                  <a:cubicBezTo>
                    <a:pt x="991" y="742"/>
                    <a:pt x="991" y="742"/>
                    <a:pt x="991" y="742"/>
                  </a:cubicBezTo>
                  <a:cubicBezTo>
                    <a:pt x="924" y="725"/>
                    <a:pt x="924" y="725"/>
                    <a:pt x="924" y="725"/>
                  </a:cubicBezTo>
                  <a:cubicBezTo>
                    <a:pt x="873" y="710"/>
                    <a:pt x="873" y="710"/>
                    <a:pt x="873" y="710"/>
                  </a:cubicBezTo>
                  <a:cubicBezTo>
                    <a:pt x="819" y="691"/>
                    <a:pt x="819" y="691"/>
                    <a:pt x="819" y="691"/>
                  </a:cubicBezTo>
                  <a:cubicBezTo>
                    <a:pt x="811" y="704"/>
                    <a:pt x="811" y="704"/>
                    <a:pt x="811" y="704"/>
                  </a:cubicBezTo>
                  <a:cubicBezTo>
                    <a:pt x="788" y="749"/>
                    <a:pt x="788" y="749"/>
                    <a:pt x="788" y="749"/>
                  </a:cubicBezTo>
                  <a:cubicBezTo>
                    <a:pt x="756" y="814"/>
                    <a:pt x="756" y="814"/>
                    <a:pt x="756" y="814"/>
                  </a:cubicBezTo>
                  <a:cubicBezTo>
                    <a:pt x="726" y="880"/>
                    <a:pt x="726" y="880"/>
                    <a:pt x="726" y="880"/>
                  </a:cubicBezTo>
                  <a:cubicBezTo>
                    <a:pt x="687" y="975"/>
                    <a:pt x="687" y="975"/>
                    <a:pt x="687" y="975"/>
                  </a:cubicBezTo>
                  <a:cubicBezTo>
                    <a:pt x="788" y="1016"/>
                    <a:pt x="788" y="1016"/>
                    <a:pt x="788" y="1016"/>
                  </a:cubicBezTo>
                  <a:cubicBezTo>
                    <a:pt x="854" y="1039"/>
                    <a:pt x="854" y="1039"/>
                    <a:pt x="854" y="1039"/>
                  </a:cubicBezTo>
                  <a:cubicBezTo>
                    <a:pt x="899" y="1053"/>
                    <a:pt x="899" y="1053"/>
                    <a:pt x="899" y="1053"/>
                  </a:cubicBezTo>
                  <a:cubicBezTo>
                    <a:pt x="942" y="1064"/>
                    <a:pt x="942" y="1064"/>
                    <a:pt x="942" y="1064"/>
                  </a:cubicBezTo>
                  <a:cubicBezTo>
                    <a:pt x="985" y="1072"/>
                    <a:pt x="985" y="1072"/>
                    <a:pt x="985" y="1072"/>
                  </a:cubicBezTo>
                  <a:cubicBezTo>
                    <a:pt x="1039" y="1078"/>
                    <a:pt x="1039" y="1078"/>
                    <a:pt x="1039" y="1078"/>
                  </a:cubicBezTo>
                  <a:cubicBezTo>
                    <a:pt x="1059" y="1082"/>
                    <a:pt x="1059" y="1082"/>
                    <a:pt x="1059" y="1082"/>
                  </a:cubicBezTo>
                  <a:cubicBezTo>
                    <a:pt x="1065" y="1071"/>
                    <a:pt x="1065" y="1071"/>
                    <a:pt x="1065" y="1071"/>
                  </a:cubicBezTo>
                  <a:cubicBezTo>
                    <a:pt x="1084" y="1032"/>
                    <a:pt x="1084" y="1032"/>
                    <a:pt x="1084" y="1032"/>
                  </a:cubicBezTo>
                  <a:cubicBezTo>
                    <a:pt x="1100" y="995"/>
                    <a:pt x="1100" y="995"/>
                    <a:pt x="1100" y="995"/>
                  </a:cubicBezTo>
                  <a:lnTo>
                    <a:pt x="1119" y="943"/>
                  </a:lnTo>
                  <a:close/>
                  <a:moveTo>
                    <a:pt x="1210" y="1721"/>
                  </a:moveTo>
                  <a:cubicBezTo>
                    <a:pt x="1274" y="1721"/>
                    <a:pt x="1274" y="1721"/>
                    <a:pt x="1274" y="1721"/>
                  </a:cubicBezTo>
                  <a:cubicBezTo>
                    <a:pt x="1274" y="1910"/>
                    <a:pt x="1274" y="1910"/>
                    <a:pt x="1274" y="1910"/>
                  </a:cubicBezTo>
                  <a:cubicBezTo>
                    <a:pt x="1302" y="1910"/>
                    <a:pt x="1302" y="1910"/>
                    <a:pt x="1302" y="1910"/>
                  </a:cubicBezTo>
                  <a:cubicBezTo>
                    <a:pt x="1302" y="1721"/>
                    <a:pt x="1302" y="1721"/>
                    <a:pt x="1302" y="1721"/>
                  </a:cubicBezTo>
                  <a:cubicBezTo>
                    <a:pt x="1367" y="1721"/>
                    <a:pt x="1367" y="1721"/>
                    <a:pt x="1367" y="1721"/>
                  </a:cubicBezTo>
                  <a:cubicBezTo>
                    <a:pt x="1367" y="1698"/>
                    <a:pt x="1367" y="1698"/>
                    <a:pt x="1367" y="1698"/>
                  </a:cubicBezTo>
                  <a:cubicBezTo>
                    <a:pt x="1210" y="1698"/>
                    <a:pt x="1210" y="1698"/>
                    <a:pt x="1210" y="1698"/>
                  </a:cubicBezTo>
                  <a:lnTo>
                    <a:pt x="1210" y="1721"/>
                  </a:lnTo>
                  <a:close/>
                  <a:moveTo>
                    <a:pt x="1415" y="1787"/>
                  </a:moveTo>
                  <a:cubicBezTo>
                    <a:pt x="1413" y="1787"/>
                    <a:pt x="1413" y="1787"/>
                    <a:pt x="1413" y="1787"/>
                  </a:cubicBezTo>
                  <a:cubicBezTo>
                    <a:pt x="1412" y="1757"/>
                    <a:pt x="1412" y="1757"/>
                    <a:pt x="1412" y="1757"/>
                  </a:cubicBezTo>
                  <a:cubicBezTo>
                    <a:pt x="1388" y="1757"/>
                    <a:pt x="1388" y="1757"/>
                    <a:pt x="1388" y="1757"/>
                  </a:cubicBezTo>
                  <a:cubicBezTo>
                    <a:pt x="1389" y="1772"/>
                    <a:pt x="1389" y="1787"/>
                    <a:pt x="1389" y="1805"/>
                  </a:cubicBezTo>
                  <a:cubicBezTo>
                    <a:pt x="1389" y="1910"/>
                    <a:pt x="1389" y="1910"/>
                    <a:pt x="1389" y="1910"/>
                  </a:cubicBezTo>
                  <a:cubicBezTo>
                    <a:pt x="1417" y="1910"/>
                    <a:pt x="1417" y="1910"/>
                    <a:pt x="1417" y="1910"/>
                  </a:cubicBezTo>
                  <a:cubicBezTo>
                    <a:pt x="1417" y="1828"/>
                    <a:pt x="1417" y="1828"/>
                    <a:pt x="1417" y="1828"/>
                  </a:cubicBezTo>
                  <a:cubicBezTo>
                    <a:pt x="1417" y="1824"/>
                    <a:pt x="1417" y="1819"/>
                    <a:pt x="1418" y="1816"/>
                  </a:cubicBezTo>
                  <a:cubicBezTo>
                    <a:pt x="1422" y="1795"/>
                    <a:pt x="1436" y="1780"/>
                    <a:pt x="1455" y="1780"/>
                  </a:cubicBezTo>
                  <a:cubicBezTo>
                    <a:pt x="1459" y="1780"/>
                    <a:pt x="1462" y="1780"/>
                    <a:pt x="1465" y="1781"/>
                  </a:cubicBezTo>
                  <a:cubicBezTo>
                    <a:pt x="1465" y="1755"/>
                    <a:pt x="1465" y="1755"/>
                    <a:pt x="1465" y="1755"/>
                  </a:cubicBezTo>
                  <a:cubicBezTo>
                    <a:pt x="1462" y="1754"/>
                    <a:pt x="1460" y="1754"/>
                    <a:pt x="1457" y="1754"/>
                  </a:cubicBezTo>
                  <a:cubicBezTo>
                    <a:pt x="1438" y="1754"/>
                    <a:pt x="1421" y="1767"/>
                    <a:pt x="1415" y="1787"/>
                  </a:cubicBezTo>
                  <a:close/>
                  <a:moveTo>
                    <a:pt x="1599" y="1873"/>
                  </a:moveTo>
                  <a:cubicBezTo>
                    <a:pt x="1599" y="1886"/>
                    <a:pt x="1600" y="1899"/>
                    <a:pt x="1602" y="1910"/>
                  </a:cubicBezTo>
                  <a:cubicBezTo>
                    <a:pt x="1576" y="1910"/>
                    <a:pt x="1576" y="1910"/>
                    <a:pt x="1576" y="1910"/>
                  </a:cubicBezTo>
                  <a:cubicBezTo>
                    <a:pt x="1574" y="1890"/>
                    <a:pt x="1574" y="1890"/>
                    <a:pt x="1574" y="1890"/>
                  </a:cubicBezTo>
                  <a:cubicBezTo>
                    <a:pt x="1573" y="1890"/>
                    <a:pt x="1573" y="1890"/>
                    <a:pt x="1573" y="1890"/>
                  </a:cubicBezTo>
                  <a:cubicBezTo>
                    <a:pt x="1565" y="1902"/>
                    <a:pt x="1548" y="1913"/>
                    <a:pt x="1527" y="1913"/>
                  </a:cubicBezTo>
                  <a:cubicBezTo>
                    <a:pt x="1496" y="1913"/>
                    <a:pt x="1480" y="1891"/>
                    <a:pt x="1480" y="1869"/>
                  </a:cubicBezTo>
                  <a:cubicBezTo>
                    <a:pt x="1480" y="1833"/>
                    <a:pt x="1513" y="1812"/>
                    <a:pt x="1572" y="1813"/>
                  </a:cubicBezTo>
                  <a:cubicBezTo>
                    <a:pt x="1572" y="1810"/>
                    <a:pt x="1572" y="1810"/>
                    <a:pt x="1572" y="1810"/>
                  </a:cubicBezTo>
                  <a:cubicBezTo>
                    <a:pt x="1572" y="1797"/>
                    <a:pt x="1568" y="1774"/>
                    <a:pt x="1537" y="1774"/>
                  </a:cubicBezTo>
                  <a:cubicBezTo>
                    <a:pt x="1523" y="1774"/>
                    <a:pt x="1508" y="1779"/>
                    <a:pt x="1497" y="1786"/>
                  </a:cubicBezTo>
                  <a:cubicBezTo>
                    <a:pt x="1491" y="1767"/>
                    <a:pt x="1491" y="1767"/>
                    <a:pt x="1491" y="1767"/>
                  </a:cubicBezTo>
                  <a:cubicBezTo>
                    <a:pt x="1504" y="1759"/>
                    <a:pt x="1522" y="1754"/>
                    <a:pt x="1541" y="1754"/>
                  </a:cubicBezTo>
                  <a:cubicBezTo>
                    <a:pt x="1588" y="1754"/>
                    <a:pt x="1599" y="1786"/>
                    <a:pt x="1599" y="1816"/>
                  </a:cubicBezTo>
                  <a:lnTo>
                    <a:pt x="1599" y="1873"/>
                  </a:lnTo>
                  <a:close/>
                  <a:moveTo>
                    <a:pt x="1572" y="1832"/>
                  </a:moveTo>
                  <a:cubicBezTo>
                    <a:pt x="1542" y="1831"/>
                    <a:pt x="1508" y="1837"/>
                    <a:pt x="1508" y="1866"/>
                  </a:cubicBezTo>
                  <a:cubicBezTo>
                    <a:pt x="1508" y="1884"/>
                    <a:pt x="1520" y="1893"/>
                    <a:pt x="1534" y="1893"/>
                  </a:cubicBezTo>
                  <a:cubicBezTo>
                    <a:pt x="1554" y="1893"/>
                    <a:pt x="1566" y="1880"/>
                    <a:pt x="1571" y="1867"/>
                  </a:cubicBezTo>
                  <a:cubicBezTo>
                    <a:pt x="1572" y="1864"/>
                    <a:pt x="1572" y="1861"/>
                    <a:pt x="1572" y="1858"/>
                  </a:cubicBezTo>
                  <a:lnTo>
                    <a:pt x="1572" y="1832"/>
                  </a:lnTo>
                  <a:close/>
                  <a:moveTo>
                    <a:pt x="1657" y="1697"/>
                  </a:moveTo>
                  <a:cubicBezTo>
                    <a:pt x="1647" y="1697"/>
                    <a:pt x="1640" y="1705"/>
                    <a:pt x="1640" y="1715"/>
                  </a:cubicBezTo>
                  <a:cubicBezTo>
                    <a:pt x="1640" y="1724"/>
                    <a:pt x="1647" y="1732"/>
                    <a:pt x="1657" y="1732"/>
                  </a:cubicBezTo>
                  <a:cubicBezTo>
                    <a:pt x="1668" y="1732"/>
                    <a:pt x="1675" y="1724"/>
                    <a:pt x="1674" y="1715"/>
                  </a:cubicBezTo>
                  <a:cubicBezTo>
                    <a:pt x="1674" y="1705"/>
                    <a:pt x="1668" y="1697"/>
                    <a:pt x="1657" y="1697"/>
                  </a:cubicBezTo>
                  <a:close/>
                  <a:moveTo>
                    <a:pt x="1643" y="1910"/>
                  </a:moveTo>
                  <a:cubicBezTo>
                    <a:pt x="1671" y="1910"/>
                    <a:pt x="1671" y="1910"/>
                    <a:pt x="1671" y="1910"/>
                  </a:cubicBezTo>
                  <a:cubicBezTo>
                    <a:pt x="1671" y="1757"/>
                    <a:pt x="1671" y="1757"/>
                    <a:pt x="1671" y="1757"/>
                  </a:cubicBezTo>
                  <a:cubicBezTo>
                    <a:pt x="1643" y="1757"/>
                    <a:pt x="1643" y="1757"/>
                    <a:pt x="1643" y="1757"/>
                  </a:cubicBezTo>
                  <a:lnTo>
                    <a:pt x="1643" y="1910"/>
                  </a:lnTo>
                  <a:close/>
                  <a:moveTo>
                    <a:pt x="1793" y="1754"/>
                  </a:moveTo>
                  <a:cubicBezTo>
                    <a:pt x="1768" y="1754"/>
                    <a:pt x="1750" y="1768"/>
                    <a:pt x="1742" y="1783"/>
                  </a:cubicBezTo>
                  <a:cubicBezTo>
                    <a:pt x="1742" y="1783"/>
                    <a:pt x="1742" y="1783"/>
                    <a:pt x="1742" y="1783"/>
                  </a:cubicBezTo>
                  <a:cubicBezTo>
                    <a:pt x="1740" y="1757"/>
                    <a:pt x="1740" y="1757"/>
                    <a:pt x="1740" y="1757"/>
                  </a:cubicBezTo>
                  <a:cubicBezTo>
                    <a:pt x="1716" y="1757"/>
                    <a:pt x="1716" y="1757"/>
                    <a:pt x="1716" y="1757"/>
                  </a:cubicBezTo>
                  <a:cubicBezTo>
                    <a:pt x="1717" y="1770"/>
                    <a:pt x="1717" y="1783"/>
                    <a:pt x="1717" y="1799"/>
                  </a:cubicBezTo>
                  <a:cubicBezTo>
                    <a:pt x="1717" y="1910"/>
                    <a:pt x="1717" y="1910"/>
                    <a:pt x="1717" y="1910"/>
                  </a:cubicBezTo>
                  <a:cubicBezTo>
                    <a:pt x="1745" y="1910"/>
                    <a:pt x="1745" y="1910"/>
                    <a:pt x="1745" y="1910"/>
                  </a:cubicBezTo>
                  <a:cubicBezTo>
                    <a:pt x="1745" y="1818"/>
                    <a:pt x="1745" y="1818"/>
                    <a:pt x="1745" y="1818"/>
                  </a:cubicBezTo>
                  <a:cubicBezTo>
                    <a:pt x="1745" y="1813"/>
                    <a:pt x="1745" y="1809"/>
                    <a:pt x="1747" y="1805"/>
                  </a:cubicBezTo>
                  <a:cubicBezTo>
                    <a:pt x="1751" y="1790"/>
                    <a:pt x="1765" y="1777"/>
                    <a:pt x="1784" y="1777"/>
                  </a:cubicBezTo>
                  <a:cubicBezTo>
                    <a:pt x="1810" y="1777"/>
                    <a:pt x="1819" y="1797"/>
                    <a:pt x="1819" y="1822"/>
                  </a:cubicBezTo>
                  <a:cubicBezTo>
                    <a:pt x="1819" y="1910"/>
                    <a:pt x="1819" y="1910"/>
                    <a:pt x="1819" y="1910"/>
                  </a:cubicBezTo>
                  <a:cubicBezTo>
                    <a:pt x="1847" y="1910"/>
                    <a:pt x="1847" y="1910"/>
                    <a:pt x="1847" y="1910"/>
                  </a:cubicBezTo>
                  <a:cubicBezTo>
                    <a:pt x="1847" y="1819"/>
                    <a:pt x="1847" y="1819"/>
                    <a:pt x="1847" y="1819"/>
                  </a:cubicBezTo>
                  <a:cubicBezTo>
                    <a:pt x="1847" y="1766"/>
                    <a:pt x="1814" y="1754"/>
                    <a:pt x="1793" y="1754"/>
                  </a:cubicBezTo>
                  <a:close/>
                  <a:moveTo>
                    <a:pt x="1905" y="1697"/>
                  </a:moveTo>
                  <a:cubicBezTo>
                    <a:pt x="1895" y="1697"/>
                    <a:pt x="1888" y="1705"/>
                    <a:pt x="1888" y="1715"/>
                  </a:cubicBezTo>
                  <a:cubicBezTo>
                    <a:pt x="1888" y="1724"/>
                    <a:pt x="1895" y="1732"/>
                    <a:pt x="1904" y="1732"/>
                  </a:cubicBezTo>
                  <a:cubicBezTo>
                    <a:pt x="1915" y="1732"/>
                    <a:pt x="1922" y="1724"/>
                    <a:pt x="1922" y="1715"/>
                  </a:cubicBezTo>
                  <a:cubicBezTo>
                    <a:pt x="1922" y="1705"/>
                    <a:pt x="1915" y="1697"/>
                    <a:pt x="1905" y="1697"/>
                  </a:cubicBezTo>
                  <a:close/>
                  <a:moveTo>
                    <a:pt x="1891" y="1910"/>
                  </a:moveTo>
                  <a:cubicBezTo>
                    <a:pt x="1919" y="1910"/>
                    <a:pt x="1919" y="1910"/>
                    <a:pt x="1919" y="1910"/>
                  </a:cubicBezTo>
                  <a:cubicBezTo>
                    <a:pt x="1919" y="1757"/>
                    <a:pt x="1919" y="1757"/>
                    <a:pt x="1919" y="1757"/>
                  </a:cubicBezTo>
                  <a:cubicBezTo>
                    <a:pt x="1891" y="1757"/>
                    <a:pt x="1891" y="1757"/>
                    <a:pt x="1891" y="1757"/>
                  </a:cubicBezTo>
                  <a:lnTo>
                    <a:pt x="1891" y="1910"/>
                  </a:lnTo>
                  <a:close/>
                  <a:moveTo>
                    <a:pt x="2041" y="1754"/>
                  </a:moveTo>
                  <a:cubicBezTo>
                    <a:pt x="2015" y="1754"/>
                    <a:pt x="1998" y="1768"/>
                    <a:pt x="1990" y="1783"/>
                  </a:cubicBezTo>
                  <a:cubicBezTo>
                    <a:pt x="1990" y="1783"/>
                    <a:pt x="1990" y="1783"/>
                    <a:pt x="1990" y="1783"/>
                  </a:cubicBezTo>
                  <a:cubicBezTo>
                    <a:pt x="1988" y="1757"/>
                    <a:pt x="1988" y="1757"/>
                    <a:pt x="1988" y="1757"/>
                  </a:cubicBezTo>
                  <a:cubicBezTo>
                    <a:pt x="1964" y="1757"/>
                    <a:pt x="1964" y="1757"/>
                    <a:pt x="1964" y="1757"/>
                  </a:cubicBezTo>
                  <a:cubicBezTo>
                    <a:pt x="1964" y="1770"/>
                    <a:pt x="1965" y="1783"/>
                    <a:pt x="1965" y="1799"/>
                  </a:cubicBezTo>
                  <a:cubicBezTo>
                    <a:pt x="1965" y="1910"/>
                    <a:pt x="1965" y="1910"/>
                    <a:pt x="1965" y="1910"/>
                  </a:cubicBezTo>
                  <a:cubicBezTo>
                    <a:pt x="1992" y="1910"/>
                    <a:pt x="1992" y="1910"/>
                    <a:pt x="1992" y="1910"/>
                  </a:cubicBezTo>
                  <a:cubicBezTo>
                    <a:pt x="1992" y="1818"/>
                    <a:pt x="1992" y="1818"/>
                    <a:pt x="1992" y="1818"/>
                  </a:cubicBezTo>
                  <a:cubicBezTo>
                    <a:pt x="1992" y="1813"/>
                    <a:pt x="1993" y="1809"/>
                    <a:pt x="1994" y="1805"/>
                  </a:cubicBezTo>
                  <a:cubicBezTo>
                    <a:pt x="1999" y="1790"/>
                    <a:pt x="2013" y="1777"/>
                    <a:pt x="2031" y="1777"/>
                  </a:cubicBezTo>
                  <a:cubicBezTo>
                    <a:pt x="2058" y="1777"/>
                    <a:pt x="2067" y="1797"/>
                    <a:pt x="2067" y="1822"/>
                  </a:cubicBezTo>
                  <a:cubicBezTo>
                    <a:pt x="2067" y="1910"/>
                    <a:pt x="2067" y="1910"/>
                    <a:pt x="2067" y="1910"/>
                  </a:cubicBezTo>
                  <a:cubicBezTo>
                    <a:pt x="2094" y="1910"/>
                    <a:pt x="2094" y="1910"/>
                    <a:pt x="2094" y="1910"/>
                  </a:cubicBezTo>
                  <a:cubicBezTo>
                    <a:pt x="2094" y="1819"/>
                    <a:pt x="2094" y="1819"/>
                    <a:pt x="2094" y="1819"/>
                  </a:cubicBezTo>
                  <a:cubicBezTo>
                    <a:pt x="2094" y="1766"/>
                    <a:pt x="2062" y="1754"/>
                    <a:pt x="2041" y="1754"/>
                  </a:cubicBezTo>
                  <a:close/>
                  <a:moveTo>
                    <a:pt x="2246" y="1757"/>
                  </a:moveTo>
                  <a:cubicBezTo>
                    <a:pt x="2270" y="1757"/>
                    <a:pt x="2270" y="1757"/>
                    <a:pt x="2270" y="1757"/>
                  </a:cubicBezTo>
                  <a:cubicBezTo>
                    <a:pt x="2270" y="1768"/>
                    <a:pt x="2269" y="1781"/>
                    <a:pt x="2269" y="1799"/>
                  </a:cubicBezTo>
                  <a:cubicBezTo>
                    <a:pt x="2269" y="1888"/>
                    <a:pt x="2269" y="1888"/>
                    <a:pt x="2269" y="1888"/>
                  </a:cubicBezTo>
                  <a:cubicBezTo>
                    <a:pt x="2269" y="1922"/>
                    <a:pt x="2262" y="1944"/>
                    <a:pt x="2247" y="1957"/>
                  </a:cubicBezTo>
                  <a:cubicBezTo>
                    <a:pt x="2233" y="1971"/>
                    <a:pt x="2211" y="1975"/>
                    <a:pt x="2192" y="1975"/>
                  </a:cubicBezTo>
                  <a:cubicBezTo>
                    <a:pt x="2174" y="1975"/>
                    <a:pt x="2154" y="1971"/>
                    <a:pt x="2141" y="1963"/>
                  </a:cubicBezTo>
                  <a:cubicBezTo>
                    <a:pt x="2148" y="1942"/>
                    <a:pt x="2148" y="1942"/>
                    <a:pt x="2148" y="1942"/>
                  </a:cubicBezTo>
                  <a:cubicBezTo>
                    <a:pt x="2158" y="1948"/>
                    <a:pt x="2174" y="1954"/>
                    <a:pt x="2193" y="1954"/>
                  </a:cubicBezTo>
                  <a:cubicBezTo>
                    <a:pt x="2221" y="1954"/>
                    <a:pt x="2242" y="1939"/>
                    <a:pt x="2242" y="1900"/>
                  </a:cubicBezTo>
                  <a:cubicBezTo>
                    <a:pt x="2242" y="1883"/>
                    <a:pt x="2242" y="1883"/>
                    <a:pt x="2242" y="1883"/>
                  </a:cubicBezTo>
                  <a:cubicBezTo>
                    <a:pt x="2241" y="1883"/>
                    <a:pt x="2241" y="1883"/>
                    <a:pt x="2241" y="1883"/>
                  </a:cubicBezTo>
                  <a:cubicBezTo>
                    <a:pt x="2233" y="1898"/>
                    <a:pt x="2216" y="1909"/>
                    <a:pt x="2193" y="1909"/>
                  </a:cubicBezTo>
                  <a:cubicBezTo>
                    <a:pt x="2155" y="1909"/>
                    <a:pt x="2128" y="1877"/>
                    <a:pt x="2128" y="1835"/>
                  </a:cubicBezTo>
                  <a:cubicBezTo>
                    <a:pt x="2128" y="1783"/>
                    <a:pt x="2162" y="1754"/>
                    <a:pt x="2197" y="1754"/>
                  </a:cubicBezTo>
                  <a:cubicBezTo>
                    <a:pt x="2223" y="1754"/>
                    <a:pt x="2238" y="1768"/>
                    <a:pt x="2244" y="1780"/>
                  </a:cubicBezTo>
                  <a:cubicBezTo>
                    <a:pt x="2245" y="1780"/>
                    <a:pt x="2245" y="1780"/>
                    <a:pt x="2245" y="1780"/>
                  </a:cubicBezTo>
                  <a:lnTo>
                    <a:pt x="2246" y="1757"/>
                  </a:lnTo>
                  <a:close/>
                  <a:moveTo>
                    <a:pt x="2242" y="1817"/>
                  </a:moveTo>
                  <a:cubicBezTo>
                    <a:pt x="2242" y="1813"/>
                    <a:pt x="2241" y="1809"/>
                    <a:pt x="2240" y="1805"/>
                  </a:cubicBezTo>
                  <a:cubicBezTo>
                    <a:pt x="2235" y="1789"/>
                    <a:pt x="2222" y="1776"/>
                    <a:pt x="2201" y="1776"/>
                  </a:cubicBezTo>
                  <a:cubicBezTo>
                    <a:pt x="2175" y="1776"/>
                    <a:pt x="2156" y="1798"/>
                    <a:pt x="2156" y="1833"/>
                  </a:cubicBezTo>
                  <a:cubicBezTo>
                    <a:pt x="2156" y="1863"/>
                    <a:pt x="2171" y="1888"/>
                    <a:pt x="2201" y="1888"/>
                  </a:cubicBezTo>
                  <a:cubicBezTo>
                    <a:pt x="2218" y="1888"/>
                    <a:pt x="2233" y="1877"/>
                    <a:pt x="2239" y="1860"/>
                  </a:cubicBezTo>
                  <a:cubicBezTo>
                    <a:pt x="2241" y="1855"/>
                    <a:pt x="2242" y="1849"/>
                    <a:pt x="2242" y="1845"/>
                  </a:cubicBezTo>
                  <a:lnTo>
                    <a:pt x="2242" y="1817"/>
                  </a:lnTo>
                  <a:close/>
                  <a:moveTo>
                    <a:pt x="2513" y="1872"/>
                  </a:moveTo>
                  <a:cubicBezTo>
                    <a:pt x="2524" y="1884"/>
                    <a:pt x="2535" y="1896"/>
                    <a:pt x="2548" y="1910"/>
                  </a:cubicBezTo>
                  <a:cubicBezTo>
                    <a:pt x="2515" y="1910"/>
                    <a:pt x="2515" y="1910"/>
                    <a:pt x="2515" y="1910"/>
                  </a:cubicBezTo>
                  <a:cubicBezTo>
                    <a:pt x="2509" y="1904"/>
                    <a:pt x="2503" y="1898"/>
                    <a:pt x="2495" y="1889"/>
                  </a:cubicBezTo>
                  <a:cubicBezTo>
                    <a:pt x="2477" y="1906"/>
                    <a:pt x="2456" y="1913"/>
                    <a:pt x="2433" y="1913"/>
                  </a:cubicBezTo>
                  <a:cubicBezTo>
                    <a:pt x="2392" y="1913"/>
                    <a:pt x="2368" y="1885"/>
                    <a:pt x="2368" y="1854"/>
                  </a:cubicBezTo>
                  <a:cubicBezTo>
                    <a:pt x="2368" y="1825"/>
                    <a:pt x="2385" y="1805"/>
                    <a:pt x="2410" y="1792"/>
                  </a:cubicBezTo>
                  <a:cubicBezTo>
                    <a:pt x="2410" y="1791"/>
                    <a:pt x="2410" y="1791"/>
                    <a:pt x="2410" y="1791"/>
                  </a:cubicBezTo>
                  <a:cubicBezTo>
                    <a:pt x="2399" y="1777"/>
                    <a:pt x="2392" y="1761"/>
                    <a:pt x="2392" y="1746"/>
                  </a:cubicBezTo>
                  <a:cubicBezTo>
                    <a:pt x="2392" y="1721"/>
                    <a:pt x="2411" y="1694"/>
                    <a:pt x="2446" y="1694"/>
                  </a:cubicBezTo>
                  <a:cubicBezTo>
                    <a:pt x="2472" y="1694"/>
                    <a:pt x="2493" y="1712"/>
                    <a:pt x="2493" y="1739"/>
                  </a:cubicBezTo>
                  <a:cubicBezTo>
                    <a:pt x="2493" y="1761"/>
                    <a:pt x="2480" y="1779"/>
                    <a:pt x="2446" y="1796"/>
                  </a:cubicBezTo>
                  <a:cubicBezTo>
                    <a:pt x="2446" y="1797"/>
                    <a:pt x="2446" y="1797"/>
                    <a:pt x="2446" y="1797"/>
                  </a:cubicBezTo>
                  <a:cubicBezTo>
                    <a:pt x="2464" y="1817"/>
                    <a:pt x="2484" y="1841"/>
                    <a:pt x="2498" y="1856"/>
                  </a:cubicBezTo>
                  <a:cubicBezTo>
                    <a:pt x="2507" y="1841"/>
                    <a:pt x="2514" y="1821"/>
                    <a:pt x="2518" y="1794"/>
                  </a:cubicBezTo>
                  <a:cubicBezTo>
                    <a:pt x="2543" y="1794"/>
                    <a:pt x="2543" y="1794"/>
                    <a:pt x="2543" y="1794"/>
                  </a:cubicBezTo>
                  <a:cubicBezTo>
                    <a:pt x="2538" y="1827"/>
                    <a:pt x="2528" y="1854"/>
                    <a:pt x="2513" y="1872"/>
                  </a:cubicBezTo>
                  <a:close/>
                  <a:moveTo>
                    <a:pt x="2417" y="1744"/>
                  </a:moveTo>
                  <a:cubicBezTo>
                    <a:pt x="2417" y="1759"/>
                    <a:pt x="2424" y="1771"/>
                    <a:pt x="2433" y="1782"/>
                  </a:cubicBezTo>
                  <a:cubicBezTo>
                    <a:pt x="2455" y="1770"/>
                    <a:pt x="2468" y="1758"/>
                    <a:pt x="2468" y="1740"/>
                  </a:cubicBezTo>
                  <a:cubicBezTo>
                    <a:pt x="2468" y="1727"/>
                    <a:pt x="2461" y="1713"/>
                    <a:pt x="2444" y="1713"/>
                  </a:cubicBezTo>
                  <a:cubicBezTo>
                    <a:pt x="2426" y="1713"/>
                    <a:pt x="2417" y="1727"/>
                    <a:pt x="2417" y="1744"/>
                  </a:cubicBezTo>
                  <a:close/>
                  <a:moveTo>
                    <a:pt x="2482" y="1873"/>
                  </a:moveTo>
                  <a:cubicBezTo>
                    <a:pt x="2469" y="1859"/>
                    <a:pt x="2445" y="1833"/>
                    <a:pt x="2422" y="1806"/>
                  </a:cubicBezTo>
                  <a:cubicBezTo>
                    <a:pt x="2411" y="1814"/>
                    <a:pt x="2394" y="1827"/>
                    <a:pt x="2394" y="1849"/>
                  </a:cubicBezTo>
                  <a:cubicBezTo>
                    <a:pt x="2394" y="1874"/>
                    <a:pt x="2412" y="1892"/>
                    <a:pt x="2438" y="1892"/>
                  </a:cubicBezTo>
                  <a:cubicBezTo>
                    <a:pt x="2456" y="1892"/>
                    <a:pt x="2472" y="1884"/>
                    <a:pt x="2482" y="1873"/>
                  </a:cubicBezTo>
                  <a:close/>
                  <a:moveTo>
                    <a:pt x="2738" y="1717"/>
                  </a:moveTo>
                  <a:cubicBezTo>
                    <a:pt x="2756" y="1717"/>
                    <a:pt x="2770" y="1721"/>
                    <a:pt x="2781" y="1726"/>
                  </a:cubicBezTo>
                  <a:cubicBezTo>
                    <a:pt x="2787" y="1704"/>
                    <a:pt x="2787" y="1704"/>
                    <a:pt x="2787" y="1704"/>
                  </a:cubicBezTo>
                  <a:cubicBezTo>
                    <a:pt x="2780" y="1700"/>
                    <a:pt x="2763" y="1694"/>
                    <a:pt x="2737" y="1694"/>
                  </a:cubicBezTo>
                  <a:cubicBezTo>
                    <a:pt x="2671" y="1694"/>
                    <a:pt x="2626" y="1739"/>
                    <a:pt x="2626" y="1805"/>
                  </a:cubicBezTo>
                  <a:cubicBezTo>
                    <a:pt x="2626" y="1875"/>
                    <a:pt x="2671" y="1913"/>
                    <a:pt x="2731" y="1913"/>
                  </a:cubicBezTo>
                  <a:cubicBezTo>
                    <a:pt x="2757" y="1913"/>
                    <a:pt x="2777" y="1908"/>
                    <a:pt x="2787" y="1903"/>
                  </a:cubicBezTo>
                  <a:cubicBezTo>
                    <a:pt x="2781" y="1881"/>
                    <a:pt x="2781" y="1881"/>
                    <a:pt x="2781" y="1881"/>
                  </a:cubicBezTo>
                  <a:cubicBezTo>
                    <a:pt x="2770" y="1886"/>
                    <a:pt x="2753" y="1890"/>
                    <a:pt x="2737" y="1890"/>
                  </a:cubicBezTo>
                  <a:cubicBezTo>
                    <a:pt x="2685" y="1890"/>
                    <a:pt x="2655" y="1856"/>
                    <a:pt x="2655" y="1805"/>
                  </a:cubicBezTo>
                  <a:cubicBezTo>
                    <a:pt x="2655" y="1749"/>
                    <a:pt x="2688" y="1717"/>
                    <a:pt x="2738" y="1717"/>
                  </a:cubicBezTo>
                  <a:close/>
                  <a:moveTo>
                    <a:pt x="2958" y="1832"/>
                  </a:moveTo>
                  <a:cubicBezTo>
                    <a:pt x="2958" y="1888"/>
                    <a:pt x="2919" y="1913"/>
                    <a:pt x="2882" y="1913"/>
                  </a:cubicBezTo>
                  <a:cubicBezTo>
                    <a:pt x="2841" y="1913"/>
                    <a:pt x="2809" y="1883"/>
                    <a:pt x="2809" y="1835"/>
                  </a:cubicBezTo>
                  <a:cubicBezTo>
                    <a:pt x="2809" y="1784"/>
                    <a:pt x="2842" y="1754"/>
                    <a:pt x="2885" y="1754"/>
                  </a:cubicBezTo>
                  <a:cubicBezTo>
                    <a:pt x="2928" y="1754"/>
                    <a:pt x="2958" y="1786"/>
                    <a:pt x="2958" y="1832"/>
                  </a:cubicBezTo>
                  <a:close/>
                  <a:moveTo>
                    <a:pt x="2929" y="1833"/>
                  </a:moveTo>
                  <a:cubicBezTo>
                    <a:pt x="2929" y="1807"/>
                    <a:pt x="2917" y="1775"/>
                    <a:pt x="2884" y="1775"/>
                  </a:cubicBezTo>
                  <a:cubicBezTo>
                    <a:pt x="2851" y="1775"/>
                    <a:pt x="2837" y="1805"/>
                    <a:pt x="2837" y="1834"/>
                  </a:cubicBezTo>
                  <a:cubicBezTo>
                    <a:pt x="2837" y="1867"/>
                    <a:pt x="2856" y="1892"/>
                    <a:pt x="2883" y="1892"/>
                  </a:cubicBezTo>
                  <a:cubicBezTo>
                    <a:pt x="2910" y="1892"/>
                    <a:pt x="2929" y="1867"/>
                    <a:pt x="2929" y="1833"/>
                  </a:cubicBezTo>
                  <a:close/>
                  <a:moveTo>
                    <a:pt x="3068" y="1754"/>
                  </a:moveTo>
                  <a:cubicBezTo>
                    <a:pt x="3043" y="1754"/>
                    <a:pt x="3026" y="1768"/>
                    <a:pt x="3018" y="1783"/>
                  </a:cubicBezTo>
                  <a:cubicBezTo>
                    <a:pt x="3017" y="1783"/>
                    <a:pt x="3017" y="1783"/>
                    <a:pt x="3017" y="1783"/>
                  </a:cubicBezTo>
                  <a:cubicBezTo>
                    <a:pt x="3016" y="1757"/>
                    <a:pt x="3016" y="1757"/>
                    <a:pt x="3016" y="1757"/>
                  </a:cubicBezTo>
                  <a:cubicBezTo>
                    <a:pt x="2991" y="1757"/>
                    <a:pt x="2991" y="1757"/>
                    <a:pt x="2991" y="1757"/>
                  </a:cubicBezTo>
                  <a:cubicBezTo>
                    <a:pt x="2992" y="1770"/>
                    <a:pt x="2993" y="1783"/>
                    <a:pt x="2993" y="1799"/>
                  </a:cubicBezTo>
                  <a:cubicBezTo>
                    <a:pt x="2993" y="1910"/>
                    <a:pt x="2993" y="1910"/>
                    <a:pt x="2993" y="1910"/>
                  </a:cubicBezTo>
                  <a:cubicBezTo>
                    <a:pt x="3020" y="1910"/>
                    <a:pt x="3020" y="1910"/>
                    <a:pt x="3020" y="1910"/>
                  </a:cubicBezTo>
                  <a:cubicBezTo>
                    <a:pt x="3020" y="1818"/>
                    <a:pt x="3020" y="1818"/>
                    <a:pt x="3020" y="1818"/>
                  </a:cubicBezTo>
                  <a:cubicBezTo>
                    <a:pt x="3020" y="1813"/>
                    <a:pt x="3021" y="1809"/>
                    <a:pt x="3022" y="1805"/>
                  </a:cubicBezTo>
                  <a:cubicBezTo>
                    <a:pt x="3027" y="1790"/>
                    <a:pt x="3041" y="1777"/>
                    <a:pt x="3059" y="1777"/>
                  </a:cubicBezTo>
                  <a:cubicBezTo>
                    <a:pt x="3085" y="1777"/>
                    <a:pt x="3094" y="1797"/>
                    <a:pt x="3094" y="1822"/>
                  </a:cubicBezTo>
                  <a:cubicBezTo>
                    <a:pt x="3094" y="1910"/>
                    <a:pt x="3094" y="1910"/>
                    <a:pt x="3094" y="1910"/>
                  </a:cubicBezTo>
                  <a:cubicBezTo>
                    <a:pt x="3122" y="1910"/>
                    <a:pt x="3122" y="1910"/>
                    <a:pt x="3122" y="1910"/>
                  </a:cubicBezTo>
                  <a:cubicBezTo>
                    <a:pt x="3122" y="1819"/>
                    <a:pt x="3122" y="1819"/>
                    <a:pt x="3122" y="1819"/>
                  </a:cubicBezTo>
                  <a:cubicBezTo>
                    <a:pt x="3122" y="1766"/>
                    <a:pt x="3089" y="1754"/>
                    <a:pt x="3068" y="1754"/>
                  </a:cubicBezTo>
                  <a:close/>
                  <a:moveTo>
                    <a:pt x="3216" y="1821"/>
                  </a:moveTo>
                  <a:cubicBezTo>
                    <a:pt x="3196" y="1814"/>
                    <a:pt x="3187" y="1808"/>
                    <a:pt x="3187" y="1795"/>
                  </a:cubicBezTo>
                  <a:cubicBezTo>
                    <a:pt x="3187" y="1784"/>
                    <a:pt x="3196" y="1775"/>
                    <a:pt x="3212" y="1775"/>
                  </a:cubicBezTo>
                  <a:cubicBezTo>
                    <a:pt x="3227" y="1775"/>
                    <a:pt x="3238" y="1780"/>
                    <a:pt x="3244" y="1783"/>
                  </a:cubicBezTo>
                  <a:cubicBezTo>
                    <a:pt x="3250" y="1763"/>
                    <a:pt x="3250" y="1763"/>
                    <a:pt x="3250" y="1763"/>
                  </a:cubicBezTo>
                  <a:cubicBezTo>
                    <a:pt x="3242" y="1758"/>
                    <a:pt x="3228" y="1754"/>
                    <a:pt x="3213" y="1754"/>
                  </a:cubicBezTo>
                  <a:cubicBezTo>
                    <a:pt x="3180" y="1754"/>
                    <a:pt x="3161" y="1774"/>
                    <a:pt x="3161" y="1799"/>
                  </a:cubicBezTo>
                  <a:cubicBezTo>
                    <a:pt x="3161" y="1817"/>
                    <a:pt x="3173" y="1832"/>
                    <a:pt x="3201" y="1842"/>
                  </a:cubicBezTo>
                  <a:cubicBezTo>
                    <a:pt x="3221" y="1849"/>
                    <a:pt x="3229" y="1856"/>
                    <a:pt x="3229" y="1870"/>
                  </a:cubicBezTo>
                  <a:cubicBezTo>
                    <a:pt x="3229" y="1882"/>
                    <a:pt x="3220" y="1892"/>
                    <a:pt x="3200" y="1892"/>
                  </a:cubicBezTo>
                  <a:cubicBezTo>
                    <a:pt x="3186" y="1892"/>
                    <a:pt x="3171" y="1887"/>
                    <a:pt x="3163" y="1881"/>
                  </a:cubicBezTo>
                  <a:cubicBezTo>
                    <a:pt x="3156" y="1902"/>
                    <a:pt x="3156" y="1902"/>
                    <a:pt x="3156" y="1902"/>
                  </a:cubicBezTo>
                  <a:cubicBezTo>
                    <a:pt x="3167" y="1909"/>
                    <a:pt x="3182" y="1913"/>
                    <a:pt x="3199" y="1913"/>
                  </a:cubicBezTo>
                  <a:cubicBezTo>
                    <a:pt x="3235" y="1913"/>
                    <a:pt x="3256" y="1894"/>
                    <a:pt x="3256" y="1867"/>
                  </a:cubicBezTo>
                  <a:cubicBezTo>
                    <a:pt x="3256" y="1844"/>
                    <a:pt x="3242" y="1831"/>
                    <a:pt x="3216" y="1821"/>
                  </a:cubicBezTo>
                  <a:close/>
                  <a:moveTo>
                    <a:pt x="3419" y="1757"/>
                  </a:moveTo>
                  <a:cubicBezTo>
                    <a:pt x="3391" y="1757"/>
                    <a:pt x="3391" y="1757"/>
                    <a:pt x="3391" y="1757"/>
                  </a:cubicBezTo>
                  <a:cubicBezTo>
                    <a:pt x="3391" y="1851"/>
                    <a:pt x="3391" y="1851"/>
                    <a:pt x="3391" y="1851"/>
                  </a:cubicBezTo>
                  <a:cubicBezTo>
                    <a:pt x="3391" y="1856"/>
                    <a:pt x="3390" y="1861"/>
                    <a:pt x="3388" y="1865"/>
                  </a:cubicBezTo>
                  <a:cubicBezTo>
                    <a:pt x="3383" y="1877"/>
                    <a:pt x="3370" y="1890"/>
                    <a:pt x="3352" y="1890"/>
                  </a:cubicBezTo>
                  <a:cubicBezTo>
                    <a:pt x="3327" y="1890"/>
                    <a:pt x="3318" y="1871"/>
                    <a:pt x="3318" y="1842"/>
                  </a:cubicBezTo>
                  <a:cubicBezTo>
                    <a:pt x="3318" y="1757"/>
                    <a:pt x="3318" y="1757"/>
                    <a:pt x="3318" y="1757"/>
                  </a:cubicBezTo>
                  <a:cubicBezTo>
                    <a:pt x="3290" y="1757"/>
                    <a:pt x="3290" y="1757"/>
                    <a:pt x="3290" y="1757"/>
                  </a:cubicBezTo>
                  <a:cubicBezTo>
                    <a:pt x="3290" y="1846"/>
                    <a:pt x="3290" y="1846"/>
                    <a:pt x="3290" y="1846"/>
                  </a:cubicBezTo>
                  <a:cubicBezTo>
                    <a:pt x="3290" y="1900"/>
                    <a:pt x="3319" y="1913"/>
                    <a:pt x="3343" y="1913"/>
                  </a:cubicBezTo>
                  <a:cubicBezTo>
                    <a:pt x="3370" y="1913"/>
                    <a:pt x="3386" y="1897"/>
                    <a:pt x="3393" y="1885"/>
                  </a:cubicBezTo>
                  <a:cubicBezTo>
                    <a:pt x="3394" y="1885"/>
                    <a:pt x="3394" y="1885"/>
                    <a:pt x="3394" y="1885"/>
                  </a:cubicBezTo>
                  <a:cubicBezTo>
                    <a:pt x="3395" y="1910"/>
                    <a:pt x="3395" y="1910"/>
                    <a:pt x="3395" y="1910"/>
                  </a:cubicBezTo>
                  <a:cubicBezTo>
                    <a:pt x="3420" y="1910"/>
                    <a:pt x="3420" y="1910"/>
                    <a:pt x="3420" y="1910"/>
                  </a:cubicBezTo>
                  <a:cubicBezTo>
                    <a:pt x="3419" y="1898"/>
                    <a:pt x="3419" y="1884"/>
                    <a:pt x="3419" y="1868"/>
                  </a:cubicBezTo>
                  <a:lnTo>
                    <a:pt x="3419" y="1757"/>
                  </a:lnTo>
                  <a:close/>
                  <a:moveTo>
                    <a:pt x="3464" y="1910"/>
                  </a:moveTo>
                  <a:cubicBezTo>
                    <a:pt x="3492" y="1910"/>
                    <a:pt x="3492" y="1910"/>
                    <a:pt x="3492" y="1910"/>
                  </a:cubicBezTo>
                  <a:cubicBezTo>
                    <a:pt x="3492" y="1686"/>
                    <a:pt x="3492" y="1686"/>
                    <a:pt x="3492" y="1686"/>
                  </a:cubicBezTo>
                  <a:cubicBezTo>
                    <a:pt x="3464" y="1686"/>
                    <a:pt x="3464" y="1686"/>
                    <a:pt x="3464" y="1686"/>
                  </a:cubicBezTo>
                  <a:lnTo>
                    <a:pt x="3464" y="1910"/>
                  </a:lnTo>
                  <a:close/>
                  <a:moveTo>
                    <a:pt x="3572" y="1714"/>
                  </a:moveTo>
                  <a:cubicBezTo>
                    <a:pt x="3545" y="1721"/>
                    <a:pt x="3545" y="1721"/>
                    <a:pt x="3545" y="1721"/>
                  </a:cubicBezTo>
                  <a:cubicBezTo>
                    <a:pt x="3545" y="1757"/>
                    <a:pt x="3545" y="1757"/>
                    <a:pt x="3545" y="1757"/>
                  </a:cubicBezTo>
                  <a:cubicBezTo>
                    <a:pt x="3521" y="1757"/>
                    <a:pt x="3521" y="1757"/>
                    <a:pt x="3521" y="1757"/>
                  </a:cubicBezTo>
                  <a:cubicBezTo>
                    <a:pt x="3521" y="1778"/>
                    <a:pt x="3521" y="1778"/>
                    <a:pt x="3521" y="1778"/>
                  </a:cubicBezTo>
                  <a:cubicBezTo>
                    <a:pt x="3545" y="1778"/>
                    <a:pt x="3545" y="1778"/>
                    <a:pt x="3545" y="1778"/>
                  </a:cubicBezTo>
                  <a:cubicBezTo>
                    <a:pt x="3545" y="1861"/>
                    <a:pt x="3545" y="1861"/>
                    <a:pt x="3545" y="1861"/>
                  </a:cubicBezTo>
                  <a:cubicBezTo>
                    <a:pt x="3545" y="1879"/>
                    <a:pt x="3548" y="1893"/>
                    <a:pt x="3555" y="1901"/>
                  </a:cubicBezTo>
                  <a:cubicBezTo>
                    <a:pt x="3562" y="1909"/>
                    <a:pt x="3572" y="1913"/>
                    <a:pt x="3585" y="1913"/>
                  </a:cubicBezTo>
                  <a:cubicBezTo>
                    <a:pt x="3596" y="1913"/>
                    <a:pt x="3604" y="1911"/>
                    <a:pt x="3610" y="1909"/>
                  </a:cubicBezTo>
                  <a:cubicBezTo>
                    <a:pt x="3609" y="1888"/>
                    <a:pt x="3609" y="1888"/>
                    <a:pt x="3609" y="1888"/>
                  </a:cubicBezTo>
                  <a:cubicBezTo>
                    <a:pt x="3605" y="1889"/>
                    <a:pt x="3600" y="1890"/>
                    <a:pt x="3592" y="1890"/>
                  </a:cubicBezTo>
                  <a:cubicBezTo>
                    <a:pt x="3577" y="1890"/>
                    <a:pt x="3572" y="1879"/>
                    <a:pt x="3572" y="1860"/>
                  </a:cubicBezTo>
                  <a:cubicBezTo>
                    <a:pt x="3572" y="1778"/>
                    <a:pt x="3572" y="1778"/>
                    <a:pt x="3572" y="1778"/>
                  </a:cubicBezTo>
                  <a:cubicBezTo>
                    <a:pt x="3611" y="1778"/>
                    <a:pt x="3611" y="1778"/>
                    <a:pt x="3611" y="1778"/>
                  </a:cubicBezTo>
                  <a:cubicBezTo>
                    <a:pt x="3611" y="1757"/>
                    <a:pt x="3611" y="1757"/>
                    <a:pt x="3611" y="1757"/>
                  </a:cubicBezTo>
                  <a:cubicBezTo>
                    <a:pt x="3572" y="1757"/>
                    <a:pt x="3572" y="1757"/>
                    <a:pt x="3572" y="1757"/>
                  </a:cubicBezTo>
                  <a:lnTo>
                    <a:pt x="3572" y="1714"/>
                  </a:lnTo>
                  <a:close/>
                  <a:moveTo>
                    <a:pt x="3749" y="1873"/>
                  </a:moveTo>
                  <a:cubicBezTo>
                    <a:pt x="3749" y="1886"/>
                    <a:pt x="3750" y="1899"/>
                    <a:pt x="3752" y="1910"/>
                  </a:cubicBezTo>
                  <a:cubicBezTo>
                    <a:pt x="3727" y="1910"/>
                    <a:pt x="3727" y="1910"/>
                    <a:pt x="3727" y="1910"/>
                  </a:cubicBezTo>
                  <a:cubicBezTo>
                    <a:pt x="3724" y="1890"/>
                    <a:pt x="3724" y="1890"/>
                    <a:pt x="3724" y="1890"/>
                  </a:cubicBezTo>
                  <a:cubicBezTo>
                    <a:pt x="3724" y="1890"/>
                    <a:pt x="3724" y="1890"/>
                    <a:pt x="3724" y="1890"/>
                  </a:cubicBezTo>
                  <a:cubicBezTo>
                    <a:pt x="3715" y="1902"/>
                    <a:pt x="3699" y="1913"/>
                    <a:pt x="3677" y="1913"/>
                  </a:cubicBezTo>
                  <a:cubicBezTo>
                    <a:pt x="3646" y="1913"/>
                    <a:pt x="3630" y="1891"/>
                    <a:pt x="3630" y="1869"/>
                  </a:cubicBezTo>
                  <a:cubicBezTo>
                    <a:pt x="3630" y="1833"/>
                    <a:pt x="3663" y="1812"/>
                    <a:pt x="3722" y="1813"/>
                  </a:cubicBezTo>
                  <a:cubicBezTo>
                    <a:pt x="3722" y="1810"/>
                    <a:pt x="3722" y="1810"/>
                    <a:pt x="3722" y="1810"/>
                  </a:cubicBezTo>
                  <a:cubicBezTo>
                    <a:pt x="3722" y="1797"/>
                    <a:pt x="3719" y="1774"/>
                    <a:pt x="3687" y="1774"/>
                  </a:cubicBezTo>
                  <a:cubicBezTo>
                    <a:pt x="3673" y="1774"/>
                    <a:pt x="3658" y="1779"/>
                    <a:pt x="3648" y="1786"/>
                  </a:cubicBezTo>
                  <a:cubicBezTo>
                    <a:pt x="3641" y="1767"/>
                    <a:pt x="3641" y="1767"/>
                    <a:pt x="3641" y="1767"/>
                  </a:cubicBezTo>
                  <a:cubicBezTo>
                    <a:pt x="3654" y="1759"/>
                    <a:pt x="3672" y="1754"/>
                    <a:pt x="3691" y="1754"/>
                  </a:cubicBezTo>
                  <a:cubicBezTo>
                    <a:pt x="3738" y="1754"/>
                    <a:pt x="3749" y="1786"/>
                    <a:pt x="3749" y="1816"/>
                  </a:cubicBezTo>
                  <a:lnTo>
                    <a:pt x="3749" y="1873"/>
                  </a:lnTo>
                  <a:close/>
                  <a:moveTo>
                    <a:pt x="3723" y="1832"/>
                  </a:moveTo>
                  <a:cubicBezTo>
                    <a:pt x="3692" y="1831"/>
                    <a:pt x="3658" y="1837"/>
                    <a:pt x="3658" y="1866"/>
                  </a:cubicBezTo>
                  <a:cubicBezTo>
                    <a:pt x="3658" y="1884"/>
                    <a:pt x="3670" y="1893"/>
                    <a:pt x="3684" y="1893"/>
                  </a:cubicBezTo>
                  <a:cubicBezTo>
                    <a:pt x="3704" y="1893"/>
                    <a:pt x="3717" y="1880"/>
                    <a:pt x="3721" y="1867"/>
                  </a:cubicBezTo>
                  <a:cubicBezTo>
                    <a:pt x="3722" y="1864"/>
                    <a:pt x="3723" y="1861"/>
                    <a:pt x="3723" y="1858"/>
                  </a:cubicBezTo>
                  <a:lnTo>
                    <a:pt x="3723" y="1832"/>
                  </a:lnTo>
                  <a:close/>
                  <a:moveTo>
                    <a:pt x="3870" y="1754"/>
                  </a:moveTo>
                  <a:cubicBezTo>
                    <a:pt x="3844" y="1754"/>
                    <a:pt x="3827" y="1768"/>
                    <a:pt x="3819" y="1783"/>
                  </a:cubicBezTo>
                  <a:cubicBezTo>
                    <a:pt x="3819" y="1783"/>
                    <a:pt x="3819" y="1783"/>
                    <a:pt x="3819" y="1783"/>
                  </a:cubicBezTo>
                  <a:cubicBezTo>
                    <a:pt x="3817" y="1757"/>
                    <a:pt x="3817" y="1757"/>
                    <a:pt x="3817" y="1757"/>
                  </a:cubicBezTo>
                  <a:cubicBezTo>
                    <a:pt x="3792" y="1757"/>
                    <a:pt x="3792" y="1757"/>
                    <a:pt x="3792" y="1757"/>
                  </a:cubicBezTo>
                  <a:cubicBezTo>
                    <a:pt x="3793" y="1770"/>
                    <a:pt x="3794" y="1783"/>
                    <a:pt x="3794" y="1799"/>
                  </a:cubicBezTo>
                  <a:cubicBezTo>
                    <a:pt x="3794" y="1910"/>
                    <a:pt x="3794" y="1910"/>
                    <a:pt x="3794" y="1910"/>
                  </a:cubicBezTo>
                  <a:cubicBezTo>
                    <a:pt x="3821" y="1910"/>
                    <a:pt x="3821" y="1910"/>
                    <a:pt x="3821" y="1910"/>
                  </a:cubicBezTo>
                  <a:cubicBezTo>
                    <a:pt x="3821" y="1818"/>
                    <a:pt x="3821" y="1818"/>
                    <a:pt x="3821" y="1818"/>
                  </a:cubicBezTo>
                  <a:cubicBezTo>
                    <a:pt x="3821" y="1813"/>
                    <a:pt x="3822" y="1809"/>
                    <a:pt x="3823" y="1805"/>
                  </a:cubicBezTo>
                  <a:cubicBezTo>
                    <a:pt x="3828" y="1790"/>
                    <a:pt x="3842" y="1777"/>
                    <a:pt x="3860" y="1777"/>
                  </a:cubicBezTo>
                  <a:cubicBezTo>
                    <a:pt x="3887" y="1777"/>
                    <a:pt x="3896" y="1797"/>
                    <a:pt x="3896" y="1822"/>
                  </a:cubicBezTo>
                  <a:cubicBezTo>
                    <a:pt x="3896" y="1910"/>
                    <a:pt x="3896" y="1910"/>
                    <a:pt x="3896" y="1910"/>
                  </a:cubicBezTo>
                  <a:cubicBezTo>
                    <a:pt x="3923" y="1910"/>
                    <a:pt x="3923" y="1910"/>
                    <a:pt x="3923" y="1910"/>
                  </a:cubicBezTo>
                  <a:cubicBezTo>
                    <a:pt x="3923" y="1819"/>
                    <a:pt x="3923" y="1819"/>
                    <a:pt x="3923" y="1819"/>
                  </a:cubicBezTo>
                  <a:cubicBezTo>
                    <a:pt x="3923" y="1766"/>
                    <a:pt x="3891" y="1754"/>
                    <a:pt x="3870" y="1754"/>
                  </a:cubicBezTo>
                  <a:close/>
                  <a:moveTo>
                    <a:pt x="4039" y="1776"/>
                  </a:moveTo>
                  <a:cubicBezTo>
                    <a:pt x="4054" y="1776"/>
                    <a:pt x="4064" y="1780"/>
                    <a:pt x="4071" y="1783"/>
                  </a:cubicBezTo>
                  <a:cubicBezTo>
                    <a:pt x="4077" y="1762"/>
                    <a:pt x="4077" y="1762"/>
                    <a:pt x="4077" y="1762"/>
                  </a:cubicBezTo>
                  <a:cubicBezTo>
                    <a:pt x="4070" y="1758"/>
                    <a:pt x="4055" y="1754"/>
                    <a:pt x="4039" y="1754"/>
                  </a:cubicBezTo>
                  <a:cubicBezTo>
                    <a:pt x="3989" y="1754"/>
                    <a:pt x="3957" y="1788"/>
                    <a:pt x="3957" y="1835"/>
                  </a:cubicBezTo>
                  <a:cubicBezTo>
                    <a:pt x="3957" y="1882"/>
                    <a:pt x="3987" y="1913"/>
                    <a:pt x="4033" y="1913"/>
                  </a:cubicBezTo>
                  <a:cubicBezTo>
                    <a:pt x="4053" y="1913"/>
                    <a:pt x="4069" y="1908"/>
                    <a:pt x="4077" y="1904"/>
                  </a:cubicBezTo>
                  <a:cubicBezTo>
                    <a:pt x="4072" y="1883"/>
                    <a:pt x="4072" y="1883"/>
                    <a:pt x="4072" y="1883"/>
                  </a:cubicBezTo>
                  <a:cubicBezTo>
                    <a:pt x="4064" y="1887"/>
                    <a:pt x="4054" y="1891"/>
                    <a:pt x="4038" y="1891"/>
                  </a:cubicBezTo>
                  <a:cubicBezTo>
                    <a:pt x="4008" y="1891"/>
                    <a:pt x="3985" y="1869"/>
                    <a:pt x="3985" y="1834"/>
                  </a:cubicBezTo>
                  <a:cubicBezTo>
                    <a:pt x="3985" y="1802"/>
                    <a:pt x="4004" y="1776"/>
                    <a:pt x="4039" y="1776"/>
                  </a:cubicBezTo>
                  <a:close/>
                  <a:moveTo>
                    <a:pt x="4203" y="1757"/>
                  </a:moveTo>
                  <a:cubicBezTo>
                    <a:pt x="4172" y="1847"/>
                    <a:pt x="4172" y="1847"/>
                    <a:pt x="4172" y="1847"/>
                  </a:cubicBezTo>
                  <a:cubicBezTo>
                    <a:pt x="4169" y="1858"/>
                    <a:pt x="4165" y="1869"/>
                    <a:pt x="4163" y="1878"/>
                  </a:cubicBezTo>
                  <a:cubicBezTo>
                    <a:pt x="4162" y="1878"/>
                    <a:pt x="4162" y="1878"/>
                    <a:pt x="4162" y="1878"/>
                  </a:cubicBezTo>
                  <a:cubicBezTo>
                    <a:pt x="4159" y="1869"/>
                    <a:pt x="4156" y="1857"/>
                    <a:pt x="4152" y="1847"/>
                  </a:cubicBezTo>
                  <a:cubicBezTo>
                    <a:pt x="4119" y="1757"/>
                    <a:pt x="4119" y="1757"/>
                    <a:pt x="4119" y="1757"/>
                  </a:cubicBezTo>
                  <a:cubicBezTo>
                    <a:pt x="4089" y="1757"/>
                    <a:pt x="4089" y="1757"/>
                    <a:pt x="4089" y="1757"/>
                  </a:cubicBezTo>
                  <a:cubicBezTo>
                    <a:pt x="4145" y="1898"/>
                    <a:pt x="4145" y="1898"/>
                    <a:pt x="4145" y="1898"/>
                  </a:cubicBezTo>
                  <a:cubicBezTo>
                    <a:pt x="4146" y="1901"/>
                    <a:pt x="4147" y="1903"/>
                    <a:pt x="4147" y="1905"/>
                  </a:cubicBezTo>
                  <a:cubicBezTo>
                    <a:pt x="4147" y="1906"/>
                    <a:pt x="4146" y="1909"/>
                    <a:pt x="4145" y="1911"/>
                  </a:cubicBezTo>
                  <a:cubicBezTo>
                    <a:pt x="4138" y="1926"/>
                    <a:pt x="4129" y="1936"/>
                    <a:pt x="4121" y="1942"/>
                  </a:cubicBezTo>
                  <a:cubicBezTo>
                    <a:pt x="4113" y="1949"/>
                    <a:pt x="4104" y="1954"/>
                    <a:pt x="4097" y="1956"/>
                  </a:cubicBezTo>
                  <a:cubicBezTo>
                    <a:pt x="4104" y="1979"/>
                    <a:pt x="4104" y="1979"/>
                    <a:pt x="4104" y="1979"/>
                  </a:cubicBezTo>
                  <a:cubicBezTo>
                    <a:pt x="4111" y="1978"/>
                    <a:pt x="4125" y="1973"/>
                    <a:pt x="4138" y="1961"/>
                  </a:cubicBezTo>
                  <a:cubicBezTo>
                    <a:pt x="4157" y="1945"/>
                    <a:pt x="4170" y="1918"/>
                    <a:pt x="4190" y="1866"/>
                  </a:cubicBezTo>
                  <a:cubicBezTo>
                    <a:pt x="4232" y="1757"/>
                    <a:pt x="4232" y="1757"/>
                    <a:pt x="4232" y="1757"/>
                  </a:cubicBezTo>
                  <a:lnTo>
                    <a:pt x="4203" y="17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CA6A24B9-9DDC-4EBC-BA7F-A89FF9F009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2447" y="5879529"/>
            <a:ext cx="610636" cy="77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161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62D35-713C-40FF-95D2-93ACD53C6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618681"/>
            <a:ext cx="10863637" cy="373949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Standard text slide two column layout one 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E990E-59D7-4268-AB4F-5AE27075C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87317"/>
            <a:ext cx="10863637" cy="426080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5A013-A888-4AF8-AA4D-53BE0D8D0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July 2017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B1EF8-F196-48BA-ABE2-F635523A5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7B551-E408-4F06-850C-BA80FEF1C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5B91-A62E-4C31-AA38-E16327CBB0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6" name="Text Placeholder 165">
            <a:extLst>
              <a:ext uri="{FF2B5EF4-FFF2-40B4-BE49-F238E27FC236}">
                <a16:creationId xmlns:a16="http://schemas.microsoft.com/office/drawing/2014/main" id="{55EBF3C5-BDF2-4187-A7BE-19107823E0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199" y="1194164"/>
            <a:ext cx="10861999" cy="387798"/>
          </a:xfrm>
        </p:spPr>
        <p:txBody>
          <a:bodyPr anchor="ctr" anchorCtr="0">
            <a:sp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842956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B0F517-1AF6-49AC-90DE-3F0B55ACD3B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11d.2.01 SL Contract [mod 09 16]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21967F-B5DA-41DF-97E1-27E34ED8CD7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6D060-DE80-4826-98DC-C0D9765F287E}" type="slidenum">
              <a:rPr lang="en-US" altLang="fr-FR"/>
              <a:pPr/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723338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8AFC448-0407-4660-B6DE-2CCA7C035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C93392-F24E-4B44-B88F-B0980459DBB2}" type="datetime1">
              <a:rPr lang="fr-BE" smtClean="0"/>
              <a:t>13-10-21</a:t>
            </a:fld>
            <a:endParaRPr lang="fr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6EC52D-F61B-4050-B01E-274795895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/>
              <a:t>MDF Training &amp; Consultancy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B51A619-B6E6-4F13-B350-525074F22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E14DE-94A2-4DD9-BBC6-2A0FE5C7C5D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91849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>
            <a:extLst>
              <a:ext uri="{FF2B5EF4-FFF2-40B4-BE49-F238E27FC236}">
                <a16:creationId xmlns:a16="http://schemas.microsoft.com/office/drawing/2014/main" id="{CC7293F9-0406-47BC-A420-4DC2A14E6524}"/>
              </a:ext>
            </a:extLst>
          </p:cNvPr>
          <p:cNvSpPr>
            <a:spLocks/>
          </p:cNvSpPr>
          <p:nvPr userDrawn="1"/>
        </p:nvSpPr>
        <p:spPr bwMode="auto">
          <a:xfrm>
            <a:off x="0" y="3175"/>
            <a:ext cx="10515600" cy="6858000"/>
          </a:xfrm>
          <a:custGeom>
            <a:avLst/>
            <a:gdLst>
              <a:gd name="T0" fmla="*/ 6528 w 6624"/>
              <a:gd name="T1" fmla="*/ 4320 h 4320"/>
              <a:gd name="T2" fmla="*/ 0 w 6624"/>
              <a:gd name="T3" fmla="*/ 4320 h 4320"/>
              <a:gd name="T4" fmla="*/ 0 w 6624"/>
              <a:gd name="T5" fmla="*/ 0 h 4320"/>
              <a:gd name="T6" fmla="*/ 6528 w 6624"/>
              <a:gd name="T7" fmla="*/ 0 h 4320"/>
              <a:gd name="T8" fmla="*/ 6528 w 6624"/>
              <a:gd name="T9" fmla="*/ 2012 h 4320"/>
              <a:gd name="T10" fmla="*/ 6624 w 6624"/>
              <a:gd name="T11" fmla="*/ 2109 h 4320"/>
              <a:gd name="T12" fmla="*/ 6528 w 6624"/>
              <a:gd name="T13" fmla="*/ 2207 h 4320"/>
              <a:gd name="T14" fmla="*/ 6528 w 6624"/>
              <a:gd name="T15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624" h="4320">
                <a:moveTo>
                  <a:pt x="6528" y="4320"/>
                </a:moveTo>
                <a:lnTo>
                  <a:pt x="0" y="4320"/>
                </a:lnTo>
                <a:lnTo>
                  <a:pt x="0" y="0"/>
                </a:lnTo>
                <a:lnTo>
                  <a:pt x="6528" y="0"/>
                </a:lnTo>
                <a:lnTo>
                  <a:pt x="6528" y="2012"/>
                </a:lnTo>
                <a:lnTo>
                  <a:pt x="6624" y="2109"/>
                </a:lnTo>
                <a:lnTo>
                  <a:pt x="6528" y="2207"/>
                </a:lnTo>
                <a:lnTo>
                  <a:pt x="6528" y="432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E91AE4-586C-4F96-8CB8-F56EDAA1299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749300" y="3128684"/>
            <a:ext cx="9144000" cy="1777626"/>
          </a:xfrm>
        </p:spPr>
        <p:txBody>
          <a:bodyPr anchor="b"/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Long presentation title </a:t>
            </a:r>
            <a:br>
              <a:rPr lang="en-GB" dirty="0"/>
            </a:br>
            <a:r>
              <a:rPr lang="en-GB" dirty="0"/>
              <a:t>can run over two or</a:t>
            </a:r>
            <a:br>
              <a:rPr lang="en-GB" dirty="0"/>
            </a:br>
            <a:r>
              <a:rPr lang="en-GB" dirty="0"/>
              <a:t>maximum three 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029C7E-AA9B-4008-9034-AE8C9C51D4BA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749300" y="5167256"/>
            <a:ext cx="9144000" cy="387798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1" name="Date Placeholder 50">
            <a:extLst>
              <a:ext uri="{FF2B5EF4-FFF2-40B4-BE49-F238E27FC236}">
                <a16:creationId xmlns:a16="http://schemas.microsoft.com/office/drawing/2014/main" id="{6B9D3742-2F76-4DB1-9E1B-E63F3A201A45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746125" y="5652812"/>
            <a:ext cx="4629148" cy="195814"/>
          </a:xfrm>
        </p:spPr>
        <p:txBody>
          <a:bodyPr lIns="0" rIns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30 </a:t>
            </a:r>
            <a:r>
              <a:rPr lang="en-GB" dirty="0" err="1"/>
              <a:t>july</a:t>
            </a:r>
            <a:r>
              <a:rPr lang="en-GB" dirty="0"/>
              <a:t> 2017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A76BBAD-1D91-4B5F-82DB-D00A41E55935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749301" y="6105900"/>
            <a:ext cx="4625974" cy="332399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268288" indent="0">
              <a:buNone/>
              <a:defRPr sz="1600"/>
            </a:lvl2pPr>
            <a:lvl3pPr marL="538162" indent="0">
              <a:buNone/>
              <a:defRPr sz="1600"/>
            </a:lvl3pPr>
            <a:lvl4pPr marL="806450" indent="0">
              <a:buNone/>
              <a:defRPr sz="1600"/>
            </a:lvl4pPr>
            <a:lvl5pPr marL="1076325" indent="0">
              <a:buNone/>
              <a:defRPr sz="1600"/>
            </a:lvl5pPr>
          </a:lstStyle>
          <a:p>
            <a:pPr lvl="0"/>
            <a:r>
              <a:rPr lang="en-US" dirty="0"/>
              <a:t>Presenter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20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9FF0941-FC73-4E54-BCEA-24D339E0D168}"/>
              </a:ext>
            </a:extLst>
          </p:cNvPr>
          <p:cNvSpPr/>
          <p:nvPr userDrawn="1"/>
        </p:nvSpPr>
        <p:spPr>
          <a:xfrm>
            <a:off x="0" y="0"/>
            <a:ext cx="6064063" cy="68586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608BCA5-6346-4438-B040-9D4DFB4ABE77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5792788" y="687"/>
            <a:ext cx="4725589" cy="6858000"/>
          </a:xfrm>
          <a:custGeom>
            <a:avLst/>
            <a:gdLst>
              <a:gd name="connsiteX0" fmla="*/ 0 w 4725589"/>
              <a:gd name="connsiteY0" fmla="*/ 0 h 6858000"/>
              <a:gd name="connsiteX1" fmla="*/ 4573120 w 4725589"/>
              <a:gd name="connsiteY1" fmla="*/ 0 h 6858000"/>
              <a:gd name="connsiteX2" fmla="*/ 4573120 w 4725589"/>
              <a:gd name="connsiteY2" fmla="*/ 3195530 h 6858000"/>
              <a:gd name="connsiteX3" fmla="*/ 4725589 w 4725589"/>
              <a:gd name="connsiteY3" fmla="*/ 3349588 h 6858000"/>
              <a:gd name="connsiteX4" fmla="*/ 4725589 w 4725589"/>
              <a:gd name="connsiteY4" fmla="*/ 3349590 h 6858000"/>
              <a:gd name="connsiteX5" fmla="*/ 4573120 w 4725589"/>
              <a:gd name="connsiteY5" fmla="*/ 3505236 h 6858000"/>
              <a:gd name="connsiteX6" fmla="*/ 4573120 w 4725589"/>
              <a:gd name="connsiteY6" fmla="*/ 6858000 h 6858000"/>
              <a:gd name="connsiteX7" fmla="*/ 0 w 4725589"/>
              <a:gd name="connsiteY7" fmla="*/ 6858000 h 6858000"/>
              <a:gd name="connsiteX8" fmla="*/ 0 w 4725589"/>
              <a:gd name="connsiteY8" fmla="*/ 3502875 h 6858000"/>
              <a:gd name="connsiteX9" fmla="*/ 152400 w 4725589"/>
              <a:gd name="connsiteY9" fmla="*/ 3347182 h 6858000"/>
              <a:gd name="connsiteX10" fmla="*/ 0 w 4725589"/>
              <a:gd name="connsiteY10" fmla="*/ 319307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25589" h="6858000">
                <a:moveTo>
                  <a:pt x="0" y="0"/>
                </a:moveTo>
                <a:lnTo>
                  <a:pt x="4573120" y="0"/>
                </a:lnTo>
                <a:lnTo>
                  <a:pt x="4573120" y="3195530"/>
                </a:lnTo>
                <a:lnTo>
                  <a:pt x="4725589" y="3349588"/>
                </a:lnTo>
                <a:lnTo>
                  <a:pt x="4725589" y="3349590"/>
                </a:lnTo>
                <a:lnTo>
                  <a:pt x="4573120" y="3505236"/>
                </a:lnTo>
                <a:lnTo>
                  <a:pt x="4573120" y="6858000"/>
                </a:lnTo>
                <a:lnTo>
                  <a:pt x="0" y="6858000"/>
                </a:lnTo>
                <a:lnTo>
                  <a:pt x="0" y="3502875"/>
                </a:lnTo>
                <a:lnTo>
                  <a:pt x="152400" y="3347182"/>
                </a:lnTo>
                <a:lnTo>
                  <a:pt x="0" y="3193078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360000" tIns="360000" rIns="360000" bIns="360000"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E91AE4-586C-4F96-8CB8-F56EDAA1299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749300" y="3128684"/>
            <a:ext cx="4625974" cy="1777626"/>
          </a:xfrm>
        </p:spPr>
        <p:txBody>
          <a:bodyPr anchor="b"/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Short title </a:t>
            </a:r>
            <a:br>
              <a:rPr lang="en-GB" dirty="0"/>
            </a:br>
            <a:r>
              <a:rPr lang="en-GB" dirty="0"/>
              <a:t>over two or </a:t>
            </a:r>
            <a:br>
              <a:rPr lang="en-GB" dirty="0"/>
            </a:br>
            <a:r>
              <a:rPr lang="en-GB" dirty="0"/>
              <a:t>three 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029C7E-AA9B-4008-9034-AE8C9C51D4BA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749300" y="5287964"/>
            <a:ext cx="4625974" cy="267090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1" name="Date Placeholder 50">
            <a:extLst>
              <a:ext uri="{FF2B5EF4-FFF2-40B4-BE49-F238E27FC236}">
                <a16:creationId xmlns:a16="http://schemas.microsoft.com/office/drawing/2014/main" id="{6B9D3742-2F76-4DB1-9E1B-E63F3A201A45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746125" y="5652812"/>
            <a:ext cx="2743200" cy="195814"/>
          </a:xfrm>
        </p:spPr>
        <p:txBody>
          <a:bodyPr lIns="0" rIns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GB"/>
              <a:t>30 july 2017</a:t>
            </a:r>
            <a:endParaRPr lang="en-GB" dirty="0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A76BBAD-1D91-4B5F-82DB-D00A41E55935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749301" y="6216700"/>
            <a:ext cx="4625974" cy="221599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268288" indent="0">
              <a:buNone/>
              <a:defRPr sz="1600"/>
            </a:lvl2pPr>
            <a:lvl3pPr marL="538162" indent="0">
              <a:buNone/>
              <a:defRPr sz="1600"/>
            </a:lvl3pPr>
            <a:lvl4pPr marL="806450" indent="0">
              <a:buNone/>
              <a:defRPr sz="1600"/>
            </a:lvl4pPr>
            <a:lvl5pPr marL="1076325" indent="0">
              <a:buNone/>
              <a:defRPr sz="1600"/>
            </a:lvl5pPr>
          </a:lstStyle>
          <a:p>
            <a:pPr lvl="0"/>
            <a:r>
              <a:rPr lang="en-US" dirty="0"/>
              <a:t>Presenter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067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>
            <a:extLst>
              <a:ext uri="{FF2B5EF4-FFF2-40B4-BE49-F238E27FC236}">
                <a16:creationId xmlns:a16="http://schemas.microsoft.com/office/drawing/2014/main" id="{C35D8858-58B5-4E6C-82E9-D326C7E173D8}"/>
              </a:ext>
            </a:extLst>
          </p:cNvPr>
          <p:cNvSpPr>
            <a:spLocks/>
          </p:cNvSpPr>
          <p:nvPr userDrawn="1"/>
        </p:nvSpPr>
        <p:spPr bwMode="auto">
          <a:xfrm>
            <a:off x="0" y="3175"/>
            <a:ext cx="10515600" cy="6858000"/>
          </a:xfrm>
          <a:custGeom>
            <a:avLst/>
            <a:gdLst>
              <a:gd name="T0" fmla="*/ 6528 w 6624"/>
              <a:gd name="T1" fmla="*/ 4320 h 4320"/>
              <a:gd name="T2" fmla="*/ 0 w 6624"/>
              <a:gd name="T3" fmla="*/ 4320 h 4320"/>
              <a:gd name="T4" fmla="*/ 0 w 6624"/>
              <a:gd name="T5" fmla="*/ 0 h 4320"/>
              <a:gd name="T6" fmla="*/ 6528 w 6624"/>
              <a:gd name="T7" fmla="*/ 0 h 4320"/>
              <a:gd name="T8" fmla="*/ 6528 w 6624"/>
              <a:gd name="T9" fmla="*/ 2012 h 4320"/>
              <a:gd name="T10" fmla="*/ 6624 w 6624"/>
              <a:gd name="T11" fmla="*/ 2109 h 4320"/>
              <a:gd name="T12" fmla="*/ 6528 w 6624"/>
              <a:gd name="T13" fmla="*/ 2207 h 4320"/>
              <a:gd name="T14" fmla="*/ 6528 w 6624"/>
              <a:gd name="T15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624" h="4320">
                <a:moveTo>
                  <a:pt x="6528" y="4320"/>
                </a:moveTo>
                <a:lnTo>
                  <a:pt x="0" y="4320"/>
                </a:lnTo>
                <a:lnTo>
                  <a:pt x="0" y="0"/>
                </a:lnTo>
                <a:lnTo>
                  <a:pt x="6528" y="0"/>
                </a:lnTo>
                <a:lnTo>
                  <a:pt x="6528" y="2012"/>
                </a:lnTo>
                <a:lnTo>
                  <a:pt x="6624" y="2109"/>
                </a:lnTo>
                <a:lnTo>
                  <a:pt x="6528" y="2207"/>
                </a:lnTo>
                <a:lnTo>
                  <a:pt x="6528" y="432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4E613-652F-422D-989D-9378A77D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9300" y="6497248"/>
            <a:ext cx="4114800" cy="195814"/>
          </a:xfrm>
        </p:spPr>
        <p:txBody>
          <a:bodyPr lIns="0" rIns="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7E7E53C-3DF5-4E33-B8DC-CDDFA1AA5F5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9300" y="3036567"/>
            <a:ext cx="9144000" cy="1869743"/>
          </a:xfrm>
        </p:spPr>
        <p:txBody>
          <a:bodyPr anchor="t" anchorCtr="0">
            <a:spAutoFit/>
          </a:bodyPr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Long presentation title </a:t>
            </a:r>
            <a:br>
              <a:rPr lang="en-GB" dirty="0"/>
            </a:br>
            <a:r>
              <a:rPr lang="en-GB" dirty="0"/>
              <a:t>can run over two or</a:t>
            </a:r>
            <a:br>
              <a:rPr lang="en-GB" dirty="0"/>
            </a:br>
            <a:r>
              <a:rPr lang="en-GB" dirty="0"/>
              <a:t>maximum three lines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053D518-0B87-4949-9A46-7A194F61E20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49300" y="2200077"/>
            <a:ext cx="9144000" cy="387798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Chapter 0</a:t>
            </a:r>
            <a:endParaRPr lang="en-GB" dirty="0"/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5D1EEED7-0CD2-4DDB-A77F-A4A03831A03D}"/>
              </a:ext>
            </a:extLst>
          </p:cNvPr>
          <p:cNvSpPr>
            <a:spLocks/>
          </p:cNvSpPr>
          <p:nvPr userDrawn="1"/>
        </p:nvSpPr>
        <p:spPr bwMode="auto">
          <a:xfrm>
            <a:off x="0" y="-3175"/>
            <a:ext cx="463550" cy="6858000"/>
          </a:xfrm>
          <a:custGeom>
            <a:avLst/>
            <a:gdLst>
              <a:gd name="T0" fmla="*/ 194 w 292"/>
              <a:gd name="T1" fmla="*/ 4320 h 4320"/>
              <a:gd name="T2" fmla="*/ 0 w 292"/>
              <a:gd name="T3" fmla="*/ 4320 h 4320"/>
              <a:gd name="T4" fmla="*/ 0 w 292"/>
              <a:gd name="T5" fmla="*/ 0 h 4320"/>
              <a:gd name="T6" fmla="*/ 194 w 292"/>
              <a:gd name="T7" fmla="*/ 0 h 4320"/>
              <a:gd name="T8" fmla="*/ 194 w 292"/>
              <a:gd name="T9" fmla="*/ 2010 h 4320"/>
              <a:gd name="T10" fmla="*/ 292 w 292"/>
              <a:gd name="T11" fmla="*/ 2108 h 4320"/>
              <a:gd name="T12" fmla="*/ 194 w 292"/>
              <a:gd name="T13" fmla="*/ 2204 h 4320"/>
              <a:gd name="T14" fmla="*/ 194 w 292"/>
              <a:gd name="T15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2" h="4320">
                <a:moveTo>
                  <a:pt x="194" y="4320"/>
                </a:moveTo>
                <a:lnTo>
                  <a:pt x="0" y="4320"/>
                </a:lnTo>
                <a:lnTo>
                  <a:pt x="0" y="0"/>
                </a:lnTo>
                <a:lnTo>
                  <a:pt x="194" y="0"/>
                </a:lnTo>
                <a:lnTo>
                  <a:pt x="194" y="2010"/>
                </a:lnTo>
                <a:lnTo>
                  <a:pt x="292" y="2108"/>
                </a:lnTo>
                <a:lnTo>
                  <a:pt x="194" y="2204"/>
                </a:lnTo>
                <a:lnTo>
                  <a:pt x="194" y="432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86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9FF0941-FC73-4E54-BCEA-24D339E0D168}"/>
              </a:ext>
            </a:extLst>
          </p:cNvPr>
          <p:cNvSpPr/>
          <p:nvPr userDrawn="1"/>
        </p:nvSpPr>
        <p:spPr>
          <a:xfrm>
            <a:off x="0" y="0"/>
            <a:ext cx="6064063" cy="685868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608BCA5-6346-4438-B040-9D4DFB4ABE77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5792788" y="687"/>
            <a:ext cx="4725589" cy="6858000"/>
          </a:xfrm>
          <a:custGeom>
            <a:avLst/>
            <a:gdLst>
              <a:gd name="connsiteX0" fmla="*/ 0 w 4725589"/>
              <a:gd name="connsiteY0" fmla="*/ 0 h 6858000"/>
              <a:gd name="connsiteX1" fmla="*/ 4573120 w 4725589"/>
              <a:gd name="connsiteY1" fmla="*/ 0 h 6858000"/>
              <a:gd name="connsiteX2" fmla="*/ 4573120 w 4725589"/>
              <a:gd name="connsiteY2" fmla="*/ 3195530 h 6858000"/>
              <a:gd name="connsiteX3" fmla="*/ 4725589 w 4725589"/>
              <a:gd name="connsiteY3" fmla="*/ 3349588 h 6858000"/>
              <a:gd name="connsiteX4" fmla="*/ 4725589 w 4725589"/>
              <a:gd name="connsiteY4" fmla="*/ 3349590 h 6858000"/>
              <a:gd name="connsiteX5" fmla="*/ 4573120 w 4725589"/>
              <a:gd name="connsiteY5" fmla="*/ 3505236 h 6858000"/>
              <a:gd name="connsiteX6" fmla="*/ 4573120 w 4725589"/>
              <a:gd name="connsiteY6" fmla="*/ 6858000 h 6858000"/>
              <a:gd name="connsiteX7" fmla="*/ 0 w 4725589"/>
              <a:gd name="connsiteY7" fmla="*/ 6858000 h 6858000"/>
              <a:gd name="connsiteX8" fmla="*/ 0 w 4725589"/>
              <a:gd name="connsiteY8" fmla="*/ 3502875 h 6858000"/>
              <a:gd name="connsiteX9" fmla="*/ 152400 w 4725589"/>
              <a:gd name="connsiteY9" fmla="*/ 3347182 h 6858000"/>
              <a:gd name="connsiteX10" fmla="*/ 0 w 4725589"/>
              <a:gd name="connsiteY10" fmla="*/ 319307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25589" h="6858000">
                <a:moveTo>
                  <a:pt x="0" y="0"/>
                </a:moveTo>
                <a:lnTo>
                  <a:pt x="4573120" y="0"/>
                </a:lnTo>
                <a:lnTo>
                  <a:pt x="4573120" y="3195530"/>
                </a:lnTo>
                <a:lnTo>
                  <a:pt x="4725589" y="3349588"/>
                </a:lnTo>
                <a:lnTo>
                  <a:pt x="4725589" y="3349590"/>
                </a:lnTo>
                <a:lnTo>
                  <a:pt x="4573120" y="3505236"/>
                </a:lnTo>
                <a:lnTo>
                  <a:pt x="4573120" y="6858000"/>
                </a:lnTo>
                <a:lnTo>
                  <a:pt x="0" y="6858000"/>
                </a:lnTo>
                <a:lnTo>
                  <a:pt x="0" y="3502875"/>
                </a:lnTo>
                <a:lnTo>
                  <a:pt x="152400" y="3347182"/>
                </a:lnTo>
                <a:lnTo>
                  <a:pt x="0" y="3193078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360000" tIns="360000" rIns="360000" bIns="360000"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E91AE4-586C-4F96-8CB8-F56EDAA1299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749300" y="3036567"/>
            <a:ext cx="4625974" cy="1869743"/>
          </a:xfrm>
        </p:spPr>
        <p:txBody>
          <a:bodyPr anchor="t" anchorCtr="0">
            <a:noAutofit/>
          </a:bodyPr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Short title </a:t>
            </a:r>
            <a:br>
              <a:rPr lang="en-GB" dirty="0"/>
            </a:br>
            <a:r>
              <a:rPr lang="en-GB" dirty="0"/>
              <a:t>over two or </a:t>
            </a:r>
            <a:br>
              <a:rPr lang="en-GB" dirty="0"/>
            </a:br>
            <a:r>
              <a:rPr lang="en-GB" dirty="0"/>
              <a:t>three lines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B0B5EC8-810F-4C5D-BE16-C0BC2D937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9300" y="6497248"/>
            <a:ext cx="4114800" cy="195814"/>
          </a:xfrm>
        </p:spPr>
        <p:txBody>
          <a:bodyPr lIns="0" rIns="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B87CABC-AADE-41EE-85F3-32C211B798B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49300" y="2200077"/>
            <a:ext cx="4625974" cy="387798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Chapter 0</a:t>
            </a:r>
            <a:endParaRPr lang="en-GB" dirty="0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FC137842-9599-4ADE-A943-2C9C388D2D4F}"/>
              </a:ext>
            </a:extLst>
          </p:cNvPr>
          <p:cNvSpPr>
            <a:spLocks/>
          </p:cNvSpPr>
          <p:nvPr userDrawn="1"/>
        </p:nvSpPr>
        <p:spPr bwMode="auto">
          <a:xfrm>
            <a:off x="0" y="-3175"/>
            <a:ext cx="463550" cy="6858000"/>
          </a:xfrm>
          <a:custGeom>
            <a:avLst/>
            <a:gdLst>
              <a:gd name="T0" fmla="*/ 194 w 292"/>
              <a:gd name="T1" fmla="*/ 4320 h 4320"/>
              <a:gd name="T2" fmla="*/ 0 w 292"/>
              <a:gd name="T3" fmla="*/ 4320 h 4320"/>
              <a:gd name="T4" fmla="*/ 0 w 292"/>
              <a:gd name="T5" fmla="*/ 0 h 4320"/>
              <a:gd name="T6" fmla="*/ 194 w 292"/>
              <a:gd name="T7" fmla="*/ 0 h 4320"/>
              <a:gd name="T8" fmla="*/ 194 w 292"/>
              <a:gd name="T9" fmla="*/ 2010 h 4320"/>
              <a:gd name="T10" fmla="*/ 292 w 292"/>
              <a:gd name="T11" fmla="*/ 2108 h 4320"/>
              <a:gd name="T12" fmla="*/ 194 w 292"/>
              <a:gd name="T13" fmla="*/ 2204 h 4320"/>
              <a:gd name="T14" fmla="*/ 194 w 292"/>
              <a:gd name="T15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2" h="4320">
                <a:moveTo>
                  <a:pt x="194" y="4320"/>
                </a:moveTo>
                <a:lnTo>
                  <a:pt x="0" y="4320"/>
                </a:lnTo>
                <a:lnTo>
                  <a:pt x="0" y="0"/>
                </a:lnTo>
                <a:lnTo>
                  <a:pt x="194" y="0"/>
                </a:lnTo>
                <a:lnTo>
                  <a:pt x="194" y="2010"/>
                </a:lnTo>
                <a:lnTo>
                  <a:pt x="292" y="2108"/>
                </a:lnTo>
                <a:lnTo>
                  <a:pt x="194" y="2204"/>
                </a:lnTo>
                <a:lnTo>
                  <a:pt x="194" y="432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59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62D35-713C-40FF-95D2-93ACD53C6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618681"/>
            <a:ext cx="10863637" cy="373949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Standard text slide two column layout one 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E990E-59D7-4268-AB4F-5AE27075C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87317"/>
            <a:ext cx="10863637" cy="42608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5A013-A888-4AF8-AA4D-53BE0D8D0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AD3B2-B166-4EFD-844B-CF82A9B3CAE7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B1EF8-F196-48BA-ABE2-F635523A5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7B551-E408-4F06-850C-BA80FEF1C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5B91-A62E-4C31-AA38-E16327CBB0CE}" type="slidenum">
              <a:rPr lang="en-GB" smtClean="0"/>
              <a:t>‹#›</a:t>
            </a:fld>
            <a:endParaRPr lang="en-GB"/>
          </a:p>
        </p:txBody>
      </p:sp>
      <p:sp>
        <p:nvSpPr>
          <p:cNvPr id="166" name="Text Placeholder 165">
            <a:extLst>
              <a:ext uri="{FF2B5EF4-FFF2-40B4-BE49-F238E27FC236}">
                <a16:creationId xmlns:a16="http://schemas.microsoft.com/office/drawing/2014/main" id="{55EBF3C5-BDF2-4187-A7BE-19107823E0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199" y="1221863"/>
            <a:ext cx="10861999" cy="332399"/>
          </a:xfrm>
        </p:spPr>
        <p:txBody>
          <a:bodyPr anchor="ctr" anchorCtr="0">
            <a:sp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457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BC87978-BF9F-40E9-8123-D72800659218}"/>
              </a:ext>
            </a:extLst>
          </p:cNvPr>
          <p:cNvSpPr/>
          <p:nvPr userDrawn="1"/>
        </p:nvSpPr>
        <p:spPr>
          <a:xfrm>
            <a:off x="0" y="396"/>
            <a:ext cx="98266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05A0111B-F21E-4C0F-A510-8643F260A5B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4800" y="396"/>
            <a:ext cx="5956301" cy="6858000"/>
          </a:xfrm>
          <a:custGeom>
            <a:avLst/>
            <a:gdLst>
              <a:gd name="connsiteX0" fmla="*/ 0 w 5956301"/>
              <a:gd name="connsiteY0" fmla="*/ 0 h 6858000"/>
              <a:gd name="connsiteX1" fmla="*/ 5802314 w 5956301"/>
              <a:gd name="connsiteY1" fmla="*/ 0 h 6858000"/>
              <a:gd name="connsiteX2" fmla="*/ 5802314 w 5956301"/>
              <a:gd name="connsiteY2" fmla="*/ 596107 h 6858000"/>
              <a:gd name="connsiteX3" fmla="*/ 5956301 w 5956301"/>
              <a:gd name="connsiteY3" fmla="*/ 751682 h 6858000"/>
              <a:gd name="connsiteX4" fmla="*/ 5802314 w 5956301"/>
              <a:gd name="connsiteY4" fmla="*/ 905669 h 6858000"/>
              <a:gd name="connsiteX5" fmla="*/ 5802314 w 5956301"/>
              <a:gd name="connsiteY5" fmla="*/ 6858000 h 6858000"/>
              <a:gd name="connsiteX6" fmla="*/ 0 w 5956301"/>
              <a:gd name="connsiteY6" fmla="*/ 6858000 h 6858000"/>
              <a:gd name="connsiteX7" fmla="*/ 0 w 5956301"/>
              <a:gd name="connsiteY7" fmla="*/ 909638 h 6858000"/>
              <a:gd name="connsiteX8" fmla="*/ 150813 w 5956301"/>
              <a:gd name="connsiteY8" fmla="*/ 755650 h 6858000"/>
              <a:gd name="connsiteX9" fmla="*/ 0 w 5956301"/>
              <a:gd name="connsiteY9" fmla="*/ 6000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56301" h="6858000">
                <a:moveTo>
                  <a:pt x="0" y="0"/>
                </a:moveTo>
                <a:lnTo>
                  <a:pt x="5802314" y="0"/>
                </a:lnTo>
                <a:lnTo>
                  <a:pt x="5802314" y="596107"/>
                </a:lnTo>
                <a:lnTo>
                  <a:pt x="5956301" y="751682"/>
                </a:lnTo>
                <a:lnTo>
                  <a:pt x="5802314" y="905669"/>
                </a:lnTo>
                <a:lnTo>
                  <a:pt x="5802314" y="6858000"/>
                </a:lnTo>
                <a:lnTo>
                  <a:pt x="0" y="6858000"/>
                </a:lnTo>
                <a:lnTo>
                  <a:pt x="0" y="909638"/>
                </a:lnTo>
                <a:lnTo>
                  <a:pt x="150813" y="755650"/>
                </a:lnTo>
                <a:lnTo>
                  <a:pt x="0" y="600075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360000" tIns="360000" rIns="360000" bIns="360000"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6F1B6D-A63B-4F47-B9DD-7D1F931F87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22627" y="618681"/>
            <a:ext cx="5180795" cy="747897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GB" dirty="0"/>
              <a:t>Standard text slide</a:t>
            </a:r>
            <a:br>
              <a:rPr lang="en-GB" dirty="0"/>
            </a:br>
            <a:r>
              <a:rPr lang="en-GB" dirty="0"/>
              <a:t>two column layout with photo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3F6527-5EC9-45FF-8C9E-D1F802E84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1823" y="1970736"/>
            <a:ext cx="5181600" cy="39773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CC863-84E4-4677-8777-50CEDF5D7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AD3B2-B166-4EFD-844B-CF82A9B3CAE7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04147-21F8-47D7-9ED7-7C4DEFAE3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21823" y="6497248"/>
            <a:ext cx="2204666" cy="195814"/>
          </a:xfrm>
        </p:spPr>
        <p:txBody>
          <a:bodyPr lIns="0" rIns="0"/>
          <a:lstStyle>
            <a:lvl1pPr algn="l"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B5F700-52BF-4E7B-8894-3E2265112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5B91-A62E-4C31-AA38-E16327CBB0C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165">
            <a:extLst>
              <a:ext uri="{FF2B5EF4-FFF2-40B4-BE49-F238E27FC236}">
                <a16:creationId xmlns:a16="http://schemas.microsoft.com/office/drawing/2014/main" id="{24F9989A-6449-4FFF-9F09-92D1C65211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21823" y="1495239"/>
            <a:ext cx="5180014" cy="333584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210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F1B6D-A63B-4F47-B9DD-7D1F931F87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618681"/>
            <a:ext cx="10863637" cy="373949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Standard text slide two column layout one 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8579F-7752-4D18-821D-6A7C5278D4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1099"/>
            <a:ext cx="5181600" cy="42608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3F6527-5EC9-45FF-8C9E-D1F802E84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0237" y="1691099"/>
            <a:ext cx="5181600" cy="42608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CC863-84E4-4677-8777-50CEDF5D7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AD3B2-B166-4EFD-844B-CF82A9B3CAE7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04147-21F8-47D7-9ED7-7C4DEFAE3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B5F700-52BF-4E7B-8894-3E2265112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5B91-A62E-4C31-AA38-E16327CBB0C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165">
            <a:extLst>
              <a:ext uri="{FF2B5EF4-FFF2-40B4-BE49-F238E27FC236}">
                <a16:creationId xmlns:a16="http://schemas.microsoft.com/office/drawing/2014/main" id="{24F9989A-6449-4FFF-9F09-92D1C65211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199" y="1225643"/>
            <a:ext cx="5181601" cy="3324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65">
            <a:extLst>
              <a:ext uri="{FF2B5EF4-FFF2-40B4-BE49-F238E27FC236}">
                <a16:creationId xmlns:a16="http://schemas.microsoft.com/office/drawing/2014/main" id="{D4E80277-D7BA-4B7C-87AE-FA4FDB4457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20237" y="1225643"/>
            <a:ext cx="5181601" cy="3324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578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B99D2-D14F-4E24-A9BD-6BAD45D05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E55DF6-71AC-45EC-B50A-9C5259A5F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AD3B2-B166-4EFD-844B-CF82A9B3CAE7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614D1D-7A3E-4883-8E98-27F16FBBF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F2D2C7-F4B3-43D1-B804-769367EE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5B91-A62E-4C31-AA38-E16327CBB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65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A6EE79-DD85-4E0E-B3AE-224FAD6D9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8681"/>
            <a:ext cx="10515600" cy="3739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7BDAD-AF89-4394-AE43-8B69E905C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87317"/>
            <a:ext cx="10515600" cy="42608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755ED-7545-473E-8D74-ED702F3BE8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3301" y="6497248"/>
            <a:ext cx="2743200" cy="195814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GB" dirty="0"/>
              <a:t>30 </a:t>
            </a:r>
            <a:r>
              <a:rPr lang="en-GB" dirty="0" err="1"/>
              <a:t>july</a:t>
            </a:r>
            <a:r>
              <a:rPr lang="en-GB" dirty="0"/>
              <a:t>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B9285-FDFD-4BD0-849A-FD763EDDB2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11689" y="6497248"/>
            <a:ext cx="4114800" cy="195814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31A1A-6ED2-4CAE-803F-F19EDCE141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3859" y="6497248"/>
            <a:ext cx="608806" cy="195814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F5B91-A62E-4C31-AA38-E16327CBB0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7" name="Freeform 126">
            <a:extLst>
              <a:ext uri="{FF2B5EF4-FFF2-40B4-BE49-F238E27FC236}">
                <a16:creationId xmlns:a16="http://schemas.microsoft.com/office/drawing/2014/main" id="{4DFD4358-8F33-4BDC-84B0-10B163EF174B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455613" cy="6858000"/>
          </a:xfrm>
          <a:custGeom>
            <a:avLst/>
            <a:gdLst>
              <a:gd name="T0" fmla="*/ 192 w 287"/>
              <a:gd name="T1" fmla="*/ 4320 h 4320"/>
              <a:gd name="T2" fmla="*/ 0 w 287"/>
              <a:gd name="T3" fmla="*/ 4320 h 4320"/>
              <a:gd name="T4" fmla="*/ 0 w 287"/>
              <a:gd name="T5" fmla="*/ 0 h 4320"/>
              <a:gd name="T6" fmla="*/ 192 w 287"/>
              <a:gd name="T7" fmla="*/ 0 h 4320"/>
              <a:gd name="T8" fmla="*/ 192 w 287"/>
              <a:gd name="T9" fmla="*/ 378 h 4320"/>
              <a:gd name="T10" fmla="*/ 287 w 287"/>
              <a:gd name="T11" fmla="*/ 476 h 4320"/>
              <a:gd name="T12" fmla="*/ 192 w 287"/>
              <a:gd name="T13" fmla="*/ 573 h 4320"/>
              <a:gd name="T14" fmla="*/ 192 w 287"/>
              <a:gd name="T15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7" h="4320">
                <a:moveTo>
                  <a:pt x="192" y="4320"/>
                </a:moveTo>
                <a:lnTo>
                  <a:pt x="0" y="4320"/>
                </a:lnTo>
                <a:lnTo>
                  <a:pt x="0" y="0"/>
                </a:lnTo>
                <a:lnTo>
                  <a:pt x="192" y="0"/>
                </a:lnTo>
                <a:lnTo>
                  <a:pt x="192" y="378"/>
                </a:lnTo>
                <a:lnTo>
                  <a:pt x="287" y="476"/>
                </a:lnTo>
                <a:lnTo>
                  <a:pt x="192" y="573"/>
                </a:lnTo>
                <a:lnTo>
                  <a:pt x="192" y="432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accent6"/>
              </a:solidFill>
            </a:endParaRPr>
          </a:p>
        </p:txBody>
      </p:sp>
      <p:grpSp>
        <p:nvGrpSpPr>
          <p:cNvPr id="183" name="Group 174">
            <a:extLst>
              <a:ext uri="{FF2B5EF4-FFF2-40B4-BE49-F238E27FC236}">
                <a16:creationId xmlns:a16="http://schemas.microsoft.com/office/drawing/2014/main" id="{F047C8D8-242E-4E6A-BE6A-BF3AF56CB78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510053" y="5957888"/>
            <a:ext cx="1660517" cy="755881"/>
            <a:chOff x="0" y="412"/>
            <a:chExt cx="7680" cy="3496"/>
          </a:xfrm>
        </p:grpSpPr>
        <p:sp>
          <p:nvSpPr>
            <p:cNvPr id="184" name="AutoShape 173">
              <a:extLst>
                <a:ext uri="{FF2B5EF4-FFF2-40B4-BE49-F238E27FC236}">
                  <a16:creationId xmlns:a16="http://schemas.microsoft.com/office/drawing/2014/main" id="{B6B76E5A-FBC0-4A13-9B94-7DC0CC5CD456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0" y="412"/>
              <a:ext cx="7680" cy="3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5" name="Freeform 175">
              <a:extLst>
                <a:ext uri="{FF2B5EF4-FFF2-40B4-BE49-F238E27FC236}">
                  <a16:creationId xmlns:a16="http://schemas.microsoft.com/office/drawing/2014/main" id="{B9468520-2987-4E79-81E6-8D9A2E178A9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673" y="2484"/>
              <a:ext cx="2213" cy="719"/>
            </a:xfrm>
            <a:custGeom>
              <a:avLst/>
              <a:gdLst>
                <a:gd name="T0" fmla="*/ 511 w 1532"/>
                <a:gd name="T1" fmla="*/ 44 h 497"/>
                <a:gd name="T2" fmla="*/ 571 w 1532"/>
                <a:gd name="T3" fmla="*/ 0 h 497"/>
                <a:gd name="T4" fmla="*/ 606 w 1532"/>
                <a:gd name="T5" fmla="*/ 43 h 497"/>
                <a:gd name="T6" fmla="*/ 606 w 1532"/>
                <a:gd name="T7" fmla="*/ 64 h 497"/>
                <a:gd name="T8" fmla="*/ 557 w 1532"/>
                <a:gd name="T9" fmla="*/ 435 h 497"/>
                <a:gd name="T10" fmla="*/ 555 w 1532"/>
                <a:gd name="T11" fmla="*/ 446 h 497"/>
                <a:gd name="T12" fmla="*/ 510 w 1532"/>
                <a:gd name="T13" fmla="*/ 497 h 497"/>
                <a:gd name="T14" fmla="*/ 470 w 1532"/>
                <a:gd name="T15" fmla="*/ 456 h 497"/>
                <a:gd name="T16" fmla="*/ 472 w 1532"/>
                <a:gd name="T17" fmla="*/ 433 h 497"/>
                <a:gd name="T18" fmla="*/ 513 w 1532"/>
                <a:gd name="T19" fmla="*/ 165 h 497"/>
                <a:gd name="T20" fmla="*/ 331 w 1532"/>
                <a:gd name="T21" fmla="*/ 427 h 497"/>
                <a:gd name="T22" fmla="*/ 279 w 1532"/>
                <a:gd name="T23" fmla="*/ 470 h 497"/>
                <a:gd name="T24" fmla="*/ 240 w 1532"/>
                <a:gd name="T25" fmla="*/ 421 h 497"/>
                <a:gd name="T26" fmla="*/ 198 w 1532"/>
                <a:gd name="T27" fmla="*/ 163 h 497"/>
                <a:gd name="T28" fmla="*/ 82 w 1532"/>
                <a:gd name="T29" fmla="*/ 450 h 497"/>
                <a:gd name="T30" fmla="*/ 36 w 1532"/>
                <a:gd name="T31" fmla="*/ 497 h 497"/>
                <a:gd name="T32" fmla="*/ 0 w 1532"/>
                <a:gd name="T33" fmla="*/ 463 h 497"/>
                <a:gd name="T34" fmla="*/ 11 w 1532"/>
                <a:gd name="T35" fmla="*/ 422 h 497"/>
                <a:gd name="T36" fmla="*/ 160 w 1532"/>
                <a:gd name="T37" fmla="*/ 56 h 497"/>
                <a:gd name="T38" fmla="*/ 170 w 1532"/>
                <a:gd name="T39" fmla="*/ 36 h 497"/>
                <a:gd name="T40" fmla="*/ 216 w 1532"/>
                <a:gd name="T41" fmla="*/ 0 h 497"/>
                <a:gd name="T42" fmla="*/ 261 w 1532"/>
                <a:gd name="T43" fmla="*/ 51 h 497"/>
                <a:gd name="T44" fmla="*/ 308 w 1532"/>
                <a:gd name="T45" fmla="*/ 330 h 497"/>
                <a:gd name="T46" fmla="*/ 511 w 1532"/>
                <a:gd name="T47" fmla="*/ 44 h 497"/>
                <a:gd name="T48" fmla="*/ 796 w 1532"/>
                <a:gd name="T49" fmla="*/ 83 h 497"/>
                <a:gd name="T50" fmla="*/ 896 w 1532"/>
                <a:gd name="T51" fmla="*/ 83 h 497"/>
                <a:gd name="T52" fmla="*/ 1008 w 1532"/>
                <a:gd name="T53" fmla="*/ 186 h 497"/>
                <a:gd name="T54" fmla="*/ 886 w 1532"/>
                <a:gd name="T55" fmla="*/ 379 h 497"/>
                <a:gd name="T56" fmla="*/ 758 w 1532"/>
                <a:gd name="T57" fmla="*/ 417 h 497"/>
                <a:gd name="T58" fmla="*/ 726 w 1532"/>
                <a:gd name="T59" fmla="*/ 414 h 497"/>
                <a:gd name="T60" fmla="*/ 796 w 1532"/>
                <a:gd name="T61" fmla="*/ 83 h 497"/>
                <a:gd name="T62" fmla="*/ 795 w 1532"/>
                <a:gd name="T63" fmla="*/ 7 h 497"/>
                <a:gd name="T64" fmla="*/ 720 w 1532"/>
                <a:gd name="T65" fmla="*/ 62 h 497"/>
                <a:gd name="T66" fmla="*/ 718 w 1532"/>
                <a:gd name="T67" fmla="*/ 70 h 497"/>
                <a:gd name="T68" fmla="*/ 640 w 1532"/>
                <a:gd name="T69" fmla="*/ 425 h 497"/>
                <a:gd name="T70" fmla="*/ 637 w 1532"/>
                <a:gd name="T71" fmla="*/ 453 h 497"/>
                <a:gd name="T72" fmla="*/ 734 w 1532"/>
                <a:gd name="T73" fmla="*/ 495 h 497"/>
                <a:gd name="T74" fmla="*/ 970 w 1532"/>
                <a:gd name="T75" fmla="*/ 422 h 497"/>
                <a:gd name="T76" fmla="*/ 1096 w 1532"/>
                <a:gd name="T77" fmla="*/ 186 h 497"/>
                <a:gd name="T78" fmla="*/ 909 w 1532"/>
                <a:gd name="T79" fmla="*/ 7 h 497"/>
                <a:gd name="T80" fmla="*/ 795 w 1532"/>
                <a:gd name="T81" fmla="*/ 7 h 497"/>
                <a:gd name="T82" fmla="*/ 1289 w 1532"/>
                <a:gd name="T83" fmla="*/ 83 h 497"/>
                <a:gd name="T84" fmla="*/ 1477 w 1532"/>
                <a:gd name="T85" fmla="*/ 83 h 497"/>
                <a:gd name="T86" fmla="*/ 1510 w 1532"/>
                <a:gd name="T87" fmla="*/ 79 h 497"/>
                <a:gd name="T88" fmla="*/ 1532 w 1532"/>
                <a:gd name="T89" fmla="*/ 42 h 497"/>
                <a:gd name="T90" fmla="*/ 1485 w 1532"/>
                <a:gd name="T91" fmla="*/ 7 h 497"/>
                <a:gd name="T92" fmla="*/ 1279 w 1532"/>
                <a:gd name="T93" fmla="*/ 7 h 497"/>
                <a:gd name="T94" fmla="*/ 1205 w 1532"/>
                <a:gd name="T95" fmla="*/ 72 h 497"/>
                <a:gd name="T96" fmla="*/ 1127 w 1532"/>
                <a:gd name="T97" fmla="*/ 428 h 497"/>
                <a:gd name="T98" fmla="*/ 1124 w 1532"/>
                <a:gd name="T99" fmla="*/ 459 h 497"/>
                <a:gd name="T100" fmla="*/ 1163 w 1532"/>
                <a:gd name="T101" fmla="*/ 497 h 497"/>
                <a:gd name="T102" fmla="*/ 1211 w 1532"/>
                <a:gd name="T103" fmla="*/ 438 h 497"/>
                <a:gd name="T104" fmla="*/ 1250 w 1532"/>
                <a:gd name="T105" fmla="*/ 261 h 497"/>
                <a:gd name="T106" fmla="*/ 1412 w 1532"/>
                <a:gd name="T107" fmla="*/ 261 h 497"/>
                <a:gd name="T108" fmla="*/ 1455 w 1532"/>
                <a:gd name="T109" fmla="*/ 253 h 497"/>
                <a:gd name="T110" fmla="*/ 1472 w 1532"/>
                <a:gd name="T111" fmla="*/ 218 h 497"/>
                <a:gd name="T112" fmla="*/ 1458 w 1532"/>
                <a:gd name="T113" fmla="*/ 192 h 497"/>
                <a:gd name="T114" fmla="*/ 1419 w 1532"/>
                <a:gd name="T115" fmla="*/ 185 h 497"/>
                <a:gd name="T116" fmla="*/ 1267 w 1532"/>
                <a:gd name="T117" fmla="*/ 185 h 497"/>
                <a:gd name="T118" fmla="*/ 1289 w 1532"/>
                <a:gd name="T119" fmla="*/ 83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32" h="497">
                  <a:moveTo>
                    <a:pt x="511" y="44"/>
                  </a:moveTo>
                  <a:cubicBezTo>
                    <a:pt x="533" y="14"/>
                    <a:pt x="552" y="0"/>
                    <a:pt x="571" y="0"/>
                  </a:cubicBezTo>
                  <a:cubicBezTo>
                    <a:pt x="594" y="0"/>
                    <a:pt x="606" y="15"/>
                    <a:pt x="606" y="43"/>
                  </a:cubicBezTo>
                  <a:cubicBezTo>
                    <a:pt x="606" y="50"/>
                    <a:pt x="606" y="59"/>
                    <a:pt x="606" y="64"/>
                  </a:cubicBezTo>
                  <a:cubicBezTo>
                    <a:pt x="557" y="435"/>
                    <a:pt x="557" y="435"/>
                    <a:pt x="557" y="435"/>
                  </a:cubicBezTo>
                  <a:cubicBezTo>
                    <a:pt x="555" y="446"/>
                    <a:pt x="555" y="446"/>
                    <a:pt x="555" y="446"/>
                  </a:cubicBezTo>
                  <a:cubicBezTo>
                    <a:pt x="551" y="481"/>
                    <a:pt x="537" y="497"/>
                    <a:pt x="510" y="497"/>
                  </a:cubicBezTo>
                  <a:cubicBezTo>
                    <a:pt x="485" y="497"/>
                    <a:pt x="470" y="482"/>
                    <a:pt x="470" y="456"/>
                  </a:cubicBezTo>
                  <a:cubicBezTo>
                    <a:pt x="470" y="449"/>
                    <a:pt x="471" y="441"/>
                    <a:pt x="472" y="433"/>
                  </a:cubicBezTo>
                  <a:cubicBezTo>
                    <a:pt x="513" y="165"/>
                    <a:pt x="513" y="165"/>
                    <a:pt x="513" y="165"/>
                  </a:cubicBezTo>
                  <a:cubicBezTo>
                    <a:pt x="331" y="427"/>
                    <a:pt x="331" y="427"/>
                    <a:pt x="331" y="427"/>
                  </a:cubicBezTo>
                  <a:cubicBezTo>
                    <a:pt x="306" y="462"/>
                    <a:pt x="297" y="470"/>
                    <a:pt x="279" y="470"/>
                  </a:cubicBezTo>
                  <a:cubicBezTo>
                    <a:pt x="257" y="470"/>
                    <a:pt x="245" y="454"/>
                    <a:pt x="240" y="421"/>
                  </a:cubicBezTo>
                  <a:cubicBezTo>
                    <a:pt x="198" y="163"/>
                    <a:pt x="198" y="163"/>
                    <a:pt x="198" y="163"/>
                  </a:cubicBezTo>
                  <a:cubicBezTo>
                    <a:pt x="82" y="450"/>
                    <a:pt x="82" y="450"/>
                    <a:pt x="82" y="450"/>
                  </a:cubicBezTo>
                  <a:cubicBezTo>
                    <a:pt x="67" y="486"/>
                    <a:pt x="56" y="497"/>
                    <a:pt x="36" y="497"/>
                  </a:cubicBezTo>
                  <a:cubicBezTo>
                    <a:pt x="15" y="497"/>
                    <a:pt x="0" y="482"/>
                    <a:pt x="0" y="463"/>
                  </a:cubicBezTo>
                  <a:cubicBezTo>
                    <a:pt x="0" y="453"/>
                    <a:pt x="4" y="439"/>
                    <a:pt x="11" y="422"/>
                  </a:cubicBezTo>
                  <a:cubicBezTo>
                    <a:pt x="160" y="56"/>
                    <a:pt x="160" y="56"/>
                    <a:pt x="160" y="56"/>
                  </a:cubicBezTo>
                  <a:cubicBezTo>
                    <a:pt x="163" y="51"/>
                    <a:pt x="164" y="48"/>
                    <a:pt x="170" y="36"/>
                  </a:cubicBezTo>
                  <a:cubicBezTo>
                    <a:pt x="185" y="8"/>
                    <a:pt x="196" y="0"/>
                    <a:pt x="216" y="0"/>
                  </a:cubicBezTo>
                  <a:cubicBezTo>
                    <a:pt x="240" y="0"/>
                    <a:pt x="254" y="16"/>
                    <a:pt x="261" y="51"/>
                  </a:cubicBezTo>
                  <a:cubicBezTo>
                    <a:pt x="308" y="330"/>
                    <a:pt x="308" y="330"/>
                    <a:pt x="308" y="330"/>
                  </a:cubicBezTo>
                  <a:lnTo>
                    <a:pt x="511" y="44"/>
                  </a:lnTo>
                  <a:close/>
                  <a:moveTo>
                    <a:pt x="796" y="83"/>
                  </a:moveTo>
                  <a:cubicBezTo>
                    <a:pt x="896" y="83"/>
                    <a:pt x="896" y="83"/>
                    <a:pt x="896" y="83"/>
                  </a:cubicBezTo>
                  <a:cubicBezTo>
                    <a:pt x="969" y="83"/>
                    <a:pt x="1008" y="118"/>
                    <a:pt x="1008" y="186"/>
                  </a:cubicBezTo>
                  <a:cubicBezTo>
                    <a:pt x="1008" y="260"/>
                    <a:pt x="959" y="337"/>
                    <a:pt x="886" y="379"/>
                  </a:cubicBezTo>
                  <a:cubicBezTo>
                    <a:pt x="845" y="402"/>
                    <a:pt x="798" y="417"/>
                    <a:pt x="758" y="417"/>
                  </a:cubicBezTo>
                  <a:cubicBezTo>
                    <a:pt x="748" y="417"/>
                    <a:pt x="741" y="416"/>
                    <a:pt x="726" y="414"/>
                  </a:cubicBezTo>
                  <a:lnTo>
                    <a:pt x="796" y="83"/>
                  </a:lnTo>
                  <a:close/>
                  <a:moveTo>
                    <a:pt x="795" y="7"/>
                  </a:moveTo>
                  <a:cubicBezTo>
                    <a:pt x="743" y="7"/>
                    <a:pt x="731" y="17"/>
                    <a:pt x="720" y="62"/>
                  </a:cubicBezTo>
                  <a:cubicBezTo>
                    <a:pt x="718" y="70"/>
                    <a:pt x="718" y="70"/>
                    <a:pt x="718" y="70"/>
                  </a:cubicBezTo>
                  <a:cubicBezTo>
                    <a:pt x="640" y="425"/>
                    <a:pt x="640" y="425"/>
                    <a:pt x="640" y="425"/>
                  </a:cubicBezTo>
                  <a:cubicBezTo>
                    <a:pt x="638" y="436"/>
                    <a:pt x="637" y="447"/>
                    <a:pt x="637" y="453"/>
                  </a:cubicBezTo>
                  <a:cubicBezTo>
                    <a:pt x="637" y="484"/>
                    <a:pt x="663" y="495"/>
                    <a:pt x="734" y="495"/>
                  </a:cubicBezTo>
                  <a:cubicBezTo>
                    <a:pt x="824" y="495"/>
                    <a:pt x="906" y="470"/>
                    <a:pt x="970" y="422"/>
                  </a:cubicBezTo>
                  <a:cubicBezTo>
                    <a:pt x="1047" y="364"/>
                    <a:pt x="1096" y="275"/>
                    <a:pt x="1096" y="186"/>
                  </a:cubicBezTo>
                  <a:cubicBezTo>
                    <a:pt x="1096" y="75"/>
                    <a:pt x="1025" y="7"/>
                    <a:pt x="909" y="7"/>
                  </a:cubicBezTo>
                  <a:lnTo>
                    <a:pt x="795" y="7"/>
                  </a:lnTo>
                  <a:close/>
                  <a:moveTo>
                    <a:pt x="1289" y="83"/>
                  </a:moveTo>
                  <a:cubicBezTo>
                    <a:pt x="1477" y="83"/>
                    <a:pt x="1477" y="83"/>
                    <a:pt x="1477" y="83"/>
                  </a:cubicBezTo>
                  <a:cubicBezTo>
                    <a:pt x="1495" y="83"/>
                    <a:pt x="1501" y="83"/>
                    <a:pt x="1510" y="79"/>
                  </a:cubicBezTo>
                  <a:cubicBezTo>
                    <a:pt x="1523" y="73"/>
                    <a:pt x="1532" y="58"/>
                    <a:pt x="1532" y="42"/>
                  </a:cubicBezTo>
                  <a:cubicBezTo>
                    <a:pt x="1532" y="18"/>
                    <a:pt x="1518" y="7"/>
                    <a:pt x="1485" y="7"/>
                  </a:cubicBezTo>
                  <a:cubicBezTo>
                    <a:pt x="1279" y="7"/>
                    <a:pt x="1279" y="7"/>
                    <a:pt x="1279" y="7"/>
                  </a:cubicBezTo>
                  <a:cubicBezTo>
                    <a:pt x="1228" y="7"/>
                    <a:pt x="1217" y="18"/>
                    <a:pt x="1205" y="72"/>
                  </a:cubicBezTo>
                  <a:cubicBezTo>
                    <a:pt x="1127" y="428"/>
                    <a:pt x="1127" y="428"/>
                    <a:pt x="1127" y="428"/>
                  </a:cubicBezTo>
                  <a:cubicBezTo>
                    <a:pt x="1125" y="443"/>
                    <a:pt x="1124" y="451"/>
                    <a:pt x="1124" y="459"/>
                  </a:cubicBezTo>
                  <a:cubicBezTo>
                    <a:pt x="1124" y="481"/>
                    <a:pt x="1140" y="497"/>
                    <a:pt x="1163" y="497"/>
                  </a:cubicBezTo>
                  <a:cubicBezTo>
                    <a:pt x="1189" y="497"/>
                    <a:pt x="1203" y="481"/>
                    <a:pt x="1211" y="438"/>
                  </a:cubicBezTo>
                  <a:cubicBezTo>
                    <a:pt x="1250" y="261"/>
                    <a:pt x="1250" y="261"/>
                    <a:pt x="1250" y="261"/>
                  </a:cubicBezTo>
                  <a:cubicBezTo>
                    <a:pt x="1412" y="261"/>
                    <a:pt x="1412" y="261"/>
                    <a:pt x="1412" y="261"/>
                  </a:cubicBezTo>
                  <a:cubicBezTo>
                    <a:pt x="1437" y="261"/>
                    <a:pt x="1446" y="259"/>
                    <a:pt x="1455" y="253"/>
                  </a:cubicBezTo>
                  <a:cubicBezTo>
                    <a:pt x="1465" y="245"/>
                    <a:pt x="1472" y="232"/>
                    <a:pt x="1472" y="218"/>
                  </a:cubicBezTo>
                  <a:cubicBezTo>
                    <a:pt x="1472" y="207"/>
                    <a:pt x="1467" y="197"/>
                    <a:pt x="1458" y="192"/>
                  </a:cubicBezTo>
                  <a:cubicBezTo>
                    <a:pt x="1450" y="186"/>
                    <a:pt x="1444" y="185"/>
                    <a:pt x="1419" y="185"/>
                  </a:cubicBezTo>
                  <a:cubicBezTo>
                    <a:pt x="1267" y="185"/>
                    <a:pt x="1267" y="185"/>
                    <a:pt x="1267" y="185"/>
                  </a:cubicBezTo>
                  <a:lnTo>
                    <a:pt x="1289" y="8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6" name="Freeform 176">
              <a:extLst>
                <a:ext uri="{FF2B5EF4-FFF2-40B4-BE49-F238E27FC236}">
                  <a16:creationId xmlns:a16="http://schemas.microsoft.com/office/drawing/2014/main" id="{7993FA0E-38FB-432E-895A-557E5128B03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" y="967"/>
              <a:ext cx="6114" cy="2862"/>
            </a:xfrm>
            <a:custGeom>
              <a:avLst/>
              <a:gdLst>
                <a:gd name="T0" fmla="*/ 1114 w 4232"/>
                <a:gd name="T1" fmla="*/ 0 h 1979"/>
                <a:gd name="T2" fmla="*/ 1245 w 4232"/>
                <a:gd name="T3" fmla="*/ 1090 h 1979"/>
                <a:gd name="T4" fmla="*/ 1066 w 4232"/>
                <a:gd name="T5" fmla="*/ 1167 h 1979"/>
                <a:gd name="T6" fmla="*/ 1167 w 4232"/>
                <a:gd name="T7" fmla="*/ 1335 h 1979"/>
                <a:gd name="T8" fmla="*/ 842 w 4232"/>
                <a:gd name="T9" fmla="*/ 1409 h 1979"/>
                <a:gd name="T10" fmla="*/ 1012 w 4232"/>
                <a:gd name="T11" fmla="*/ 166 h 1979"/>
                <a:gd name="T12" fmla="*/ 1213 w 4232"/>
                <a:gd name="T13" fmla="*/ 748 h 1979"/>
                <a:gd name="T14" fmla="*/ 1209 w 4232"/>
                <a:gd name="T15" fmla="*/ 782 h 1979"/>
                <a:gd name="T16" fmla="*/ 880 w 4232"/>
                <a:gd name="T17" fmla="*/ 588 h 1979"/>
                <a:gd name="T18" fmla="*/ 1174 w 4232"/>
                <a:gd name="T19" fmla="*/ 552 h 1979"/>
                <a:gd name="T20" fmla="*/ 751 w 4232"/>
                <a:gd name="T21" fmla="*/ 297 h 1979"/>
                <a:gd name="T22" fmla="*/ 711 w 4232"/>
                <a:gd name="T23" fmla="*/ 597 h 1979"/>
                <a:gd name="T24" fmla="*/ 634 w 4232"/>
                <a:gd name="T25" fmla="*/ 953 h 1979"/>
                <a:gd name="T26" fmla="*/ 519 w 4232"/>
                <a:gd name="T27" fmla="*/ 492 h 1979"/>
                <a:gd name="T28" fmla="*/ 448 w 4232"/>
                <a:gd name="T29" fmla="*/ 848 h 1979"/>
                <a:gd name="T30" fmla="*/ 347 w 4232"/>
                <a:gd name="T31" fmla="*/ 822 h 1979"/>
                <a:gd name="T32" fmla="*/ 541 w 4232"/>
                <a:gd name="T33" fmla="*/ 1240 h 1979"/>
                <a:gd name="T34" fmla="*/ 514 w 4232"/>
                <a:gd name="T35" fmla="*/ 446 h 1979"/>
                <a:gd name="T36" fmla="*/ 205 w 4232"/>
                <a:gd name="T37" fmla="*/ 591 h 1979"/>
                <a:gd name="T38" fmla="*/ 394 w 4232"/>
                <a:gd name="T39" fmla="*/ 598 h 1979"/>
                <a:gd name="T40" fmla="*/ 176 w 4232"/>
                <a:gd name="T41" fmla="*/ 957 h 1979"/>
                <a:gd name="T42" fmla="*/ 309 w 4232"/>
                <a:gd name="T43" fmla="*/ 781 h 1979"/>
                <a:gd name="T44" fmla="*/ 275 w 4232"/>
                <a:gd name="T45" fmla="*/ 1141 h 1979"/>
                <a:gd name="T46" fmla="*/ 325 w 4232"/>
                <a:gd name="T47" fmla="*/ 1370 h 1979"/>
                <a:gd name="T48" fmla="*/ 342 w 4232"/>
                <a:gd name="T49" fmla="*/ 1341 h 1979"/>
                <a:gd name="T50" fmla="*/ 794 w 4232"/>
                <a:gd name="T51" fmla="*/ 1368 h 1979"/>
                <a:gd name="T52" fmla="*/ 529 w 4232"/>
                <a:gd name="T53" fmla="*/ 1499 h 1979"/>
                <a:gd name="T54" fmla="*/ 762 w 4232"/>
                <a:gd name="T55" fmla="*/ 1056 h 1979"/>
                <a:gd name="T56" fmla="*/ 894 w 4232"/>
                <a:gd name="T57" fmla="*/ 1313 h 1979"/>
                <a:gd name="T58" fmla="*/ 1157 w 4232"/>
                <a:gd name="T59" fmla="*/ 775 h 1979"/>
                <a:gd name="T60" fmla="*/ 687 w 4232"/>
                <a:gd name="T61" fmla="*/ 975 h 1979"/>
                <a:gd name="T62" fmla="*/ 1119 w 4232"/>
                <a:gd name="T63" fmla="*/ 943 h 1979"/>
                <a:gd name="T64" fmla="*/ 1413 w 4232"/>
                <a:gd name="T65" fmla="*/ 1787 h 1979"/>
                <a:gd name="T66" fmla="*/ 1457 w 4232"/>
                <a:gd name="T67" fmla="*/ 1754 h 1979"/>
                <a:gd name="T68" fmla="*/ 1537 w 4232"/>
                <a:gd name="T69" fmla="*/ 1774 h 1979"/>
                <a:gd name="T70" fmla="*/ 1572 w 4232"/>
                <a:gd name="T71" fmla="*/ 1832 h 1979"/>
                <a:gd name="T72" fmla="*/ 1793 w 4232"/>
                <a:gd name="T73" fmla="*/ 1754 h 1979"/>
                <a:gd name="T74" fmla="*/ 1819 w 4232"/>
                <a:gd name="T75" fmla="*/ 1822 h 1979"/>
                <a:gd name="T76" fmla="*/ 1919 w 4232"/>
                <a:gd name="T77" fmla="*/ 1910 h 1979"/>
                <a:gd name="T78" fmla="*/ 1992 w 4232"/>
                <a:gd name="T79" fmla="*/ 1910 h 1979"/>
                <a:gd name="T80" fmla="*/ 2269 w 4232"/>
                <a:gd name="T81" fmla="*/ 1799 h 1979"/>
                <a:gd name="T82" fmla="*/ 2128 w 4232"/>
                <a:gd name="T83" fmla="*/ 1835 h 1979"/>
                <a:gd name="T84" fmla="*/ 2242 w 4232"/>
                <a:gd name="T85" fmla="*/ 1845 h 1979"/>
                <a:gd name="T86" fmla="*/ 2446 w 4232"/>
                <a:gd name="T87" fmla="*/ 1694 h 1979"/>
                <a:gd name="T88" fmla="*/ 2444 w 4232"/>
                <a:gd name="T89" fmla="*/ 1713 h 1979"/>
                <a:gd name="T90" fmla="*/ 2626 w 4232"/>
                <a:gd name="T91" fmla="*/ 1805 h 1979"/>
                <a:gd name="T92" fmla="*/ 2958 w 4232"/>
                <a:gd name="T93" fmla="*/ 1832 h 1979"/>
                <a:gd name="T94" fmla="*/ 2993 w 4232"/>
                <a:gd name="T95" fmla="*/ 1799 h 1979"/>
                <a:gd name="T96" fmla="*/ 3216 w 4232"/>
                <a:gd name="T97" fmla="*/ 1821 h 1979"/>
                <a:gd name="T98" fmla="*/ 3156 w 4232"/>
                <a:gd name="T99" fmla="*/ 1902 h 1979"/>
                <a:gd name="T100" fmla="*/ 3290 w 4232"/>
                <a:gd name="T101" fmla="*/ 1757 h 1979"/>
                <a:gd name="T102" fmla="*/ 3492 w 4232"/>
                <a:gd name="T103" fmla="*/ 1686 h 1979"/>
                <a:gd name="T104" fmla="*/ 3585 w 4232"/>
                <a:gd name="T105" fmla="*/ 1913 h 1979"/>
                <a:gd name="T106" fmla="*/ 3752 w 4232"/>
                <a:gd name="T107" fmla="*/ 1910 h 1979"/>
                <a:gd name="T108" fmla="*/ 3691 w 4232"/>
                <a:gd name="T109" fmla="*/ 1754 h 1979"/>
                <a:gd name="T110" fmla="*/ 3819 w 4232"/>
                <a:gd name="T111" fmla="*/ 1783 h 1979"/>
                <a:gd name="T112" fmla="*/ 3923 w 4232"/>
                <a:gd name="T113" fmla="*/ 1910 h 1979"/>
                <a:gd name="T114" fmla="*/ 4038 w 4232"/>
                <a:gd name="T115" fmla="*/ 1891 h 1979"/>
                <a:gd name="T116" fmla="*/ 4147 w 4232"/>
                <a:gd name="T117" fmla="*/ 1905 h 1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232" h="1979">
                  <a:moveTo>
                    <a:pt x="449" y="1517"/>
                  </a:moveTo>
                  <a:cubicBezTo>
                    <a:pt x="504" y="1532"/>
                    <a:pt x="504" y="1532"/>
                    <a:pt x="504" y="1532"/>
                  </a:cubicBezTo>
                  <a:cubicBezTo>
                    <a:pt x="442" y="1737"/>
                    <a:pt x="442" y="1737"/>
                    <a:pt x="442" y="1737"/>
                  </a:cubicBezTo>
                  <a:cubicBezTo>
                    <a:pt x="371" y="1694"/>
                    <a:pt x="371" y="1694"/>
                    <a:pt x="371" y="1694"/>
                  </a:cubicBezTo>
                  <a:lnTo>
                    <a:pt x="449" y="1517"/>
                  </a:lnTo>
                  <a:close/>
                  <a:moveTo>
                    <a:pt x="1441" y="800"/>
                  </a:moveTo>
                  <a:cubicBezTo>
                    <a:pt x="1437" y="800"/>
                    <a:pt x="1437" y="800"/>
                    <a:pt x="1437" y="800"/>
                  </a:cubicBezTo>
                  <a:cubicBezTo>
                    <a:pt x="1438" y="800"/>
                    <a:pt x="1438" y="800"/>
                    <a:pt x="1438" y="800"/>
                  </a:cubicBezTo>
                  <a:lnTo>
                    <a:pt x="1441" y="800"/>
                  </a:lnTo>
                  <a:close/>
                  <a:moveTo>
                    <a:pt x="1162" y="17"/>
                  </a:moveTo>
                  <a:cubicBezTo>
                    <a:pt x="1114" y="0"/>
                    <a:pt x="1114" y="0"/>
                    <a:pt x="1114" y="0"/>
                  </a:cubicBezTo>
                  <a:cubicBezTo>
                    <a:pt x="1039" y="173"/>
                    <a:pt x="1039" y="173"/>
                    <a:pt x="1039" y="173"/>
                  </a:cubicBezTo>
                  <a:cubicBezTo>
                    <a:pt x="1082" y="202"/>
                    <a:pt x="1082" y="202"/>
                    <a:pt x="1082" y="202"/>
                  </a:cubicBezTo>
                  <a:lnTo>
                    <a:pt x="1162" y="17"/>
                  </a:lnTo>
                  <a:close/>
                  <a:moveTo>
                    <a:pt x="1117" y="1088"/>
                  </a:moveTo>
                  <a:cubicBezTo>
                    <a:pt x="1115" y="1091"/>
                    <a:pt x="1115" y="1091"/>
                    <a:pt x="1115" y="1091"/>
                  </a:cubicBezTo>
                  <a:cubicBezTo>
                    <a:pt x="1120" y="1092"/>
                    <a:pt x="1120" y="1092"/>
                    <a:pt x="1120" y="1092"/>
                  </a:cubicBezTo>
                  <a:cubicBezTo>
                    <a:pt x="1146" y="1095"/>
                    <a:pt x="1146" y="1095"/>
                    <a:pt x="1146" y="1095"/>
                  </a:cubicBezTo>
                  <a:cubicBezTo>
                    <a:pt x="1173" y="1096"/>
                    <a:pt x="1173" y="1096"/>
                    <a:pt x="1173" y="1096"/>
                  </a:cubicBezTo>
                  <a:cubicBezTo>
                    <a:pt x="1202" y="1095"/>
                    <a:pt x="1202" y="1095"/>
                    <a:pt x="1202" y="1095"/>
                  </a:cubicBezTo>
                  <a:cubicBezTo>
                    <a:pt x="1240" y="1090"/>
                    <a:pt x="1240" y="1090"/>
                    <a:pt x="1240" y="1090"/>
                  </a:cubicBezTo>
                  <a:cubicBezTo>
                    <a:pt x="1245" y="1090"/>
                    <a:pt x="1245" y="1090"/>
                    <a:pt x="1245" y="1090"/>
                  </a:cubicBezTo>
                  <a:cubicBezTo>
                    <a:pt x="1256" y="1092"/>
                    <a:pt x="1256" y="1092"/>
                    <a:pt x="1256" y="1092"/>
                  </a:cubicBezTo>
                  <a:cubicBezTo>
                    <a:pt x="1288" y="1101"/>
                    <a:pt x="1288" y="1101"/>
                    <a:pt x="1288" y="1101"/>
                  </a:cubicBezTo>
                  <a:cubicBezTo>
                    <a:pt x="1294" y="1104"/>
                    <a:pt x="1294" y="1104"/>
                    <a:pt x="1294" y="1104"/>
                  </a:cubicBezTo>
                  <a:cubicBezTo>
                    <a:pt x="1294" y="1104"/>
                    <a:pt x="1294" y="1104"/>
                    <a:pt x="1294" y="1104"/>
                  </a:cubicBezTo>
                  <a:cubicBezTo>
                    <a:pt x="1273" y="1110"/>
                    <a:pt x="1273" y="1110"/>
                    <a:pt x="1273" y="1110"/>
                  </a:cubicBezTo>
                  <a:cubicBezTo>
                    <a:pt x="1253" y="1112"/>
                    <a:pt x="1253" y="1112"/>
                    <a:pt x="1253" y="1112"/>
                  </a:cubicBezTo>
                  <a:cubicBezTo>
                    <a:pt x="1210" y="1115"/>
                    <a:pt x="1210" y="1115"/>
                    <a:pt x="1210" y="1115"/>
                  </a:cubicBezTo>
                  <a:cubicBezTo>
                    <a:pt x="1143" y="1117"/>
                    <a:pt x="1143" y="1117"/>
                    <a:pt x="1143" y="1117"/>
                  </a:cubicBezTo>
                  <a:cubicBezTo>
                    <a:pt x="1100" y="1116"/>
                    <a:pt x="1100" y="1116"/>
                    <a:pt x="1100" y="1116"/>
                  </a:cubicBezTo>
                  <a:cubicBezTo>
                    <a:pt x="1093" y="1129"/>
                    <a:pt x="1093" y="1129"/>
                    <a:pt x="1093" y="1129"/>
                  </a:cubicBezTo>
                  <a:cubicBezTo>
                    <a:pt x="1066" y="1167"/>
                    <a:pt x="1066" y="1167"/>
                    <a:pt x="1066" y="1167"/>
                  </a:cubicBezTo>
                  <a:cubicBezTo>
                    <a:pt x="1039" y="1203"/>
                    <a:pt x="1039" y="1203"/>
                    <a:pt x="1039" y="1203"/>
                  </a:cubicBezTo>
                  <a:cubicBezTo>
                    <a:pt x="997" y="1254"/>
                    <a:pt x="997" y="1254"/>
                    <a:pt x="997" y="1254"/>
                  </a:cubicBezTo>
                  <a:cubicBezTo>
                    <a:pt x="931" y="1326"/>
                    <a:pt x="931" y="1326"/>
                    <a:pt x="931" y="1326"/>
                  </a:cubicBezTo>
                  <a:cubicBezTo>
                    <a:pt x="904" y="1352"/>
                    <a:pt x="904" y="1352"/>
                    <a:pt x="904" y="1352"/>
                  </a:cubicBezTo>
                  <a:cubicBezTo>
                    <a:pt x="913" y="1353"/>
                    <a:pt x="913" y="1353"/>
                    <a:pt x="913" y="1353"/>
                  </a:cubicBezTo>
                  <a:cubicBezTo>
                    <a:pt x="947" y="1354"/>
                    <a:pt x="947" y="1354"/>
                    <a:pt x="947" y="1354"/>
                  </a:cubicBezTo>
                  <a:cubicBezTo>
                    <a:pt x="982" y="1352"/>
                    <a:pt x="982" y="1352"/>
                    <a:pt x="982" y="1352"/>
                  </a:cubicBezTo>
                  <a:cubicBezTo>
                    <a:pt x="1059" y="1346"/>
                    <a:pt x="1059" y="1346"/>
                    <a:pt x="1059" y="1346"/>
                  </a:cubicBezTo>
                  <a:cubicBezTo>
                    <a:pt x="1129" y="1339"/>
                    <a:pt x="1129" y="1339"/>
                    <a:pt x="1129" y="1339"/>
                  </a:cubicBezTo>
                  <a:cubicBezTo>
                    <a:pt x="1164" y="1333"/>
                    <a:pt x="1164" y="1333"/>
                    <a:pt x="1164" y="1333"/>
                  </a:cubicBezTo>
                  <a:cubicBezTo>
                    <a:pt x="1167" y="1335"/>
                    <a:pt x="1167" y="1335"/>
                    <a:pt x="1167" y="1335"/>
                  </a:cubicBezTo>
                  <a:cubicBezTo>
                    <a:pt x="1168" y="1336"/>
                    <a:pt x="1168" y="1336"/>
                    <a:pt x="1168" y="1336"/>
                  </a:cubicBezTo>
                  <a:cubicBezTo>
                    <a:pt x="1166" y="1339"/>
                    <a:pt x="1166" y="1339"/>
                    <a:pt x="1166" y="1339"/>
                  </a:cubicBezTo>
                  <a:cubicBezTo>
                    <a:pt x="1159" y="1343"/>
                    <a:pt x="1159" y="1343"/>
                    <a:pt x="1159" y="1343"/>
                  </a:cubicBezTo>
                  <a:cubicBezTo>
                    <a:pt x="1133" y="1352"/>
                    <a:pt x="1133" y="1352"/>
                    <a:pt x="1133" y="1352"/>
                  </a:cubicBezTo>
                  <a:cubicBezTo>
                    <a:pt x="1080" y="1366"/>
                    <a:pt x="1080" y="1366"/>
                    <a:pt x="1080" y="1366"/>
                  </a:cubicBezTo>
                  <a:cubicBezTo>
                    <a:pt x="1038" y="1374"/>
                    <a:pt x="1038" y="1374"/>
                    <a:pt x="1038" y="1374"/>
                  </a:cubicBezTo>
                  <a:cubicBezTo>
                    <a:pt x="1008" y="1377"/>
                    <a:pt x="1008" y="1377"/>
                    <a:pt x="1008" y="1377"/>
                  </a:cubicBezTo>
                  <a:cubicBezTo>
                    <a:pt x="975" y="1379"/>
                    <a:pt x="975" y="1379"/>
                    <a:pt x="975" y="1379"/>
                  </a:cubicBezTo>
                  <a:cubicBezTo>
                    <a:pt x="924" y="1378"/>
                    <a:pt x="924" y="1378"/>
                    <a:pt x="924" y="1378"/>
                  </a:cubicBezTo>
                  <a:cubicBezTo>
                    <a:pt x="879" y="1376"/>
                    <a:pt x="879" y="1376"/>
                    <a:pt x="879" y="1376"/>
                  </a:cubicBezTo>
                  <a:cubicBezTo>
                    <a:pt x="842" y="1409"/>
                    <a:pt x="842" y="1409"/>
                    <a:pt x="842" y="1409"/>
                  </a:cubicBezTo>
                  <a:cubicBezTo>
                    <a:pt x="771" y="1470"/>
                    <a:pt x="771" y="1470"/>
                    <a:pt x="771" y="1470"/>
                  </a:cubicBezTo>
                  <a:cubicBezTo>
                    <a:pt x="718" y="1512"/>
                    <a:pt x="718" y="1512"/>
                    <a:pt x="718" y="1512"/>
                  </a:cubicBezTo>
                  <a:cubicBezTo>
                    <a:pt x="690" y="1532"/>
                    <a:pt x="690" y="1532"/>
                    <a:pt x="690" y="1532"/>
                  </a:cubicBezTo>
                  <a:cubicBezTo>
                    <a:pt x="670" y="1541"/>
                    <a:pt x="670" y="1541"/>
                    <a:pt x="670" y="1541"/>
                  </a:cubicBezTo>
                  <a:cubicBezTo>
                    <a:pt x="842" y="1570"/>
                    <a:pt x="985" y="1518"/>
                    <a:pt x="1020" y="1520"/>
                  </a:cubicBezTo>
                  <a:cubicBezTo>
                    <a:pt x="980" y="1535"/>
                    <a:pt x="908" y="1566"/>
                    <a:pt x="815" y="1574"/>
                  </a:cubicBezTo>
                  <a:cubicBezTo>
                    <a:pt x="613" y="1580"/>
                    <a:pt x="469" y="1522"/>
                    <a:pt x="339" y="1444"/>
                  </a:cubicBezTo>
                  <a:cubicBezTo>
                    <a:pt x="204" y="1363"/>
                    <a:pt x="116" y="1147"/>
                    <a:pt x="109" y="1125"/>
                  </a:cubicBezTo>
                  <a:cubicBezTo>
                    <a:pt x="0" y="864"/>
                    <a:pt x="100" y="634"/>
                    <a:pt x="111" y="579"/>
                  </a:cubicBezTo>
                  <a:cubicBezTo>
                    <a:pt x="208" y="378"/>
                    <a:pt x="358" y="271"/>
                    <a:pt x="442" y="223"/>
                  </a:cubicBezTo>
                  <a:cubicBezTo>
                    <a:pt x="541" y="163"/>
                    <a:pt x="762" y="105"/>
                    <a:pt x="1012" y="166"/>
                  </a:cubicBezTo>
                  <a:cubicBezTo>
                    <a:pt x="1342" y="343"/>
                    <a:pt x="1489" y="516"/>
                    <a:pt x="1500" y="903"/>
                  </a:cubicBezTo>
                  <a:cubicBezTo>
                    <a:pt x="1500" y="903"/>
                    <a:pt x="1489" y="899"/>
                    <a:pt x="1471" y="875"/>
                  </a:cubicBezTo>
                  <a:cubicBezTo>
                    <a:pt x="1463" y="700"/>
                    <a:pt x="1390" y="493"/>
                    <a:pt x="1182" y="326"/>
                  </a:cubicBezTo>
                  <a:cubicBezTo>
                    <a:pt x="1184" y="335"/>
                    <a:pt x="1184" y="335"/>
                    <a:pt x="1184" y="335"/>
                  </a:cubicBezTo>
                  <a:cubicBezTo>
                    <a:pt x="1196" y="416"/>
                    <a:pt x="1196" y="416"/>
                    <a:pt x="1196" y="416"/>
                  </a:cubicBezTo>
                  <a:cubicBezTo>
                    <a:pt x="1206" y="496"/>
                    <a:pt x="1206" y="496"/>
                    <a:pt x="1206" y="496"/>
                  </a:cubicBezTo>
                  <a:cubicBezTo>
                    <a:pt x="1210" y="532"/>
                    <a:pt x="1210" y="532"/>
                    <a:pt x="1210" y="532"/>
                  </a:cubicBezTo>
                  <a:cubicBezTo>
                    <a:pt x="1215" y="605"/>
                    <a:pt x="1215" y="605"/>
                    <a:pt x="1215" y="605"/>
                  </a:cubicBezTo>
                  <a:cubicBezTo>
                    <a:pt x="1216" y="660"/>
                    <a:pt x="1216" y="660"/>
                    <a:pt x="1216" y="660"/>
                  </a:cubicBezTo>
                  <a:cubicBezTo>
                    <a:pt x="1215" y="714"/>
                    <a:pt x="1215" y="714"/>
                    <a:pt x="1215" y="714"/>
                  </a:cubicBezTo>
                  <a:cubicBezTo>
                    <a:pt x="1213" y="748"/>
                    <a:pt x="1213" y="748"/>
                    <a:pt x="1213" y="748"/>
                  </a:cubicBezTo>
                  <a:cubicBezTo>
                    <a:pt x="1212" y="750"/>
                    <a:pt x="1212" y="750"/>
                    <a:pt x="1212" y="750"/>
                  </a:cubicBezTo>
                  <a:cubicBezTo>
                    <a:pt x="1221" y="751"/>
                    <a:pt x="1221" y="751"/>
                    <a:pt x="1221" y="751"/>
                  </a:cubicBezTo>
                  <a:cubicBezTo>
                    <a:pt x="1394" y="772"/>
                    <a:pt x="1394" y="772"/>
                    <a:pt x="1394" y="772"/>
                  </a:cubicBezTo>
                  <a:cubicBezTo>
                    <a:pt x="1402" y="775"/>
                    <a:pt x="1402" y="775"/>
                    <a:pt x="1402" y="775"/>
                  </a:cubicBezTo>
                  <a:cubicBezTo>
                    <a:pt x="1412" y="782"/>
                    <a:pt x="1412" y="782"/>
                    <a:pt x="1412" y="782"/>
                  </a:cubicBezTo>
                  <a:cubicBezTo>
                    <a:pt x="1423" y="793"/>
                    <a:pt x="1423" y="793"/>
                    <a:pt x="1423" y="793"/>
                  </a:cubicBezTo>
                  <a:cubicBezTo>
                    <a:pt x="1432" y="799"/>
                    <a:pt x="1432" y="799"/>
                    <a:pt x="1432" y="799"/>
                  </a:cubicBezTo>
                  <a:cubicBezTo>
                    <a:pt x="1437" y="800"/>
                    <a:pt x="1437" y="800"/>
                    <a:pt x="1437" y="800"/>
                  </a:cubicBezTo>
                  <a:cubicBezTo>
                    <a:pt x="1404" y="798"/>
                    <a:pt x="1404" y="798"/>
                    <a:pt x="1404" y="798"/>
                  </a:cubicBezTo>
                  <a:cubicBezTo>
                    <a:pt x="1295" y="790"/>
                    <a:pt x="1295" y="790"/>
                    <a:pt x="1295" y="790"/>
                  </a:cubicBezTo>
                  <a:cubicBezTo>
                    <a:pt x="1209" y="782"/>
                    <a:pt x="1209" y="782"/>
                    <a:pt x="1209" y="782"/>
                  </a:cubicBezTo>
                  <a:cubicBezTo>
                    <a:pt x="1206" y="805"/>
                    <a:pt x="1206" y="805"/>
                    <a:pt x="1206" y="805"/>
                  </a:cubicBezTo>
                  <a:cubicBezTo>
                    <a:pt x="1195" y="863"/>
                    <a:pt x="1195" y="863"/>
                    <a:pt x="1195" y="863"/>
                  </a:cubicBezTo>
                  <a:cubicBezTo>
                    <a:pt x="1182" y="920"/>
                    <a:pt x="1182" y="920"/>
                    <a:pt x="1182" y="920"/>
                  </a:cubicBezTo>
                  <a:cubicBezTo>
                    <a:pt x="1166" y="976"/>
                    <a:pt x="1166" y="976"/>
                    <a:pt x="1166" y="976"/>
                  </a:cubicBezTo>
                  <a:cubicBezTo>
                    <a:pt x="1153" y="1011"/>
                    <a:pt x="1153" y="1011"/>
                    <a:pt x="1153" y="1011"/>
                  </a:cubicBezTo>
                  <a:cubicBezTo>
                    <a:pt x="1139" y="1045"/>
                    <a:pt x="1139" y="1045"/>
                    <a:pt x="1139" y="1045"/>
                  </a:cubicBezTo>
                  <a:lnTo>
                    <a:pt x="1117" y="1088"/>
                  </a:lnTo>
                  <a:close/>
                  <a:moveTo>
                    <a:pt x="1022" y="323"/>
                  </a:moveTo>
                  <a:cubicBezTo>
                    <a:pt x="982" y="403"/>
                    <a:pt x="982" y="403"/>
                    <a:pt x="982" y="403"/>
                  </a:cubicBezTo>
                  <a:cubicBezTo>
                    <a:pt x="924" y="510"/>
                    <a:pt x="924" y="510"/>
                    <a:pt x="924" y="510"/>
                  </a:cubicBezTo>
                  <a:cubicBezTo>
                    <a:pt x="880" y="588"/>
                    <a:pt x="880" y="588"/>
                    <a:pt x="880" y="588"/>
                  </a:cubicBezTo>
                  <a:cubicBezTo>
                    <a:pt x="840" y="656"/>
                    <a:pt x="840" y="656"/>
                    <a:pt x="840" y="656"/>
                  </a:cubicBezTo>
                  <a:cubicBezTo>
                    <a:pt x="876" y="671"/>
                    <a:pt x="876" y="671"/>
                    <a:pt x="876" y="671"/>
                  </a:cubicBezTo>
                  <a:cubicBezTo>
                    <a:pt x="927" y="689"/>
                    <a:pt x="927" y="689"/>
                    <a:pt x="927" y="689"/>
                  </a:cubicBezTo>
                  <a:cubicBezTo>
                    <a:pt x="975" y="703"/>
                    <a:pt x="975" y="703"/>
                    <a:pt x="975" y="703"/>
                  </a:cubicBezTo>
                  <a:cubicBezTo>
                    <a:pt x="1008" y="711"/>
                    <a:pt x="1008" y="711"/>
                    <a:pt x="1008" y="711"/>
                  </a:cubicBezTo>
                  <a:cubicBezTo>
                    <a:pt x="1153" y="741"/>
                    <a:pt x="1153" y="741"/>
                    <a:pt x="1153" y="741"/>
                  </a:cubicBezTo>
                  <a:cubicBezTo>
                    <a:pt x="1162" y="742"/>
                    <a:pt x="1162" y="742"/>
                    <a:pt x="1162" y="742"/>
                  </a:cubicBezTo>
                  <a:cubicBezTo>
                    <a:pt x="1167" y="696"/>
                    <a:pt x="1167" y="696"/>
                    <a:pt x="1167" y="696"/>
                  </a:cubicBezTo>
                  <a:cubicBezTo>
                    <a:pt x="1170" y="661"/>
                    <a:pt x="1170" y="661"/>
                    <a:pt x="1170" y="661"/>
                  </a:cubicBezTo>
                  <a:cubicBezTo>
                    <a:pt x="1172" y="625"/>
                    <a:pt x="1172" y="625"/>
                    <a:pt x="1172" y="625"/>
                  </a:cubicBezTo>
                  <a:cubicBezTo>
                    <a:pt x="1174" y="552"/>
                    <a:pt x="1174" y="552"/>
                    <a:pt x="1174" y="552"/>
                  </a:cubicBezTo>
                  <a:cubicBezTo>
                    <a:pt x="1174" y="499"/>
                    <a:pt x="1174" y="499"/>
                    <a:pt x="1174" y="499"/>
                  </a:cubicBezTo>
                  <a:cubicBezTo>
                    <a:pt x="1172" y="432"/>
                    <a:pt x="1172" y="432"/>
                    <a:pt x="1172" y="432"/>
                  </a:cubicBezTo>
                  <a:cubicBezTo>
                    <a:pt x="1168" y="339"/>
                    <a:pt x="1168" y="339"/>
                    <a:pt x="1168" y="339"/>
                  </a:cubicBezTo>
                  <a:cubicBezTo>
                    <a:pt x="1166" y="314"/>
                    <a:pt x="1166" y="314"/>
                    <a:pt x="1166" y="314"/>
                  </a:cubicBezTo>
                  <a:cubicBezTo>
                    <a:pt x="1141" y="295"/>
                    <a:pt x="1116" y="277"/>
                    <a:pt x="1088" y="259"/>
                  </a:cubicBezTo>
                  <a:cubicBezTo>
                    <a:pt x="1077" y="256"/>
                    <a:pt x="1066" y="252"/>
                    <a:pt x="1056" y="249"/>
                  </a:cubicBezTo>
                  <a:lnTo>
                    <a:pt x="1022" y="323"/>
                  </a:lnTo>
                  <a:close/>
                  <a:moveTo>
                    <a:pt x="893" y="215"/>
                  </a:moveTo>
                  <a:cubicBezTo>
                    <a:pt x="871" y="226"/>
                    <a:pt x="871" y="226"/>
                    <a:pt x="871" y="226"/>
                  </a:cubicBezTo>
                  <a:cubicBezTo>
                    <a:pt x="809" y="261"/>
                    <a:pt x="809" y="261"/>
                    <a:pt x="809" y="261"/>
                  </a:cubicBezTo>
                  <a:cubicBezTo>
                    <a:pt x="751" y="297"/>
                    <a:pt x="751" y="297"/>
                    <a:pt x="751" y="297"/>
                  </a:cubicBezTo>
                  <a:cubicBezTo>
                    <a:pt x="704" y="328"/>
                    <a:pt x="704" y="328"/>
                    <a:pt x="704" y="328"/>
                  </a:cubicBezTo>
                  <a:cubicBezTo>
                    <a:pt x="656" y="362"/>
                    <a:pt x="656" y="362"/>
                    <a:pt x="656" y="362"/>
                  </a:cubicBezTo>
                  <a:cubicBezTo>
                    <a:pt x="611" y="398"/>
                    <a:pt x="611" y="398"/>
                    <a:pt x="611" y="398"/>
                  </a:cubicBezTo>
                  <a:cubicBezTo>
                    <a:pt x="569" y="436"/>
                    <a:pt x="569" y="436"/>
                    <a:pt x="569" y="436"/>
                  </a:cubicBezTo>
                  <a:cubicBezTo>
                    <a:pt x="544" y="462"/>
                    <a:pt x="544" y="462"/>
                    <a:pt x="544" y="462"/>
                  </a:cubicBezTo>
                  <a:cubicBezTo>
                    <a:pt x="538" y="469"/>
                    <a:pt x="538" y="469"/>
                    <a:pt x="538" y="469"/>
                  </a:cubicBezTo>
                  <a:cubicBezTo>
                    <a:pt x="553" y="484"/>
                    <a:pt x="553" y="484"/>
                    <a:pt x="553" y="484"/>
                  </a:cubicBezTo>
                  <a:cubicBezTo>
                    <a:pt x="587" y="514"/>
                    <a:pt x="587" y="514"/>
                    <a:pt x="587" y="514"/>
                  </a:cubicBezTo>
                  <a:cubicBezTo>
                    <a:pt x="627" y="544"/>
                    <a:pt x="627" y="544"/>
                    <a:pt x="627" y="544"/>
                  </a:cubicBezTo>
                  <a:cubicBezTo>
                    <a:pt x="668" y="572"/>
                    <a:pt x="668" y="572"/>
                    <a:pt x="668" y="572"/>
                  </a:cubicBezTo>
                  <a:cubicBezTo>
                    <a:pt x="711" y="597"/>
                    <a:pt x="711" y="597"/>
                    <a:pt x="711" y="597"/>
                  </a:cubicBezTo>
                  <a:cubicBezTo>
                    <a:pt x="772" y="627"/>
                    <a:pt x="772" y="627"/>
                    <a:pt x="772" y="627"/>
                  </a:cubicBezTo>
                  <a:cubicBezTo>
                    <a:pt x="781" y="631"/>
                    <a:pt x="781" y="631"/>
                    <a:pt x="781" y="631"/>
                  </a:cubicBezTo>
                  <a:cubicBezTo>
                    <a:pt x="781" y="630"/>
                    <a:pt x="781" y="630"/>
                    <a:pt x="781" y="630"/>
                  </a:cubicBezTo>
                  <a:cubicBezTo>
                    <a:pt x="813" y="580"/>
                    <a:pt x="813" y="580"/>
                    <a:pt x="813" y="580"/>
                  </a:cubicBezTo>
                  <a:cubicBezTo>
                    <a:pt x="875" y="478"/>
                    <a:pt x="875" y="478"/>
                    <a:pt x="875" y="478"/>
                  </a:cubicBezTo>
                  <a:cubicBezTo>
                    <a:pt x="966" y="322"/>
                    <a:pt x="966" y="322"/>
                    <a:pt x="966" y="322"/>
                  </a:cubicBezTo>
                  <a:cubicBezTo>
                    <a:pt x="1013" y="246"/>
                    <a:pt x="1013" y="246"/>
                    <a:pt x="1013" y="246"/>
                  </a:cubicBezTo>
                  <a:cubicBezTo>
                    <a:pt x="1017" y="239"/>
                    <a:pt x="1017" y="239"/>
                    <a:pt x="1017" y="239"/>
                  </a:cubicBezTo>
                  <a:cubicBezTo>
                    <a:pt x="974" y="228"/>
                    <a:pt x="933" y="219"/>
                    <a:pt x="893" y="215"/>
                  </a:cubicBezTo>
                  <a:close/>
                  <a:moveTo>
                    <a:pt x="625" y="949"/>
                  </a:moveTo>
                  <a:cubicBezTo>
                    <a:pt x="634" y="953"/>
                    <a:pt x="634" y="953"/>
                    <a:pt x="634" y="953"/>
                  </a:cubicBezTo>
                  <a:cubicBezTo>
                    <a:pt x="643" y="931"/>
                    <a:pt x="643" y="931"/>
                    <a:pt x="643" y="931"/>
                  </a:cubicBezTo>
                  <a:cubicBezTo>
                    <a:pt x="665" y="880"/>
                    <a:pt x="665" y="880"/>
                    <a:pt x="665" y="880"/>
                  </a:cubicBezTo>
                  <a:cubicBezTo>
                    <a:pt x="734" y="730"/>
                    <a:pt x="734" y="730"/>
                    <a:pt x="734" y="730"/>
                  </a:cubicBezTo>
                  <a:cubicBezTo>
                    <a:pt x="763" y="669"/>
                    <a:pt x="763" y="669"/>
                    <a:pt x="763" y="669"/>
                  </a:cubicBezTo>
                  <a:cubicBezTo>
                    <a:pt x="733" y="654"/>
                    <a:pt x="733" y="654"/>
                    <a:pt x="733" y="654"/>
                  </a:cubicBezTo>
                  <a:cubicBezTo>
                    <a:pt x="699" y="635"/>
                    <a:pt x="699" y="635"/>
                    <a:pt x="699" y="635"/>
                  </a:cubicBezTo>
                  <a:cubicBezTo>
                    <a:pt x="650" y="603"/>
                    <a:pt x="650" y="603"/>
                    <a:pt x="650" y="603"/>
                  </a:cubicBezTo>
                  <a:cubicBezTo>
                    <a:pt x="602" y="570"/>
                    <a:pt x="602" y="570"/>
                    <a:pt x="602" y="570"/>
                  </a:cubicBezTo>
                  <a:cubicBezTo>
                    <a:pt x="572" y="547"/>
                    <a:pt x="572" y="547"/>
                    <a:pt x="572" y="547"/>
                  </a:cubicBezTo>
                  <a:cubicBezTo>
                    <a:pt x="538" y="512"/>
                    <a:pt x="538" y="512"/>
                    <a:pt x="538" y="512"/>
                  </a:cubicBezTo>
                  <a:cubicBezTo>
                    <a:pt x="519" y="492"/>
                    <a:pt x="519" y="492"/>
                    <a:pt x="519" y="492"/>
                  </a:cubicBezTo>
                  <a:cubicBezTo>
                    <a:pt x="492" y="530"/>
                    <a:pt x="492" y="530"/>
                    <a:pt x="492" y="530"/>
                  </a:cubicBezTo>
                  <a:cubicBezTo>
                    <a:pt x="461" y="575"/>
                    <a:pt x="461" y="575"/>
                    <a:pt x="461" y="575"/>
                  </a:cubicBezTo>
                  <a:cubicBezTo>
                    <a:pt x="441" y="606"/>
                    <a:pt x="441" y="606"/>
                    <a:pt x="441" y="606"/>
                  </a:cubicBezTo>
                  <a:cubicBezTo>
                    <a:pt x="422" y="638"/>
                    <a:pt x="422" y="638"/>
                    <a:pt x="422" y="638"/>
                  </a:cubicBezTo>
                  <a:cubicBezTo>
                    <a:pt x="396" y="688"/>
                    <a:pt x="396" y="688"/>
                    <a:pt x="396" y="688"/>
                  </a:cubicBezTo>
                  <a:cubicBezTo>
                    <a:pt x="381" y="722"/>
                    <a:pt x="381" y="722"/>
                    <a:pt x="381" y="722"/>
                  </a:cubicBezTo>
                  <a:cubicBezTo>
                    <a:pt x="367" y="760"/>
                    <a:pt x="367" y="760"/>
                    <a:pt x="367" y="760"/>
                  </a:cubicBezTo>
                  <a:cubicBezTo>
                    <a:pt x="361" y="776"/>
                    <a:pt x="361" y="776"/>
                    <a:pt x="361" y="776"/>
                  </a:cubicBezTo>
                  <a:cubicBezTo>
                    <a:pt x="362" y="777"/>
                    <a:pt x="362" y="777"/>
                    <a:pt x="362" y="777"/>
                  </a:cubicBezTo>
                  <a:cubicBezTo>
                    <a:pt x="413" y="820"/>
                    <a:pt x="413" y="820"/>
                    <a:pt x="413" y="820"/>
                  </a:cubicBezTo>
                  <a:cubicBezTo>
                    <a:pt x="448" y="848"/>
                    <a:pt x="448" y="848"/>
                    <a:pt x="448" y="848"/>
                  </a:cubicBezTo>
                  <a:cubicBezTo>
                    <a:pt x="481" y="873"/>
                    <a:pt x="481" y="873"/>
                    <a:pt x="481" y="873"/>
                  </a:cubicBezTo>
                  <a:cubicBezTo>
                    <a:pt x="514" y="893"/>
                    <a:pt x="514" y="893"/>
                    <a:pt x="514" y="893"/>
                  </a:cubicBezTo>
                  <a:cubicBezTo>
                    <a:pt x="561" y="920"/>
                    <a:pt x="561" y="920"/>
                    <a:pt x="561" y="920"/>
                  </a:cubicBezTo>
                  <a:lnTo>
                    <a:pt x="625" y="949"/>
                  </a:lnTo>
                  <a:close/>
                  <a:moveTo>
                    <a:pt x="594" y="989"/>
                  </a:moveTo>
                  <a:cubicBezTo>
                    <a:pt x="558" y="968"/>
                    <a:pt x="558" y="968"/>
                    <a:pt x="558" y="968"/>
                  </a:cubicBezTo>
                  <a:cubicBezTo>
                    <a:pt x="501" y="932"/>
                    <a:pt x="501" y="932"/>
                    <a:pt x="501" y="932"/>
                  </a:cubicBezTo>
                  <a:cubicBezTo>
                    <a:pt x="427" y="880"/>
                    <a:pt x="427" y="880"/>
                    <a:pt x="427" y="880"/>
                  </a:cubicBezTo>
                  <a:cubicBezTo>
                    <a:pt x="359" y="830"/>
                    <a:pt x="359" y="830"/>
                    <a:pt x="359" y="830"/>
                  </a:cubicBezTo>
                  <a:cubicBezTo>
                    <a:pt x="348" y="819"/>
                    <a:pt x="348" y="819"/>
                    <a:pt x="348" y="819"/>
                  </a:cubicBezTo>
                  <a:cubicBezTo>
                    <a:pt x="347" y="822"/>
                    <a:pt x="347" y="822"/>
                    <a:pt x="347" y="822"/>
                  </a:cubicBezTo>
                  <a:cubicBezTo>
                    <a:pt x="336" y="863"/>
                    <a:pt x="336" y="863"/>
                    <a:pt x="336" y="863"/>
                  </a:cubicBezTo>
                  <a:cubicBezTo>
                    <a:pt x="327" y="905"/>
                    <a:pt x="327" y="905"/>
                    <a:pt x="327" y="905"/>
                  </a:cubicBezTo>
                  <a:cubicBezTo>
                    <a:pt x="317" y="967"/>
                    <a:pt x="317" y="967"/>
                    <a:pt x="317" y="967"/>
                  </a:cubicBezTo>
                  <a:cubicBezTo>
                    <a:pt x="310" y="1029"/>
                    <a:pt x="310" y="1029"/>
                    <a:pt x="310" y="1029"/>
                  </a:cubicBezTo>
                  <a:cubicBezTo>
                    <a:pt x="307" y="1070"/>
                    <a:pt x="307" y="1070"/>
                    <a:pt x="307" y="1070"/>
                  </a:cubicBezTo>
                  <a:cubicBezTo>
                    <a:pt x="306" y="1078"/>
                    <a:pt x="306" y="1078"/>
                    <a:pt x="306" y="1078"/>
                  </a:cubicBezTo>
                  <a:cubicBezTo>
                    <a:pt x="315" y="1084"/>
                    <a:pt x="315" y="1084"/>
                    <a:pt x="315" y="1084"/>
                  </a:cubicBezTo>
                  <a:cubicBezTo>
                    <a:pt x="392" y="1140"/>
                    <a:pt x="392" y="1140"/>
                    <a:pt x="392" y="1140"/>
                  </a:cubicBezTo>
                  <a:cubicBezTo>
                    <a:pt x="467" y="1194"/>
                    <a:pt x="467" y="1194"/>
                    <a:pt x="467" y="1194"/>
                  </a:cubicBezTo>
                  <a:cubicBezTo>
                    <a:pt x="505" y="1219"/>
                    <a:pt x="505" y="1219"/>
                    <a:pt x="505" y="1219"/>
                  </a:cubicBezTo>
                  <a:cubicBezTo>
                    <a:pt x="541" y="1240"/>
                    <a:pt x="541" y="1240"/>
                    <a:pt x="541" y="1240"/>
                  </a:cubicBezTo>
                  <a:cubicBezTo>
                    <a:pt x="553" y="1197"/>
                    <a:pt x="553" y="1197"/>
                    <a:pt x="553" y="1197"/>
                  </a:cubicBezTo>
                  <a:cubicBezTo>
                    <a:pt x="597" y="1052"/>
                    <a:pt x="597" y="1052"/>
                    <a:pt x="597" y="1052"/>
                  </a:cubicBezTo>
                  <a:cubicBezTo>
                    <a:pt x="613" y="1008"/>
                    <a:pt x="613" y="1008"/>
                    <a:pt x="613" y="1008"/>
                  </a:cubicBezTo>
                  <a:cubicBezTo>
                    <a:pt x="616" y="999"/>
                    <a:pt x="616" y="999"/>
                    <a:pt x="616" y="999"/>
                  </a:cubicBezTo>
                  <a:lnTo>
                    <a:pt x="594" y="989"/>
                  </a:lnTo>
                  <a:close/>
                  <a:moveTo>
                    <a:pt x="420" y="331"/>
                  </a:moveTo>
                  <a:cubicBezTo>
                    <a:pt x="422" y="333"/>
                    <a:pt x="422" y="333"/>
                    <a:pt x="422" y="333"/>
                  </a:cubicBezTo>
                  <a:cubicBezTo>
                    <a:pt x="448" y="370"/>
                    <a:pt x="448" y="370"/>
                    <a:pt x="448" y="370"/>
                  </a:cubicBezTo>
                  <a:cubicBezTo>
                    <a:pt x="480" y="409"/>
                    <a:pt x="480" y="409"/>
                    <a:pt x="480" y="409"/>
                  </a:cubicBezTo>
                  <a:cubicBezTo>
                    <a:pt x="513" y="445"/>
                    <a:pt x="513" y="445"/>
                    <a:pt x="513" y="445"/>
                  </a:cubicBezTo>
                  <a:cubicBezTo>
                    <a:pt x="514" y="446"/>
                    <a:pt x="514" y="446"/>
                    <a:pt x="514" y="446"/>
                  </a:cubicBezTo>
                  <a:cubicBezTo>
                    <a:pt x="522" y="437"/>
                    <a:pt x="522" y="437"/>
                    <a:pt x="522" y="437"/>
                  </a:cubicBezTo>
                  <a:cubicBezTo>
                    <a:pt x="551" y="412"/>
                    <a:pt x="551" y="412"/>
                    <a:pt x="551" y="412"/>
                  </a:cubicBezTo>
                  <a:cubicBezTo>
                    <a:pt x="583" y="386"/>
                    <a:pt x="583" y="386"/>
                    <a:pt x="583" y="386"/>
                  </a:cubicBezTo>
                  <a:cubicBezTo>
                    <a:pt x="634" y="350"/>
                    <a:pt x="634" y="350"/>
                    <a:pt x="634" y="350"/>
                  </a:cubicBezTo>
                  <a:cubicBezTo>
                    <a:pt x="687" y="315"/>
                    <a:pt x="687" y="315"/>
                    <a:pt x="687" y="315"/>
                  </a:cubicBezTo>
                  <a:cubicBezTo>
                    <a:pt x="740" y="284"/>
                    <a:pt x="740" y="284"/>
                    <a:pt x="740" y="284"/>
                  </a:cubicBezTo>
                  <a:cubicBezTo>
                    <a:pt x="806" y="248"/>
                    <a:pt x="806" y="248"/>
                    <a:pt x="806" y="248"/>
                  </a:cubicBezTo>
                  <a:cubicBezTo>
                    <a:pt x="874" y="213"/>
                    <a:pt x="874" y="213"/>
                    <a:pt x="874" y="213"/>
                  </a:cubicBezTo>
                  <a:cubicBezTo>
                    <a:pt x="711" y="197"/>
                    <a:pt x="571" y="232"/>
                    <a:pt x="441" y="310"/>
                  </a:cubicBezTo>
                  <a:cubicBezTo>
                    <a:pt x="435" y="317"/>
                    <a:pt x="428" y="324"/>
                    <a:pt x="420" y="331"/>
                  </a:cubicBezTo>
                  <a:close/>
                  <a:moveTo>
                    <a:pt x="205" y="591"/>
                  </a:moveTo>
                  <a:cubicBezTo>
                    <a:pt x="214" y="606"/>
                    <a:pt x="214" y="606"/>
                    <a:pt x="214" y="606"/>
                  </a:cubicBezTo>
                  <a:cubicBezTo>
                    <a:pt x="229" y="630"/>
                    <a:pt x="229" y="630"/>
                    <a:pt x="229" y="630"/>
                  </a:cubicBezTo>
                  <a:cubicBezTo>
                    <a:pt x="258" y="668"/>
                    <a:pt x="258" y="668"/>
                    <a:pt x="258" y="668"/>
                  </a:cubicBezTo>
                  <a:cubicBezTo>
                    <a:pt x="286" y="701"/>
                    <a:pt x="286" y="701"/>
                    <a:pt x="286" y="701"/>
                  </a:cubicBezTo>
                  <a:cubicBezTo>
                    <a:pt x="321" y="737"/>
                    <a:pt x="321" y="737"/>
                    <a:pt x="321" y="737"/>
                  </a:cubicBezTo>
                  <a:cubicBezTo>
                    <a:pt x="322" y="739"/>
                    <a:pt x="322" y="739"/>
                    <a:pt x="322" y="739"/>
                  </a:cubicBezTo>
                  <a:cubicBezTo>
                    <a:pt x="326" y="728"/>
                    <a:pt x="326" y="728"/>
                    <a:pt x="326" y="728"/>
                  </a:cubicBezTo>
                  <a:cubicBezTo>
                    <a:pt x="339" y="695"/>
                    <a:pt x="339" y="695"/>
                    <a:pt x="339" y="695"/>
                  </a:cubicBezTo>
                  <a:cubicBezTo>
                    <a:pt x="347" y="678"/>
                    <a:pt x="347" y="678"/>
                    <a:pt x="347" y="678"/>
                  </a:cubicBezTo>
                  <a:cubicBezTo>
                    <a:pt x="365" y="646"/>
                    <a:pt x="365" y="646"/>
                    <a:pt x="365" y="646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416" y="567"/>
                    <a:pt x="416" y="567"/>
                    <a:pt x="416" y="567"/>
                  </a:cubicBezTo>
                  <a:cubicBezTo>
                    <a:pt x="462" y="506"/>
                    <a:pt x="462" y="506"/>
                    <a:pt x="462" y="506"/>
                  </a:cubicBezTo>
                  <a:cubicBezTo>
                    <a:pt x="495" y="466"/>
                    <a:pt x="495" y="466"/>
                    <a:pt x="495" y="466"/>
                  </a:cubicBezTo>
                  <a:cubicBezTo>
                    <a:pt x="480" y="450"/>
                    <a:pt x="480" y="450"/>
                    <a:pt x="480" y="450"/>
                  </a:cubicBezTo>
                  <a:cubicBezTo>
                    <a:pt x="435" y="398"/>
                    <a:pt x="435" y="398"/>
                    <a:pt x="435" y="398"/>
                  </a:cubicBezTo>
                  <a:cubicBezTo>
                    <a:pt x="398" y="351"/>
                    <a:pt x="398" y="351"/>
                    <a:pt x="398" y="351"/>
                  </a:cubicBezTo>
                  <a:cubicBezTo>
                    <a:pt x="342" y="401"/>
                    <a:pt x="274" y="460"/>
                    <a:pt x="205" y="591"/>
                  </a:cubicBezTo>
                  <a:close/>
                  <a:moveTo>
                    <a:pt x="140" y="890"/>
                  </a:moveTo>
                  <a:cubicBezTo>
                    <a:pt x="143" y="897"/>
                    <a:pt x="143" y="897"/>
                    <a:pt x="143" y="897"/>
                  </a:cubicBezTo>
                  <a:cubicBezTo>
                    <a:pt x="157" y="927"/>
                    <a:pt x="157" y="927"/>
                    <a:pt x="157" y="927"/>
                  </a:cubicBezTo>
                  <a:cubicBezTo>
                    <a:pt x="176" y="957"/>
                    <a:pt x="176" y="957"/>
                    <a:pt x="176" y="957"/>
                  </a:cubicBezTo>
                  <a:cubicBezTo>
                    <a:pt x="194" y="982"/>
                    <a:pt x="194" y="982"/>
                    <a:pt x="194" y="982"/>
                  </a:cubicBezTo>
                  <a:cubicBezTo>
                    <a:pt x="218" y="1008"/>
                    <a:pt x="218" y="1008"/>
                    <a:pt x="218" y="1008"/>
                  </a:cubicBezTo>
                  <a:cubicBezTo>
                    <a:pt x="246" y="1035"/>
                    <a:pt x="246" y="1035"/>
                    <a:pt x="246" y="1035"/>
                  </a:cubicBezTo>
                  <a:cubicBezTo>
                    <a:pt x="268" y="1052"/>
                    <a:pt x="268" y="1052"/>
                    <a:pt x="268" y="1052"/>
                  </a:cubicBezTo>
                  <a:cubicBezTo>
                    <a:pt x="271" y="1055"/>
                    <a:pt x="271" y="1055"/>
                    <a:pt x="271" y="1055"/>
                  </a:cubicBezTo>
                  <a:cubicBezTo>
                    <a:pt x="274" y="999"/>
                    <a:pt x="274" y="999"/>
                    <a:pt x="274" y="999"/>
                  </a:cubicBezTo>
                  <a:cubicBezTo>
                    <a:pt x="280" y="935"/>
                    <a:pt x="280" y="935"/>
                    <a:pt x="280" y="935"/>
                  </a:cubicBezTo>
                  <a:cubicBezTo>
                    <a:pt x="286" y="890"/>
                    <a:pt x="286" y="890"/>
                    <a:pt x="286" y="890"/>
                  </a:cubicBezTo>
                  <a:cubicBezTo>
                    <a:pt x="294" y="844"/>
                    <a:pt x="294" y="844"/>
                    <a:pt x="294" y="844"/>
                  </a:cubicBezTo>
                  <a:cubicBezTo>
                    <a:pt x="299" y="821"/>
                    <a:pt x="299" y="821"/>
                    <a:pt x="299" y="821"/>
                  </a:cubicBezTo>
                  <a:cubicBezTo>
                    <a:pt x="309" y="781"/>
                    <a:pt x="309" y="781"/>
                    <a:pt x="309" y="781"/>
                  </a:cubicBezTo>
                  <a:cubicBezTo>
                    <a:pt x="308" y="780"/>
                    <a:pt x="308" y="780"/>
                    <a:pt x="308" y="780"/>
                  </a:cubicBezTo>
                  <a:cubicBezTo>
                    <a:pt x="276" y="746"/>
                    <a:pt x="276" y="746"/>
                    <a:pt x="276" y="746"/>
                  </a:cubicBezTo>
                  <a:cubicBezTo>
                    <a:pt x="250" y="715"/>
                    <a:pt x="250" y="715"/>
                    <a:pt x="250" y="715"/>
                  </a:cubicBezTo>
                  <a:cubicBezTo>
                    <a:pt x="222" y="680"/>
                    <a:pt x="222" y="680"/>
                    <a:pt x="222" y="680"/>
                  </a:cubicBezTo>
                  <a:cubicBezTo>
                    <a:pt x="195" y="638"/>
                    <a:pt x="195" y="638"/>
                    <a:pt x="195" y="638"/>
                  </a:cubicBezTo>
                  <a:cubicBezTo>
                    <a:pt x="188" y="626"/>
                    <a:pt x="188" y="626"/>
                    <a:pt x="188" y="626"/>
                  </a:cubicBezTo>
                  <a:cubicBezTo>
                    <a:pt x="164" y="683"/>
                    <a:pt x="142" y="785"/>
                    <a:pt x="140" y="890"/>
                  </a:cubicBezTo>
                  <a:close/>
                  <a:moveTo>
                    <a:pt x="325" y="1370"/>
                  </a:moveTo>
                  <a:cubicBezTo>
                    <a:pt x="300" y="1264"/>
                    <a:pt x="300" y="1264"/>
                    <a:pt x="300" y="1264"/>
                  </a:cubicBezTo>
                  <a:cubicBezTo>
                    <a:pt x="285" y="1196"/>
                    <a:pt x="285" y="1196"/>
                    <a:pt x="285" y="1196"/>
                  </a:cubicBezTo>
                  <a:cubicBezTo>
                    <a:pt x="275" y="1141"/>
                    <a:pt x="275" y="1141"/>
                    <a:pt x="275" y="1141"/>
                  </a:cubicBezTo>
                  <a:cubicBezTo>
                    <a:pt x="271" y="1101"/>
                    <a:pt x="271" y="1101"/>
                    <a:pt x="271" y="1101"/>
                  </a:cubicBezTo>
                  <a:cubicBezTo>
                    <a:pt x="270" y="1087"/>
                    <a:pt x="270" y="1087"/>
                    <a:pt x="270" y="1087"/>
                  </a:cubicBezTo>
                  <a:cubicBezTo>
                    <a:pt x="252" y="1071"/>
                    <a:pt x="252" y="1071"/>
                    <a:pt x="252" y="1071"/>
                  </a:cubicBezTo>
                  <a:cubicBezTo>
                    <a:pt x="217" y="1036"/>
                    <a:pt x="217" y="1036"/>
                    <a:pt x="217" y="1036"/>
                  </a:cubicBezTo>
                  <a:cubicBezTo>
                    <a:pt x="197" y="1014"/>
                    <a:pt x="197" y="1014"/>
                    <a:pt x="197" y="1014"/>
                  </a:cubicBezTo>
                  <a:cubicBezTo>
                    <a:pt x="177" y="989"/>
                    <a:pt x="177" y="989"/>
                    <a:pt x="177" y="989"/>
                  </a:cubicBezTo>
                  <a:cubicBezTo>
                    <a:pt x="164" y="968"/>
                    <a:pt x="164" y="968"/>
                    <a:pt x="164" y="968"/>
                  </a:cubicBezTo>
                  <a:cubicBezTo>
                    <a:pt x="143" y="926"/>
                    <a:pt x="143" y="926"/>
                    <a:pt x="143" y="926"/>
                  </a:cubicBezTo>
                  <a:cubicBezTo>
                    <a:pt x="140" y="922"/>
                    <a:pt x="140" y="922"/>
                    <a:pt x="140" y="922"/>
                  </a:cubicBezTo>
                  <a:cubicBezTo>
                    <a:pt x="142" y="984"/>
                    <a:pt x="151" y="1045"/>
                    <a:pt x="173" y="1096"/>
                  </a:cubicBezTo>
                  <a:cubicBezTo>
                    <a:pt x="201" y="1197"/>
                    <a:pt x="252" y="1295"/>
                    <a:pt x="325" y="1370"/>
                  </a:cubicBezTo>
                  <a:close/>
                  <a:moveTo>
                    <a:pt x="509" y="1350"/>
                  </a:moveTo>
                  <a:cubicBezTo>
                    <a:pt x="530" y="1277"/>
                    <a:pt x="530" y="1277"/>
                    <a:pt x="530" y="1277"/>
                  </a:cubicBezTo>
                  <a:cubicBezTo>
                    <a:pt x="520" y="1271"/>
                    <a:pt x="520" y="1271"/>
                    <a:pt x="520" y="1271"/>
                  </a:cubicBezTo>
                  <a:cubicBezTo>
                    <a:pt x="486" y="1252"/>
                    <a:pt x="486" y="1252"/>
                    <a:pt x="486" y="1252"/>
                  </a:cubicBezTo>
                  <a:cubicBezTo>
                    <a:pt x="452" y="1230"/>
                    <a:pt x="452" y="1230"/>
                    <a:pt x="452" y="1230"/>
                  </a:cubicBezTo>
                  <a:cubicBezTo>
                    <a:pt x="418" y="1205"/>
                    <a:pt x="418" y="1205"/>
                    <a:pt x="418" y="1205"/>
                  </a:cubicBezTo>
                  <a:cubicBezTo>
                    <a:pt x="306" y="1116"/>
                    <a:pt x="306" y="1116"/>
                    <a:pt x="306" y="1116"/>
                  </a:cubicBezTo>
                  <a:cubicBezTo>
                    <a:pt x="308" y="1152"/>
                    <a:pt x="308" y="1152"/>
                    <a:pt x="308" y="1152"/>
                  </a:cubicBezTo>
                  <a:cubicBezTo>
                    <a:pt x="310" y="1172"/>
                    <a:pt x="310" y="1172"/>
                    <a:pt x="310" y="1172"/>
                  </a:cubicBezTo>
                  <a:cubicBezTo>
                    <a:pt x="316" y="1210"/>
                    <a:pt x="316" y="1210"/>
                    <a:pt x="316" y="1210"/>
                  </a:cubicBezTo>
                  <a:cubicBezTo>
                    <a:pt x="342" y="1341"/>
                    <a:pt x="342" y="1341"/>
                    <a:pt x="342" y="1341"/>
                  </a:cubicBezTo>
                  <a:cubicBezTo>
                    <a:pt x="349" y="1384"/>
                    <a:pt x="349" y="1384"/>
                    <a:pt x="349" y="1384"/>
                  </a:cubicBezTo>
                  <a:cubicBezTo>
                    <a:pt x="349" y="1394"/>
                    <a:pt x="349" y="1394"/>
                    <a:pt x="349" y="1394"/>
                  </a:cubicBezTo>
                  <a:cubicBezTo>
                    <a:pt x="388" y="1429"/>
                    <a:pt x="432" y="1459"/>
                    <a:pt x="481" y="1480"/>
                  </a:cubicBezTo>
                  <a:cubicBezTo>
                    <a:pt x="479" y="1477"/>
                    <a:pt x="479" y="1477"/>
                    <a:pt x="479" y="1477"/>
                  </a:cubicBezTo>
                  <a:cubicBezTo>
                    <a:pt x="480" y="1471"/>
                    <a:pt x="480" y="1471"/>
                    <a:pt x="480" y="1471"/>
                  </a:cubicBezTo>
                  <a:cubicBezTo>
                    <a:pt x="486" y="1441"/>
                    <a:pt x="486" y="1441"/>
                    <a:pt x="486" y="1441"/>
                  </a:cubicBezTo>
                  <a:lnTo>
                    <a:pt x="509" y="1350"/>
                  </a:lnTo>
                  <a:close/>
                  <a:moveTo>
                    <a:pt x="835" y="1375"/>
                  </a:moveTo>
                  <a:cubicBezTo>
                    <a:pt x="831" y="1374"/>
                    <a:pt x="831" y="1374"/>
                    <a:pt x="831" y="1374"/>
                  </a:cubicBezTo>
                  <a:cubicBezTo>
                    <a:pt x="813" y="1372"/>
                    <a:pt x="813" y="1372"/>
                    <a:pt x="813" y="1372"/>
                  </a:cubicBezTo>
                  <a:cubicBezTo>
                    <a:pt x="794" y="1368"/>
                    <a:pt x="794" y="1368"/>
                    <a:pt x="794" y="1368"/>
                  </a:cubicBezTo>
                  <a:cubicBezTo>
                    <a:pt x="757" y="1359"/>
                    <a:pt x="757" y="1359"/>
                    <a:pt x="757" y="1359"/>
                  </a:cubicBezTo>
                  <a:cubicBezTo>
                    <a:pt x="720" y="1347"/>
                    <a:pt x="720" y="1347"/>
                    <a:pt x="720" y="1347"/>
                  </a:cubicBezTo>
                  <a:cubicBezTo>
                    <a:pt x="619" y="1310"/>
                    <a:pt x="619" y="1310"/>
                    <a:pt x="619" y="1310"/>
                  </a:cubicBezTo>
                  <a:cubicBezTo>
                    <a:pt x="572" y="1293"/>
                    <a:pt x="572" y="1293"/>
                    <a:pt x="572" y="1293"/>
                  </a:cubicBezTo>
                  <a:cubicBezTo>
                    <a:pt x="568" y="1302"/>
                    <a:pt x="568" y="1302"/>
                    <a:pt x="568" y="1302"/>
                  </a:cubicBezTo>
                  <a:cubicBezTo>
                    <a:pt x="555" y="1342"/>
                    <a:pt x="555" y="1342"/>
                    <a:pt x="555" y="1342"/>
                  </a:cubicBezTo>
                  <a:cubicBezTo>
                    <a:pt x="544" y="1384"/>
                    <a:pt x="544" y="1384"/>
                    <a:pt x="544" y="1384"/>
                  </a:cubicBezTo>
                  <a:cubicBezTo>
                    <a:pt x="533" y="1431"/>
                    <a:pt x="533" y="1431"/>
                    <a:pt x="533" y="1431"/>
                  </a:cubicBezTo>
                  <a:cubicBezTo>
                    <a:pt x="522" y="1494"/>
                    <a:pt x="522" y="1494"/>
                    <a:pt x="522" y="1494"/>
                  </a:cubicBezTo>
                  <a:cubicBezTo>
                    <a:pt x="521" y="1496"/>
                    <a:pt x="521" y="1496"/>
                    <a:pt x="521" y="1496"/>
                  </a:cubicBezTo>
                  <a:cubicBezTo>
                    <a:pt x="524" y="1497"/>
                    <a:pt x="526" y="1498"/>
                    <a:pt x="529" y="1499"/>
                  </a:cubicBezTo>
                  <a:cubicBezTo>
                    <a:pt x="571" y="1518"/>
                    <a:pt x="612" y="1530"/>
                    <a:pt x="653" y="1538"/>
                  </a:cubicBezTo>
                  <a:cubicBezTo>
                    <a:pt x="810" y="1399"/>
                    <a:pt x="810" y="1399"/>
                    <a:pt x="810" y="1399"/>
                  </a:cubicBezTo>
                  <a:lnTo>
                    <a:pt x="835" y="1375"/>
                  </a:lnTo>
                  <a:close/>
                  <a:moveTo>
                    <a:pt x="1041" y="1114"/>
                  </a:moveTo>
                  <a:cubicBezTo>
                    <a:pt x="1032" y="1113"/>
                    <a:pt x="1032" y="1113"/>
                    <a:pt x="1032" y="1113"/>
                  </a:cubicBezTo>
                  <a:cubicBezTo>
                    <a:pt x="996" y="1111"/>
                    <a:pt x="996" y="1111"/>
                    <a:pt x="996" y="1111"/>
                  </a:cubicBezTo>
                  <a:cubicBezTo>
                    <a:pt x="959" y="1107"/>
                    <a:pt x="959" y="1107"/>
                    <a:pt x="959" y="1107"/>
                  </a:cubicBezTo>
                  <a:cubicBezTo>
                    <a:pt x="919" y="1100"/>
                    <a:pt x="919" y="1100"/>
                    <a:pt x="919" y="1100"/>
                  </a:cubicBezTo>
                  <a:cubicBezTo>
                    <a:pt x="876" y="1090"/>
                    <a:pt x="876" y="1090"/>
                    <a:pt x="876" y="1090"/>
                  </a:cubicBezTo>
                  <a:cubicBezTo>
                    <a:pt x="831" y="1078"/>
                    <a:pt x="831" y="1078"/>
                    <a:pt x="831" y="1078"/>
                  </a:cubicBezTo>
                  <a:cubicBezTo>
                    <a:pt x="762" y="1056"/>
                    <a:pt x="762" y="1056"/>
                    <a:pt x="762" y="1056"/>
                  </a:cubicBezTo>
                  <a:cubicBezTo>
                    <a:pt x="692" y="1031"/>
                    <a:pt x="692" y="1031"/>
                    <a:pt x="692" y="1031"/>
                  </a:cubicBezTo>
                  <a:cubicBezTo>
                    <a:pt x="668" y="1022"/>
                    <a:pt x="668" y="1022"/>
                    <a:pt x="668" y="1022"/>
                  </a:cubicBezTo>
                  <a:cubicBezTo>
                    <a:pt x="645" y="1084"/>
                    <a:pt x="645" y="1084"/>
                    <a:pt x="645" y="1084"/>
                  </a:cubicBezTo>
                  <a:cubicBezTo>
                    <a:pt x="615" y="1175"/>
                    <a:pt x="615" y="1175"/>
                    <a:pt x="615" y="1175"/>
                  </a:cubicBezTo>
                  <a:cubicBezTo>
                    <a:pt x="584" y="1259"/>
                    <a:pt x="584" y="1259"/>
                    <a:pt x="584" y="1259"/>
                  </a:cubicBezTo>
                  <a:cubicBezTo>
                    <a:pt x="704" y="1302"/>
                    <a:pt x="704" y="1302"/>
                    <a:pt x="704" y="1302"/>
                  </a:cubicBezTo>
                  <a:cubicBezTo>
                    <a:pt x="765" y="1322"/>
                    <a:pt x="765" y="1322"/>
                    <a:pt x="765" y="1322"/>
                  </a:cubicBezTo>
                  <a:cubicBezTo>
                    <a:pt x="806" y="1334"/>
                    <a:pt x="806" y="1334"/>
                    <a:pt x="806" y="1334"/>
                  </a:cubicBezTo>
                  <a:cubicBezTo>
                    <a:pt x="846" y="1343"/>
                    <a:pt x="846" y="1343"/>
                    <a:pt x="846" y="1343"/>
                  </a:cubicBezTo>
                  <a:cubicBezTo>
                    <a:pt x="863" y="1346"/>
                    <a:pt x="863" y="1346"/>
                    <a:pt x="863" y="1346"/>
                  </a:cubicBezTo>
                  <a:cubicBezTo>
                    <a:pt x="894" y="1313"/>
                    <a:pt x="894" y="1313"/>
                    <a:pt x="894" y="1313"/>
                  </a:cubicBezTo>
                  <a:cubicBezTo>
                    <a:pt x="936" y="1264"/>
                    <a:pt x="936" y="1264"/>
                    <a:pt x="936" y="1264"/>
                  </a:cubicBezTo>
                  <a:cubicBezTo>
                    <a:pt x="962" y="1231"/>
                    <a:pt x="962" y="1231"/>
                    <a:pt x="962" y="1231"/>
                  </a:cubicBezTo>
                  <a:cubicBezTo>
                    <a:pt x="999" y="1181"/>
                    <a:pt x="999" y="1181"/>
                    <a:pt x="999" y="1181"/>
                  </a:cubicBezTo>
                  <a:cubicBezTo>
                    <a:pt x="1022" y="1145"/>
                    <a:pt x="1022" y="1145"/>
                    <a:pt x="1022" y="1145"/>
                  </a:cubicBezTo>
                  <a:lnTo>
                    <a:pt x="1041" y="1114"/>
                  </a:lnTo>
                  <a:close/>
                  <a:moveTo>
                    <a:pt x="1119" y="943"/>
                  </a:moveTo>
                  <a:cubicBezTo>
                    <a:pt x="1130" y="907"/>
                    <a:pt x="1130" y="907"/>
                    <a:pt x="1130" y="907"/>
                  </a:cubicBezTo>
                  <a:cubicBezTo>
                    <a:pt x="1139" y="871"/>
                    <a:pt x="1139" y="871"/>
                    <a:pt x="1139" y="871"/>
                  </a:cubicBezTo>
                  <a:cubicBezTo>
                    <a:pt x="1147" y="834"/>
                    <a:pt x="1147" y="834"/>
                    <a:pt x="1147" y="834"/>
                  </a:cubicBezTo>
                  <a:cubicBezTo>
                    <a:pt x="1153" y="798"/>
                    <a:pt x="1153" y="798"/>
                    <a:pt x="1153" y="798"/>
                  </a:cubicBezTo>
                  <a:cubicBezTo>
                    <a:pt x="1157" y="775"/>
                    <a:pt x="1157" y="775"/>
                    <a:pt x="1157" y="775"/>
                  </a:cubicBezTo>
                  <a:cubicBezTo>
                    <a:pt x="1138" y="772"/>
                    <a:pt x="1138" y="772"/>
                    <a:pt x="1138" y="772"/>
                  </a:cubicBezTo>
                  <a:cubicBezTo>
                    <a:pt x="1062" y="758"/>
                    <a:pt x="1062" y="758"/>
                    <a:pt x="1062" y="758"/>
                  </a:cubicBezTo>
                  <a:cubicBezTo>
                    <a:pt x="991" y="742"/>
                    <a:pt x="991" y="742"/>
                    <a:pt x="991" y="742"/>
                  </a:cubicBezTo>
                  <a:cubicBezTo>
                    <a:pt x="924" y="725"/>
                    <a:pt x="924" y="725"/>
                    <a:pt x="924" y="725"/>
                  </a:cubicBezTo>
                  <a:cubicBezTo>
                    <a:pt x="873" y="710"/>
                    <a:pt x="873" y="710"/>
                    <a:pt x="873" y="710"/>
                  </a:cubicBezTo>
                  <a:cubicBezTo>
                    <a:pt x="819" y="691"/>
                    <a:pt x="819" y="691"/>
                    <a:pt x="819" y="691"/>
                  </a:cubicBezTo>
                  <a:cubicBezTo>
                    <a:pt x="811" y="704"/>
                    <a:pt x="811" y="704"/>
                    <a:pt x="811" y="704"/>
                  </a:cubicBezTo>
                  <a:cubicBezTo>
                    <a:pt x="788" y="749"/>
                    <a:pt x="788" y="749"/>
                    <a:pt x="788" y="749"/>
                  </a:cubicBezTo>
                  <a:cubicBezTo>
                    <a:pt x="756" y="814"/>
                    <a:pt x="756" y="814"/>
                    <a:pt x="756" y="814"/>
                  </a:cubicBezTo>
                  <a:cubicBezTo>
                    <a:pt x="726" y="880"/>
                    <a:pt x="726" y="880"/>
                    <a:pt x="726" y="880"/>
                  </a:cubicBezTo>
                  <a:cubicBezTo>
                    <a:pt x="687" y="975"/>
                    <a:pt x="687" y="975"/>
                    <a:pt x="687" y="975"/>
                  </a:cubicBezTo>
                  <a:cubicBezTo>
                    <a:pt x="788" y="1016"/>
                    <a:pt x="788" y="1016"/>
                    <a:pt x="788" y="1016"/>
                  </a:cubicBezTo>
                  <a:cubicBezTo>
                    <a:pt x="854" y="1039"/>
                    <a:pt x="854" y="1039"/>
                    <a:pt x="854" y="1039"/>
                  </a:cubicBezTo>
                  <a:cubicBezTo>
                    <a:pt x="899" y="1053"/>
                    <a:pt x="899" y="1053"/>
                    <a:pt x="899" y="1053"/>
                  </a:cubicBezTo>
                  <a:cubicBezTo>
                    <a:pt x="942" y="1064"/>
                    <a:pt x="942" y="1064"/>
                    <a:pt x="942" y="1064"/>
                  </a:cubicBezTo>
                  <a:cubicBezTo>
                    <a:pt x="985" y="1072"/>
                    <a:pt x="985" y="1072"/>
                    <a:pt x="985" y="1072"/>
                  </a:cubicBezTo>
                  <a:cubicBezTo>
                    <a:pt x="1039" y="1078"/>
                    <a:pt x="1039" y="1078"/>
                    <a:pt x="1039" y="1078"/>
                  </a:cubicBezTo>
                  <a:cubicBezTo>
                    <a:pt x="1059" y="1082"/>
                    <a:pt x="1059" y="1082"/>
                    <a:pt x="1059" y="1082"/>
                  </a:cubicBezTo>
                  <a:cubicBezTo>
                    <a:pt x="1065" y="1071"/>
                    <a:pt x="1065" y="1071"/>
                    <a:pt x="1065" y="1071"/>
                  </a:cubicBezTo>
                  <a:cubicBezTo>
                    <a:pt x="1084" y="1032"/>
                    <a:pt x="1084" y="1032"/>
                    <a:pt x="1084" y="1032"/>
                  </a:cubicBezTo>
                  <a:cubicBezTo>
                    <a:pt x="1100" y="995"/>
                    <a:pt x="1100" y="995"/>
                    <a:pt x="1100" y="995"/>
                  </a:cubicBezTo>
                  <a:lnTo>
                    <a:pt x="1119" y="943"/>
                  </a:lnTo>
                  <a:close/>
                  <a:moveTo>
                    <a:pt x="1210" y="1721"/>
                  </a:moveTo>
                  <a:cubicBezTo>
                    <a:pt x="1274" y="1721"/>
                    <a:pt x="1274" y="1721"/>
                    <a:pt x="1274" y="1721"/>
                  </a:cubicBezTo>
                  <a:cubicBezTo>
                    <a:pt x="1274" y="1910"/>
                    <a:pt x="1274" y="1910"/>
                    <a:pt x="1274" y="1910"/>
                  </a:cubicBezTo>
                  <a:cubicBezTo>
                    <a:pt x="1302" y="1910"/>
                    <a:pt x="1302" y="1910"/>
                    <a:pt x="1302" y="1910"/>
                  </a:cubicBezTo>
                  <a:cubicBezTo>
                    <a:pt x="1302" y="1721"/>
                    <a:pt x="1302" y="1721"/>
                    <a:pt x="1302" y="1721"/>
                  </a:cubicBezTo>
                  <a:cubicBezTo>
                    <a:pt x="1367" y="1721"/>
                    <a:pt x="1367" y="1721"/>
                    <a:pt x="1367" y="1721"/>
                  </a:cubicBezTo>
                  <a:cubicBezTo>
                    <a:pt x="1367" y="1698"/>
                    <a:pt x="1367" y="1698"/>
                    <a:pt x="1367" y="1698"/>
                  </a:cubicBezTo>
                  <a:cubicBezTo>
                    <a:pt x="1210" y="1698"/>
                    <a:pt x="1210" y="1698"/>
                    <a:pt x="1210" y="1698"/>
                  </a:cubicBezTo>
                  <a:lnTo>
                    <a:pt x="1210" y="1721"/>
                  </a:lnTo>
                  <a:close/>
                  <a:moveTo>
                    <a:pt x="1415" y="1787"/>
                  </a:moveTo>
                  <a:cubicBezTo>
                    <a:pt x="1413" y="1787"/>
                    <a:pt x="1413" y="1787"/>
                    <a:pt x="1413" y="1787"/>
                  </a:cubicBezTo>
                  <a:cubicBezTo>
                    <a:pt x="1412" y="1757"/>
                    <a:pt x="1412" y="1757"/>
                    <a:pt x="1412" y="1757"/>
                  </a:cubicBezTo>
                  <a:cubicBezTo>
                    <a:pt x="1388" y="1757"/>
                    <a:pt x="1388" y="1757"/>
                    <a:pt x="1388" y="1757"/>
                  </a:cubicBezTo>
                  <a:cubicBezTo>
                    <a:pt x="1389" y="1772"/>
                    <a:pt x="1389" y="1787"/>
                    <a:pt x="1389" y="1805"/>
                  </a:cubicBezTo>
                  <a:cubicBezTo>
                    <a:pt x="1389" y="1910"/>
                    <a:pt x="1389" y="1910"/>
                    <a:pt x="1389" y="1910"/>
                  </a:cubicBezTo>
                  <a:cubicBezTo>
                    <a:pt x="1417" y="1910"/>
                    <a:pt x="1417" y="1910"/>
                    <a:pt x="1417" y="1910"/>
                  </a:cubicBezTo>
                  <a:cubicBezTo>
                    <a:pt x="1417" y="1828"/>
                    <a:pt x="1417" y="1828"/>
                    <a:pt x="1417" y="1828"/>
                  </a:cubicBezTo>
                  <a:cubicBezTo>
                    <a:pt x="1417" y="1824"/>
                    <a:pt x="1417" y="1819"/>
                    <a:pt x="1418" y="1816"/>
                  </a:cubicBezTo>
                  <a:cubicBezTo>
                    <a:pt x="1422" y="1795"/>
                    <a:pt x="1436" y="1780"/>
                    <a:pt x="1455" y="1780"/>
                  </a:cubicBezTo>
                  <a:cubicBezTo>
                    <a:pt x="1459" y="1780"/>
                    <a:pt x="1462" y="1780"/>
                    <a:pt x="1465" y="1781"/>
                  </a:cubicBezTo>
                  <a:cubicBezTo>
                    <a:pt x="1465" y="1755"/>
                    <a:pt x="1465" y="1755"/>
                    <a:pt x="1465" y="1755"/>
                  </a:cubicBezTo>
                  <a:cubicBezTo>
                    <a:pt x="1462" y="1754"/>
                    <a:pt x="1460" y="1754"/>
                    <a:pt x="1457" y="1754"/>
                  </a:cubicBezTo>
                  <a:cubicBezTo>
                    <a:pt x="1438" y="1754"/>
                    <a:pt x="1421" y="1767"/>
                    <a:pt x="1415" y="1787"/>
                  </a:cubicBezTo>
                  <a:close/>
                  <a:moveTo>
                    <a:pt x="1599" y="1873"/>
                  </a:moveTo>
                  <a:cubicBezTo>
                    <a:pt x="1599" y="1886"/>
                    <a:pt x="1600" y="1899"/>
                    <a:pt x="1602" y="1910"/>
                  </a:cubicBezTo>
                  <a:cubicBezTo>
                    <a:pt x="1576" y="1910"/>
                    <a:pt x="1576" y="1910"/>
                    <a:pt x="1576" y="1910"/>
                  </a:cubicBezTo>
                  <a:cubicBezTo>
                    <a:pt x="1574" y="1890"/>
                    <a:pt x="1574" y="1890"/>
                    <a:pt x="1574" y="1890"/>
                  </a:cubicBezTo>
                  <a:cubicBezTo>
                    <a:pt x="1573" y="1890"/>
                    <a:pt x="1573" y="1890"/>
                    <a:pt x="1573" y="1890"/>
                  </a:cubicBezTo>
                  <a:cubicBezTo>
                    <a:pt x="1565" y="1902"/>
                    <a:pt x="1548" y="1913"/>
                    <a:pt x="1527" y="1913"/>
                  </a:cubicBezTo>
                  <a:cubicBezTo>
                    <a:pt x="1496" y="1913"/>
                    <a:pt x="1480" y="1891"/>
                    <a:pt x="1480" y="1869"/>
                  </a:cubicBezTo>
                  <a:cubicBezTo>
                    <a:pt x="1480" y="1833"/>
                    <a:pt x="1513" y="1812"/>
                    <a:pt x="1572" y="1813"/>
                  </a:cubicBezTo>
                  <a:cubicBezTo>
                    <a:pt x="1572" y="1810"/>
                    <a:pt x="1572" y="1810"/>
                    <a:pt x="1572" y="1810"/>
                  </a:cubicBezTo>
                  <a:cubicBezTo>
                    <a:pt x="1572" y="1797"/>
                    <a:pt x="1568" y="1774"/>
                    <a:pt x="1537" y="1774"/>
                  </a:cubicBezTo>
                  <a:cubicBezTo>
                    <a:pt x="1523" y="1774"/>
                    <a:pt x="1508" y="1779"/>
                    <a:pt x="1497" y="1786"/>
                  </a:cubicBezTo>
                  <a:cubicBezTo>
                    <a:pt x="1491" y="1767"/>
                    <a:pt x="1491" y="1767"/>
                    <a:pt x="1491" y="1767"/>
                  </a:cubicBezTo>
                  <a:cubicBezTo>
                    <a:pt x="1504" y="1759"/>
                    <a:pt x="1522" y="1754"/>
                    <a:pt x="1541" y="1754"/>
                  </a:cubicBezTo>
                  <a:cubicBezTo>
                    <a:pt x="1588" y="1754"/>
                    <a:pt x="1599" y="1786"/>
                    <a:pt x="1599" y="1816"/>
                  </a:cubicBezTo>
                  <a:lnTo>
                    <a:pt x="1599" y="1873"/>
                  </a:lnTo>
                  <a:close/>
                  <a:moveTo>
                    <a:pt x="1572" y="1832"/>
                  </a:moveTo>
                  <a:cubicBezTo>
                    <a:pt x="1542" y="1831"/>
                    <a:pt x="1508" y="1837"/>
                    <a:pt x="1508" y="1866"/>
                  </a:cubicBezTo>
                  <a:cubicBezTo>
                    <a:pt x="1508" y="1884"/>
                    <a:pt x="1520" y="1893"/>
                    <a:pt x="1534" y="1893"/>
                  </a:cubicBezTo>
                  <a:cubicBezTo>
                    <a:pt x="1554" y="1893"/>
                    <a:pt x="1566" y="1880"/>
                    <a:pt x="1571" y="1867"/>
                  </a:cubicBezTo>
                  <a:cubicBezTo>
                    <a:pt x="1572" y="1864"/>
                    <a:pt x="1572" y="1861"/>
                    <a:pt x="1572" y="1858"/>
                  </a:cubicBezTo>
                  <a:lnTo>
                    <a:pt x="1572" y="1832"/>
                  </a:lnTo>
                  <a:close/>
                  <a:moveTo>
                    <a:pt x="1657" y="1697"/>
                  </a:moveTo>
                  <a:cubicBezTo>
                    <a:pt x="1647" y="1697"/>
                    <a:pt x="1640" y="1705"/>
                    <a:pt x="1640" y="1715"/>
                  </a:cubicBezTo>
                  <a:cubicBezTo>
                    <a:pt x="1640" y="1724"/>
                    <a:pt x="1647" y="1732"/>
                    <a:pt x="1657" y="1732"/>
                  </a:cubicBezTo>
                  <a:cubicBezTo>
                    <a:pt x="1668" y="1732"/>
                    <a:pt x="1675" y="1724"/>
                    <a:pt x="1674" y="1715"/>
                  </a:cubicBezTo>
                  <a:cubicBezTo>
                    <a:pt x="1674" y="1705"/>
                    <a:pt x="1668" y="1697"/>
                    <a:pt x="1657" y="1697"/>
                  </a:cubicBezTo>
                  <a:close/>
                  <a:moveTo>
                    <a:pt x="1643" y="1910"/>
                  </a:moveTo>
                  <a:cubicBezTo>
                    <a:pt x="1671" y="1910"/>
                    <a:pt x="1671" y="1910"/>
                    <a:pt x="1671" y="1910"/>
                  </a:cubicBezTo>
                  <a:cubicBezTo>
                    <a:pt x="1671" y="1757"/>
                    <a:pt x="1671" y="1757"/>
                    <a:pt x="1671" y="1757"/>
                  </a:cubicBezTo>
                  <a:cubicBezTo>
                    <a:pt x="1643" y="1757"/>
                    <a:pt x="1643" y="1757"/>
                    <a:pt x="1643" y="1757"/>
                  </a:cubicBezTo>
                  <a:lnTo>
                    <a:pt x="1643" y="1910"/>
                  </a:lnTo>
                  <a:close/>
                  <a:moveTo>
                    <a:pt x="1793" y="1754"/>
                  </a:moveTo>
                  <a:cubicBezTo>
                    <a:pt x="1768" y="1754"/>
                    <a:pt x="1750" y="1768"/>
                    <a:pt x="1742" y="1783"/>
                  </a:cubicBezTo>
                  <a:cubicBezTo>
                    <a:pt x="1742" y="1783"/>
                    <a:pt x="1742" y="1783"/>
                    <a:pt x="1742" y="1783"/>
                  </a:cubicBezTo>
                  <a:cubicBezTo>
                    <a:pt x="1740" y="1757"/>
                    <a:pt x="1740" y="1757"/>
                    <a:pt x="1740" y="1757"/>
                  </a:cubicBezTo>
                  <a:cubicBezTo>
                    <a:pt x="1716" y="1757"/>
                    <a:pt x="1716" y="1757"/>
                    <a:pt x="1716" y="1757"/>
                  </a:cubicBezTo>
                  <a:cubicBezTo>
                    <a:pt x="1717" y="1770"/>
                    <a:pt x="1717" y="1783"/>
                    <a:pt x="1717" y="1799"/>
                  </a:cubicBezTo>
                  <a:cubicBezTo>
                    <a:pt x="1717" y="1910"/>
                    <a:pt x="1717" y="1910"/>
                    <a:pt x="1717" y="1910"/>
                  </a:cubicBezTo>
                  <a:cubicBezTo>
                    <a:pt x="1745" y="1910"/>
                    <a:pt x="1745" y="1910"/>
                    <a:pt x="1745" y="1910"/>
                  </a:cubicBezTo>
                  <a:cubicBezTo>
                    <a:pt x="1745" y="1818"/>
                    <a:pt x="1745" y="1818"/>
                    <a:pt x="1745" y="1818"/>
                  </a:cubicBezTo>
                  <a:cubicBezTo>
                    <a:pt x="1745" y="1813"/>
                    <a:pt x="1745" y="1809"/>
                    <a:pt x="1747" y="1805"/>
                  </a:cubicBezTo>
                  <a:cubicBezTo>
                    <a:pt x="1751" y="1790"/>
                    <a:pt x="1765" y="1777"/>
                    <a:pt x="1784" y="1777"/>
                  </a:cubicBezTo>
                  <a:cubicBezTo>
                    <a:pt x="1810" y="1777"/>
                    <a:pt x="1819" y="1797"/>
                    <a:pt x="1819" y="1822"/>
                  </a:cubicBezTo>
                  <a:cubicBezTo>
                    <a:pt x="1819" y="1910"/>
                    <a:pt x="1819" y="1910"/>
                    <a:pt x="1819" y="1910"/>
                  </a:cubicBezTo>
                  <a:cubicBezTo>
                    <a:pt x="1847" y="1910"/>
                    <a:pt x="1847" y="1910"/>
                    <a:pt x="1847" y="1910"/>
                  </a:cubicBezTo>
                  <a:cubicBezTo>
                    <a:pt x="1847" y="1819"/>
                    <a:pt x="1847" y="1819"/>
                    <a:pt x="1847" y="1819"/>
                  </a:cubicBezTo>
                  <a:cubicBezTo>
                    <a:pt x="1847" y="1766"/>
                    <a:pt x="1814" y="1754"/>
                    <a:pt x="1793" y="1754"/>
                  </a:cubicBezTo>
                  <a:close/>
                  <a:moveTo>
                    <a:pt x="1905" y="1697"/>
                  </a:moveTo>
                  <a:cubicBezTo>
                    <a:pt x="1895" y="1697"/>
                    <a:pt x="1888" y="1705"/>
                    <a:pt x="1888" y="1715"/>
                  </a:cubicBezTo>
                  <a:cubicBezTo>
                    <a:pt x="1888" y="1724"/>
                    <a:pt x="1895" y="1732"/>
                    <a:pt x="1904" y="1732"/>
                  </a:cubicBezTo>
                  <a:cubicBezTo>
                    <a:pt x="1915" y="1732"/>
                    <a:pt x="1922" y="1724"/>
                    <a:pt x="1922" y="1715"/>
                  </a:cubicBezTo>
                  <a:cubicBezTo>
                    <a:pt x="1922" y="1705"/>
                    <a:pt x="1915" y="1697"/>
                    <a:pt x="1905" y="1697"/>
                  </a:cubicBezTo>
                  <a:close/>
                  <a:moveTo>
                    <a:pt x="1891" y="1910"/>
                  </a:moveTo>
                  <a:cubicBezTo>
                    <a:pt x="1919" y="1910"/>
                    <a:pt x="1919" y="1910"/>
                    <a:pt x="1919" y="1910"/>
                  </a:cubicBezTo>
                  <a:cubicBezTo>
                    <a:pt x="1919" y="1757"/>
                    <a:pt x="1919" y="1757"/>
                    <a:pt x="1919" y="1757"/>
                  </a:cubicBezTo>
                  <a:cubicBezTo>
                    <a:pt x="1891" y="1757"/>
                    <a:pt x="1891" y="1757"/>
                    <a:pt x="1891" y="1757"/>
                  </a:cubicBezTo>
                  <a:lnTo>
                    <a:pt x="1891" y="1910"/>
                  </a:lnTo>
                  <a:close/>
                  <a:moveTo>
                    <a:pt x="2041" y="1754"/>
                  </a:moveTo>
                  <a:cubicBezTo>
                    <a:pt x="2015" y="1754"/>
                    <a:pt x="1998" y="1768"/>
                    <a:pt x="1990" y="1783"/>
                  </a:cubicBezTo>
                  <a:cubicBezTo>
                    <a:pt x="1990" y="1783"/>
                    <a:pt x="1990" y="1783"/>
                    <a:pt x="1990" y="1783"/>
                  </a:cubicBezTo>
                  <a:cubicBezTo>
                    <a:pt x="1988" y="1757"/>
                    <a:pt x="1988" y="1757"/>
                    <a:pt x="1988" y="1757"/>
                  </a:cubicBezTo>
                  <a:cubicBezTo>
                    <a:pt x="1964" y="1757"/>
                    <a:pt x="1964" y="1757"/>
                    <a:pt x="1964" y="1757"/>
                  </a:cubicBezTo>
                  <a:cubicBezTo>
                    <a:pt x="1964" y="1770"/>
                    <a:pt x="1965" y="1783"/>
                    <a:pt x="1965" y="1799"/>
                  </a:cubicBezTo>
                  <a:cubicBezTo>
                    <a:pt x="1965" y="1910"/>
                    <a:pt x="1965" y="1910"/>
                    <a:pt x="1965" y="1910"/>
                  </a:cubicBezTo>
                  <a:cubicBezTo>
                    <a:pt x="1992" y="1910"/>
                    <a:pt x="1992" y="1910"/>
                    <a:pt x="1992" y="1910"/>
                  </a:cubicBezTo>
                  <a:cubicBezTo>
                    <a:pt x="1992" y="1818"/>
                    <a:pt x="1992" y="1818"/>
                    <a:pt x="1992" y="1818"/>
                  </a:cubicBezTo>
                  <a:cubicBezTo>
                    <a:pt x="1992" y="1813"/>
                    <a:pt x="1993" y="1809"/>
                    <a:pt x="1994" y="1805"/>
                  </a:cubicBezTo>
                  <a:cubicBezTo>
                    <a:pt x="1999" y="1790"/>
                    <a:pt x="2013" y="1777"/>
                    <a:pt x="2031" y="1777"/>
                  </a:cubicBezTo>
                  <a:cubicBezTo>
                    <a:pt x="2058" y="1777"/>
                    <a:pt x="2067" y="1797"/>
                    <a:pt x="2067" y="1822"/>
                  </a:cubicBezTo>
                  <a:cubicBezTo>
                    <a:pt x="2067" y="1910"/>
                    <a:pt x="2067" y="1910"/>
                    <a:pt x="2067" y="1910"/>
                  </a:cubicBezTo>
                  <a:cubicBezTo>
                    <a:pt x="2094" y="1910"/>
                    <a:pt x="2094" y="1910"/>
                    <a:pt x="2094" y="1910"/>
                  </a:cubicBezTo>
                  <a:cubicBezTo>
                    <a:pt x="2094" y="1819"/>
                    <a:pt x="2094" y="1819"/>
                    <a:pt x="2094" y="1819"/>
                  </a:cubicBezTo>
                  <a:cubicBezTo>
                    <a:pt x="2094" y="1766"/>
                    <a:pt x="2062" y="1754"/>
                    <a:pt x="2041" y="1754"/>
                  </a:cubicBezTo>
                  <a:close/>
                  <a:moveTo>
                    <a:pt x="2246" y="1757"/>
                  </a:moveTo>
                  <a:cubicBezTo>
                    <a:pt x="2270" y="1757"/>
                    <a:pt x="2270" y="1757"/>
                    <a:pt x="2270" y="1757"/>
                  </a:cubicBezTo>
                  <a:cubicBezTo>
                    <a:pt x="2270" y="1768"/>
                    <a:pt x="2269" y="1781"/>
                    <a:pt x="2269" y="1799"/>
                  </a:cubicBezTo>
                  <a:cubicBezTo>
                    <a:pt x="2269" y="1888"/>
                    <a:pt x="2269" y="1888"/>
                    <a:pt x="2269" y="1888"/>
                  </a:cubicBezTo>
                  <a:cubicBezTo>
                    <a:pt x="2269" y="1922"/>
                    <a:pt x="2262" y="1944"/>
                    <a:pt x="2247" y="1957"/>
                  </a:cubicBezTo>
                  <a:cubicBezTo>
                    <a:pt x="2233" y="1971"/>
                    <a:pt x="2211" y="1975"/>
                    <a:pt x="2192" y="1975"/>
                  </a:cubicBezTo>
                  <a:cubicBezTo>
                    <a:pt x="2174" y="1975"/>
                    <a:pt x="2154" y="1971"/>
                    <a:pt x="2141" y="1963"/>
                  </a:cubicBezTo>
                  <a:cubicBezTo>
                    <a:pt x="2148" y="1942"/>
                    <a:pt x="2148" y="1942"/>
                    <a:pt x="2148" y="1942"/>
                  </a:cubicBezTo>
                  <a:cubicBezTo>
                    <a:pt x="2158" y="1948"/>
                    <a:pt x="2174" y="1954"/>
                    <a:pt x="2193" y="1954"/>
                  </a:cubicBezTo>
                  <a:cubicBezTo>
                    <a:pt x="2221" y="1954"/>
                    <a:pt x="2242" y="1939"/>
                    <a:pt x="2242" y="1900"/>
                  </a:cubicBezTo>
                  <a:cubicBezTo>
                    <a:pt x="2242" y="1883"/>
                    <a:pt x="2242" y="1883"/>
                    <a:pt x="2242" y="1883"/>
                  </a:cubicBezTo>
                  <a:cubicBezTo>
                    <a:pt x="2241" y="1883"/>
                    <a:pt x="2241" y="1883"/>
                    <a:pt x="2241" y="1883"/>
                  </a:cubicBezTo>
                  <a:cubicBezTo>
                    <a:pt x="2233" y="1898"/>
                    <a:pt x="2216" y="1909"/>
                    <a:pt x="2193" y="1909"/>
                  </a:cubicBezTo>
                  <a:cubicBezTo>
                    <a:pt x="2155" y="1909"/>
                    <a:pt x="2128" y="1877"/>
                    <a:pt x="2128" y="1835"/>
                  </a:cubicBezTo>
                  <a:cubicBezTo>
                    <a:pt x="2128" y="1783"/>
                    <a:pt x="2162" y="1754"/>
                    <a:pt x="2197" y="1754"/>
                  </a:cubicBezTo>
                  <a:cubicBezTo>
                    <a:pt x="2223" y="1754"/>
                    <a:pt x="2238" y="1768"/>
                    <a:pt x="2244" y="1780"/>
                  </a:cubicBezTo>
                  <a:cubicBezTo>
                    <a:pt x="2245" y="1780"/>
                    <a:pt x="2245" y="1780"/>
                    <a:pt x="2245" y="1780"/>
                  </a:cubicBezTo>
                  <a:lnTo>
                    <a:pt x="2246" y="1757"/>
                  </a:lnTo>
                  <a:close/>
                  <a:moveTo>
                    <a:pt x="2242" y="1817"/>
                  </a:moveTo>
                  <a:cubicBezTo>
                    <a:pt x="2242" y="1813"/>
                    <a:pt x="2241" y="1809"/>
                    <a:pt x="2240" y="1805"/>
                  </a:cubicBezTo>
                  <a:cubicBezTo>
                    <a:pt x="2235" y="1789"/>
                    <a:pt x="2222" y="1776"/>
                    <a:pt x="2201" y="1776"/>
                  </a:cubicBezTo>
                  <a:cubicBezTo>
                    <a:pt x="2175" y="1776"/>
                    <a:pt x="2156" y="1798"/>
                    <a:pt x="2156" y="1833"/>
                  </a:cubicBezTo>
                  <a:cubicBezTo>
                    <a:pt x="2156" y="1863"/>
                    <a:pt x="2171" y="1888"/>
                    <a:pt x="2201" y="1888"/>
                  </a:cubicBezTo>
                  <a:cubicBezTo>
                    <a:pt x="2218" y="1888"/>
                    <a:pt x="2233" y="1877"/>
                    <a:pt x="2239" y="1860"/>
                  </a:cubicBezTo>
                  <a:cubicBezTo>
                    <a:pt x="2241" y="1855"/>
                    <a:pt x="2242" y="1849"/>
                    <a:pt x="2242" y="1845"/>
                  </a:cubicBezTo>
                  <a:lnTo>
                    <a:pt x="2242" y="1817"/>
                  </a:lnTo>
                  <a:close/>
                  <a:moveTo>
                    <a:pt x="2513" y="1872"/>
                  </a:moveTo>
                  <a:cubicBezTo>
                    <a:pt x="2524" y="1884"/>
                    <a:pt x="2535" y="1896"/>
                    <a:pt x="2548" y="1910"/>
                  </a:cubicBezTo>
                  <a:cubicBezTo>
                    <a:pt x="2515" y="1910"/>
                    <a:pt x="2515" y="1910"/>
                    <a:pt x="2515" y="1910"/>
                  </a:cubicBezTo>
                  <a:cubicBezTo>
                    <a:pt x="2509" y="1904"/>
                    <a:pt x="2503" y="1898"/>
                    <a:pt x="2495" y="1889"/>
                  </a:cubicBezTo>
                  <a:cubicBezTo>
                    <a:pt x="2477" y="1906"/>
                    <a:pt x="2456" y="1913"/>
                    <a:pt x="2433" y="1913"/>
                  </a:cubicBezTo>
                  <a:cubicBezTo>
                    <a:pt x="2392" y="1913"/>
                    <a:pt x="2368" y="1885"/>
                    <a:pt x="2368" y="1854"/>
                  </a:cubicBezTo>
                  <a:cubicBezTo>
                    <a:pt x="2368" y="1825"/>
                    <a:pt x="2385" y="1805"/>
                    <a:pt x="2410" y="1792"/>
                  </a:cubicBezTo>
                  <a:cubicBezTo>
                    <a:pt x="2410" y="1791"/>
                    <a:pt x="2410" y="1791"/>
                    <a:pt x="2410" y="1791"/>
                  </a:cubicBezTo>
                  <a:cubicBezTo>
                    <a:pt x="2399" y="1777"/>
                    <a:pt x="2392" y="1761"/>
                    <a:pt x="2392" y="1746"/>
                  </a:cubicBezTo>
                  <a:cubicBezTo>
                    <a:pt x="2392" y="1721"/>
                    <a:pt x="2411" y="1694"/>
                    <a:pt x="2446" y="1694"/>
                  </a:cubicBezTo>
                  <a:cubicBezTo>
                    <a:pt x="2472" y="1694"/>
                    <a:pt x="2493" y="1712"/>
                    <a:pt x="2493" y="1739"/>
                  </a:cubicBezTo>
                  <a:cubicBezTo>
                    <a:pt x="2493" y="1761"/>
                    <a:pt x="2480" y="1779"/>
                    <a:pt x="2446" y="1796"/>
                  </a:cubicBezTo>
                  <a:cubicBezTo>
                    <a:pt x="2446" y="1797"/>
                    <a:pt x="2446" y="1797"/>
                    <a:pt x="2446" y="1797"/>
                  </a:cubicBezTo>
                  <a:cubicBezTo>
                    <a:pt x="2464" y="1817"/>
                    <a:pt x="2484" y="1841"/>
                    <a:pt x="2498" y="1856"/>
                  </a:cubicBezTo>
                  <a:cubicBezTo>
                    <a:pt x="2507" y="1841"/>
                    <a:pt x="2514" y="1821"/>
                    <a:pt x="2518" y="1794"/>
                  </a:cubicBezTo>
                  <a:cubicBezTo>
                    <a:pt x="2543" y="1794"/>
                    <a:pt x="2543" y="1794"/>
                    <a:pt x="2543" y="1794"/>
                  </a:cubicBezTo>
                  <a:cubicBezTo>
                    <a:pt x="2538" y="1827"/>
                    <a:pt x="2528" y="1854"/>
                    <a:pt x="2513" y="1872"/>
                  </a:cubicBezTo>
                  <a:close/>
                  <a:moveTo>
                    <a:pt x="2417" y="1744"/>
                  </a:moveTo>
                  <a:cubicBezTo>
                    <a:pt x="2417" y="1759"/>
                    <a:pt x="2424" y="1771"/>
                    <a:pt x="2433" y="1782"/>
                  </a:cubicBezTo>
                  <a:cubicBezTo>
                    <a:pt x="2455" y="1770"/>
                    <a:pt x="2468" y="1758"/>
                    <a:pt x="2468" y="1740"/>
                  </a:cubicBezTo>
                  <a:cubicBezTo>
                    <a:pt x="2468" y="1727"/>
                    <a:pt x="2461" y="1713"/>
                    <a:pt x="2444" y="1713"/>
                  </a:cubicBezTo>
                  <a:cubicBezTo>
                    <a:pt x="2426" y="1713"/>
                    <a:pt x="2417" y="1727"/>
                    <a:pt x="2417" y="1744"/>
                  </a:cubicBezTo>
                  <a:close/>
                  <a:moveTo>
                    <a:pt x="2482" y="1873"/>
                  </a:moveTo>
                  <a:cubicBezTo>
                    <a:pt x="2469" y="1859"/>
                    <a:pt x="2445" y="1833"/>
                    <a:pt x="2422" y="1806"/>
                  </a:cubicBezTo>
                  <a:cubicBezTo>
                    <a:pt x="2411" y="1814"/>
                    <a:pt x="2394" y="1827"/>
                    <a:pt x="2394" y="1849"/>
                  </a:cubicBezTo>
                  <a:cubicBezTo>
                    <a:pt x="2394" y="1874"/>
                    <a:pt x="2412" y="1892"/>
                    <a:pt x="2438" y="1892"/>
                  </a:cubicBezTo>
                  <a:cubicBezTo>
                    <a:pt x="2456" y="1892"/>
                    <a:pt x="2472" y="1884"/>
                    <a:pt x="2482" y="1873"/>
                  </a:cubicBezTo>
                  <a:close/>
                  <a:moveTo>
                    <a:pt x="2738" y="1717"/>
                  </a:moveTo>
                  <a:cubicBezTo>
                    <a:pt x="2756" y="1717"/>
                    <a:pt x="2770" y="1721"/>
                    <a:pt x="2781" y="1726"/>
                  </a:cubicBezTo>
                  <a:cubicBezTo>
                    <a:pt x="2787" y="1704"/>
                    <a:pt x="2787" y="1704"/>
                    <a:pt x="2787" y="1704"/>
                  </a:cubicBezTo>
                  <a:cubicBezTo>
                    <a:pt x="2780" y="1700"/>
                    <a:pt x="2763" y="1694"/>
                    <a:pt x="2737" y="1694"/>
                  </a:cubicBezTo>
                  <a:cubicBezTo>
                    <a:pt x="2671" y="1694"/>
                    <a:pt x="2626" y="1739"/>
                    <a:pt x="2626" y="1805"/>
                  </a:cubicBezTo>
                  <a:cubicBezTo>
                    <a:pt x="2626" y="1875"/>
                    <a:pt x="2671" y="1913"/>
                    <a:pt x="2731" y="1913"/>
                  </a:cubicBezTo>
                  <a:cubicBezTo>
                    <a:pt x="2757" y="1913"/>
                    <a:pt x="2777" y="1908"/>
                    <a:pt x="2787" y="1903"/>
                  </a:cubicBezTo>
                  <a:cubicBezTo>
                    <a:pt x="2781" y="1881"/>
                    <a:pt x="2781" y="1881"/>
                    <a:pt x="2781" y="1881"/>
                  </a:cubicBezTo>
                  <a:cubicBezTo>
                    <a:pt x="2770" y="1886"/>
                    <a:pt x="2753" y="1890"/>
                    <a:pt x="2737" y="1890"/>
                  </a:cubicBezTo>
                  <a:cubicBezTo>
                    <a:pt x="2685" y="1890"/>
                    <a:pt x="2655" y="1856"/>
                    <a:pt x="2655" y="1805"/>
                  </a:cubicBezTo>
                  <a:cubicBezTo>
                    <a:pt x="2655" y="1749"/>
                    <a:pt x="2688" y="1717"/>
                    <a:pt x="2738" y="1717"/>
                  </a:cubicBezTo>
                  <a:close/>
                  <a:moveTo>
                    <a:pt x="2958" y="1832"/>
                  </a:moveTo>
                  <a:cubicBezTo>
                    <a:pt x="2958" y="1888"/>
                    <a:pt x="2919" y="1913"/>
                    <a:pt x="2882" y="1913"/>
                  </a:cubicBezTo>
                  <a:cubicBezTo>
                    <a:pt x="2841" y="1913"/>
                    <a:pt x="2809" y="1883"/>
                    <a:pt x="2809" y="1835"/>
                  </a:cubicBezTo>
                  <a:cubicBezTo>
                    <a:pt x="2809" y="1784"/>
                    <a:pt x="2842" y="1754"/>
                    <a:pt x="2885" y="1754"/>
                  </a:cubicBezTo>
                  <a:cubicBezTo>
                    <a:pt x="2928" y="1754"/>
                    <a:pt x="2958" y="1786"/>
                    <a:pt x="2958" y="1832"/>
                  </a:cubicBezTo>
                  <a:close/>
                  <a:moveTo>
                    <a:pt x="2929" y="1833"/>
                  </a:moveTo>
                  <a:cubicBezTo>
                    <a:pt x="2929" y="1807"/>
                    <a:pt x="2917" y="1775"/>
                    <a:pt x="2884" y="1775"/>
                  </a:cubicBezTo>
                  <a:cubicBezTo>
                    <a:pt x="2851" y="1775"/>
                    <a:pt x="2837" y="1805"/>
                    <a:pt x="2837" y="1834"/>
                  </a:cubicBezTo>
                  <a:cubicBezTo>
                    <a:pt x="2837" y="1867"/>
                    <a:pt x="2856" y="1892"/>
                    <a:pt x="2883" y="1892"/>
                  </a:cubicBezTo>
                  <a:cubicBezTo>
                    <a:pt x="2910" y="1892"/>
                    <a:pt x="2929" y="1867"/>
                    <a:pt x="2929" y="1833"/>
                  </a:cubicBezTo>
                  <a:close/>
                  <a:moveTo>
                    <a:pt x="3068" y="1754"/>
                  </a:moveTo>
                  <a:cubicBezTo>
                    <a:pt x="3043" y="1754"/>
                    <a:pt x="3026" y="1768"/>
                    <a:pt x="3018" y="1783"/>
                  </a:cubicBezTo>
                  <a:cubicBezTo>
                    <a:pt x="3017" y="1783"/>
                    <a:pt x="3017" y="1783"/>
                    <a:pt x="3017" y="1783"/>
                  </a:cubicBezTo>
                  <a:cubicBezTo>
                    <a:pt x="3016" y="1757"/>
                    <a:pt x="3016" y="1757"/>
                    <a:pt x="3016" y="1757"/>
                  </a:cubicBezTo>
                  <a:cubicBezTo>
                    <a:pt x="2991" y="1757"/>
                    <a:pt x="2991" y="1757"/>
                    <a:pt x="2991" y="1757"/>
                  </a:cubicBezTo>
                  <a:cubicBezTo>
                    <a:pt x="2992" y="1770"/>
                    <a:pt x="2993" y="1783"/>
                    <a:pt x="2993" y="1799"/>
                  </a:cubicBezTo>
                  <a:cubicBezTo>
                    <a:pt x="2993" y="1910"/>
                    <a:pt x="2993" y="1910"/>
                    <a:pt x="2993" y="1910"/>
                  </a:cubicBezTo>
                  <a:cubicBezTo>
                    <a:pt x="3020" y="1910"/>
                    <a:pt x="3020" y="1910"/>
                    <a:pt x="3020" y="1910"/>
                  </a:cubicBezTo>
                  <a:cubicBezTo>
                    <a:pt x="3020" y="1818"/>
                    <a:pt x="3020" y="1818"/>
                    <a:pt x="3020" y="1818"/>
                  </a:cubicBezTo>
                  <a:cubicBezTo>
                    <a:pt x="3020" y="1813"/>
                    <a:pt x="3021" y="1809"/>
                    <a:pt x="3022" y="1805"/>
                  </a:cubicBezTo>
                  <a:cubicBezTo>
                    <a:pt x="3027" y="1790"/>
                    <a:pt x="3041" y="1777"/>
                    <a:pt x="3059" y="1777"/>
                  </a:cubicBezTo>
                  <a:cubicBezTo>
                    <a:pt x="3085" y="1777"/>
                    <a:pt x="3094" y="1797"/>
                    <a:pt x="3094" y="1822"/>
                  </a:cubicBezTo>
                  <a:cubicBezTo>
                    <a:pt x="3094" y="1910"/>
                    <a:pt x="3094" y="1910"/>
                    <a:pt x="3094" y="1910"/>
                  </a:cubicBezTo>
                  <a:cubicBezTo>
                    <a:pt x="3122" y="1910"/>
                    <a:pt x="3122" y="1910"/>
                    <a:pt x="3122" y="1910"/>
                  </a:cubicBezTo>
                  <a:cubicBezTo>
                    <a:pt x="3122" y="1819"/>
                    <a:pt x="3122" y="1819"/>
                    <a:pt x="3122" y="1819"/>
                  </a:cubicBezTo>
                  <a:cubicBezTo>
                    <a:pt x="3122" y="1766"/>
                    <a:pt x="3089" y="1754"/>
                    <a:pt x="3068" y="1754"/>
                  </a:cubicBezTo>
                  <a:close/>
                  <a:moveTo>
                    <a:pt x="3216" y="1821"/>
                  </a:moveTo>
                  <a:cubicBezTo>
                    <a:pt x="3196" y="1814"/>
                    <a:pt x="3187" y="1808"/>
                    <a:pt x="3187" y="1795"/>
                  </a:cubicBezTo>
                  <a:cubicBezTo>
                    <a:pt x="3187" y="1784"/>
                    <a:pt x="3196" y="1775"/>
                    <a:pt x="3212" y="1775"/>
                  </a:cubicBezTo>
                  <a:cubicBezTo>
                    <a:pt x="3227" y="1775"/>
                    <a:pt x="3238" y="1780"/>
                    <a:pt x="3244" y="1783"/>
                  </a:cubicBezTo>
                  <a:cubicBezTo>
                    <a:pt x="3250" y="1763"/>
                    <a:pt x="3250" y="1763"/>
                    <a:pt x="3250" y="1763"/>
                  </a:cubicBezTo>
                  <a:cubicBezTo>
                    <a:pt x="3242" y="1758"/>
                    <a:pt x="3228" y="1754"/>
                    <a:pt x="3213" y="1754"/>
                  </a:cubicBezTo>
                  <a:cubicBezTo>
                    <a:pt x="3180" y="1754"/>
                    <a:pt x="3161" y="1774"/>
                    <a:pt x="3161" y="1799"/>
                  </a:cubicBezTo>
                  <a:cubicBezTo>
                    <a:pt x="3161" y="1817"/>
                    <a:pt x="3173" y="1832"/>
                    <a:pt x="3201" y="1842"/>
                  </a:cubicBezTo>
                  <a:cubicBezTo>
                    <a:pt x="3221" y="1849"/>
                    <a:pt x="3229" y="1856"/>
                    <a:pt x="3229" y="1870"/>
                  </a:cubicBezTo>
                  <a:cubicBezTo>
                    <a:pt x="3229" y="1882"/>
                    <a:pt x="3220" y="1892"/>
                    <a:pt x="3200" y="1892"/>
                  </a:cubicBezTo>
                  <a:cubicBezTo>
                    <a:pt x="3186" y="1892"/>
                    <a:pt x="3171" y="1887"/>
                    <a:pt x="3163" y="1881"/>
                  </a:cubicBezTo>
                  <a:cubicBezTo>
                    <a:pt x="3156" y="1902"/>
                    <a:pt x="3156" y="1902"/>
                    <a:pt x="3156" y="1902"/>
                  </a:cubicBezTo>
                  <a:cubicBezTo>
                    <a:pt x="3167" y="1909"/>
                    <a:pt x="3182" y="1913"/>
                    <a:pt x="3199" y="1913"/>
                  </a:cubicBezTo>
                  <a:cubicBezTo>
                    <a:pt x="3235" y="1913"/>
                    <a:pt x="3256" y="1894"/>
                    <a:pt x="3256" y="1867"/>
                  </a:cubicBezTo>
                  <a:cubicBezTo>
                    <a:pt x="3256" y="1844"/>
                    <a:pt x="3242" y="1831"/>
                    <a:pt x="3216" y="1821"/>
                  </a:cubicBezTo>
                  <a:close/>
                  <a:moveTo>
                    <a:pt x="3419" y="1757"/>
                  </a:moveTo>
                  <a:cubicBezTo>
                    <a:pt x="3391" y="1757"/>
                    <a:pt x="3391" y="1757"/>
                    <a:pt x="3391" y="1757"/>
                  </a:cubicBezTo>
                  <a:cubicBezTo>
                    <a:pt x="3391" y="1851"/>
                    <a:pt x="3391" y="1851"/>
                    <a:pt x="3391" y="1851"/>
                  </a:cubicBezTo>
                  <a:cubicBezTo>
                    <a:pt x="3391" y="1856"/>
                    <a:pt x="3390" y="1861"/>
                    <a:pt x="3388" y="1865"/>
                  </a:cubicBezTo>
                  <a:cubicBezTo>
                    <a:pt x="3383" y="1877"/>
                    <a:pt x="3370" y="1890"/>
                    <a:pt x="3352" y="1890"/>
                  </a:cubicBezTo>
                  <a:cubicBezTo>
                    <a:pt x="3327" y="1890"/>
                    <a:pt x="3318" y="1871"/>
                    <a:pt x="3318" y="1842"/>
                  </a:cubicBezTo>
                  <a:cubicBezTo>
                    <a:pt x="3318" y="1757"/>
                    <a:pt x="3318" y="1757"/>
                    <a:pt x="3318" y="1757"/>
                  </a:cubicBezTo>
                  <a:cubicBezTo>
                    <a:pt x="3290" y="1757"/>
                    <a:pt x="3290" y="1757"/>
                    <a:pt x="3290" y="1757"/>
                  </a:cubicBezTo>
                  <a:cubicBezTo>
                    <a:pt x="3290" y="1846"/>
                    <a:pt x="3290" y="1846"/>
                    <a:pt x="3290" y="1846"/>
                  </a:cubicBezTo>
                  <a:cubicBezTo>
                    <a:pt x="3290" y="1900"/>
                    <a:pt x="3319" y="1913"/>
                    <a:pt x="3343" y="1913"/>
                  </a:cubicBezTo>
                  <a:cubicBezTo>
                    <a:pt x="3370" y="1913"/>
                    <a:pt x="3386" y="1897"/>
                    <a:pt x="3393" y="1885"/>
                  </a:cubicBezTo>
                  <a:cubicBezTo>
                    <a:pt x="3394" y="1885"/>
                    <a:pt x="3394" y="1885"/>
                    <a:pt x="3394" y="1885"/>
                  </a:cubicBezTo>
                  <a:cubicBezTo>
                    <a:pt x="3395" y="1910"/>
                    <a:pt x="3395" y="1910"/>
                    <a:pt x="3395" y="1910"/>
                  </a:cubicBezTo>
                  <a:cubicBezTo>
                    <a:pt x="3420" y="1910"/>
                    <a:pt x="3420" y="1910"/>
                    <a:pt x="3420" y="1910"/>
                  </a:cubicBezTo>
                  <a:cubicBezTo>
                    <a:pt x="3419" y="1898"/>
                    <a:pt x="3419" y="1884"/>
                    <a:pt x="3419" y="1868"/>
                  </a:cubicBezTo>
                  <a:lnTo>
                    <a:pt x="3419" y="1757"/>
                  </a:lnTo>
                  <a:close/>
                  <a:moveTo>
                    <a:pt x="3464" y="1910"/>
                  </a:moveTo>
                  <a:cubicBezTo>
                    <a:pt x="3492" y="1910"/>
                    <a:pt x="3492" y="1910"/>
                    <a:pt x="3492" y="1910"/>
                  </a:cubicBezTo>
                  <a:cubicBezTo>
                    <a:pt x="3492" y="1686"/>
                    <a:pt x="3492" y="1686"/>
                    <a:pt x="3492" y="1686"/>
                  </a:cubicBezTo>
                  <a:cubicBezTo>
                    <a:pt x="3464" y="1686"/>
                    <a:pt x="3464" y="1686"/>
                    <a:pt x="3464" y="1686"/>
                  </a:cubicBezTo>
                  <a:lnTo>
                    <a:pt x="3464" y="1910"/>
                  </a:lnTo>
                  <a:close/>
                  <a:moveTo>
                    <a:pt x="3572" y="1714"/>
                  </a:moveTo>
                  <a:cubicBezTo>
                    <a:pt x="3545" y="1721"/>
                    <a:pt x="3545" y="1721"/>
                    <a:pt x="3545" y="1721"/>
                  </a:cubicBezTo>
                  <a:cubicBezTo>
                    <a:pt x="3545" y="1757"/>
                    <a:pt x="3545" y="1757"/>
                    <a:pt x="3545" y="1757"/>
                  </a:cubicBezTo>
                  <a:cubicBezTo>
                    <a:pt x="3521" y="1757"/>
                    <a:pt x="3521" y="1757"/>
                    <a:pt x="3521" y="1757"/>
                  </a:cubicBezTo>
                  <a:cubicBezTo>
                    <a:pt x="3521" y="1778"/>
                    <a:pt x="3521" y="1778"/>
                    <a:pt x="3521" y="1778"/>
                  </a:cubicBezTo>
                  <a:cubicBezTo>
                    <a:pt x="3545" y="1778"/>
                    <a:pt x="3545" y="1778"/>
                    <a:pt x="3545" y="1778"/>
                  </a:cubicBezTo>
                  <a:cubicBezTo>
                    <a:pt x="3545" y="1861"/>
                    <a:pt x="3545" y="1861"/>
                    <a:pt x="3545" y="1861"/>
                  </a:cubicBezTo>
                  <a:cubicBezTo>
                    <a:pt x="3545" y="1879"/>
                    <a:pt x="3548" y="1893"/>
                    <a:pt x="3555" y="1901"/>
                  </a:cubicBezTo>
                  <a:cubicBezTo>
                    <a:pt x="3562" y="1909"/>
                    <a:pt x="3572" y="1913"/>
                    <a:pt x="3585" y="1913"/>
                  </a:cubicBezTo>
                  <a:cubicBezTo>
                    <a:pt x="3596" y="1913"/>
                    <a:pt x="3604" y="1911"/>
                    <a:pt x="3610" y="1909"/>
                  </a:cubicBezTo>
                  <a:cubicBezTo>
                    <a:pt x="3609" y="1888"/>
                    <a:pt x="3609" y="1888"/>
                    <a:pt x="3609" y="1888"/>
                  </a:cubicBezTo>
                  <a:cubicBezTo>
                    <a:pt x="3605" y="1889"/>
                    <a:pt x="3600" y="1890"/>
                    <a:pt x="3592" y="1890"/>
                  </a:cubicBezTo>
                  <a:cubicBezTo>
                    <a:pt x="3577" y="1890"/>
                    <a:pt x="3572" y="1879"/>
                    <a:pt x="3572" y="1860"/>
                  </a:cubicBezTo>
                  <a:cubicBezTo>
                    <a:pt x="3572" y="1778"/>
                    <a:pt x="3572" y="1778"/>
                    <a:pt x="3572" y="1778"/>
                  </a:cubicBezTo>
                  <a:cubicBezTo>
                    <a:pt x="3611" y="1778"/>
                    <a:pt x="3611" y="1778"/>
                    <a:pt x="3611" y="1778"/>
                  </a:cubicBezTo>
                  <a:cubicBezTo>
                    <a:pt x="3611" y="1757"/>
                    <a:pt x="3611" y="1757"/>
                    <a:pt x="3611" y="1757"/>
                  </a:cubicBezTo>
                  <a:cubicBezTo>
                    <a:pt x="3572" y="1757"/>
                    <a:pt x="3572" y="1757"/>
                    <a:pt x="3572" y="1757"/>
                  </a:cubicBezTo>
                  <a:lnTo>
                    <a:pt x="3572" y="1714"/>
                  </a:lnTo>
                  <a:close/>
                  <a:moveTo>
                    <a:pt x="3749" y="1873"/>
                  </a:moveTo>
                  <a:cubicBezTo>
                    <a:pt x="3749" y="1886"/>
                    <a:pt x="3750" y="1899"/>
                    <a:pt x="3752" y="1910"/>
                  </a:cubicBezTo>
                  <a:cubicBezTo>
                    <a:pt x="3727" y="1910"/>
                    <a:pt x="3727" y="1910"/>
                    <a:pt x="3727" y="1910"/>
                  </a:cubicBezTo>
                  <a:cubicBezTo>
                    <a:pt x="3724" y="1890"/>
                    <a:pt x="3724" y="1890"/>
                    <a:pt x="3724" y="1890"/>
                  </a:cubicBezTo>
                  <a:cubicBezTo>
                    <a:pt x="3724" y="1890"/>
                    <a:pt x="3724" y="1890"/>
                    <a:pt x="3724" y="1890"/>
                  </a:cubicBezTo>
                  <a:cubicBezTo>
                    <a:pt x="3715" y="1902"/>
                    <a:pt x="3699" y="1913"/>
                    <a:pt x="3677" y="1913"/>
                  </a:cubicBezTo>
                  <a:cubicBezTo>
                    <a:pt x="3646" y="1913"/>
                    <a:pt x="3630" y="1891"/>
                    <a:pt x="3630" y="1869"/>
                  </a:cubicBezTo>
                  <a:cubicBezTo>
                    <a:pt x="3630" y="1833"/>
                    <a:pt x="3663" y="1812"/>
                    <a:pt x="3722" y="1813"/>
                  </a:cubicBezTo>
                  <a:cubicBezTo>
                    <a:pt x="3722" y="1810"/>
                    <a:pt x="3722" y="1810"/>
                    <a:pt x="3722" y="1810"/>
                  </a:cubicBezTo>
                  <a:cubicBezTo>
                    <a:pt x="3722" y="1797"/>
                    <a:pt x="3719" y="1774"/>
                    <a:pt x="3687" y="1774"/>
                  </a:cubicBezTo>
                  <a:cubicBezTo>
                    <a:pt x="3673" y="1774"/>
                    <a:pt x="3658" y="1779"/>
                    <a:pt x="3648" y="1786"/>
                  </a:cubicBezTo>
                  <a:cubicBezTo>
                    <a:pt x="3641" y="1767"/>
                    <a:pt x="3641" y="1767"/>
                    <a:pt x="3641" y="1767"/>
                  </a:cubicBezTo>
                  <a:cubicBezTo>
                    <a:pt x="3654" y="1759"/>
                    <a:pt x="3672" y="1754"/>
                    <a:pt x="3691" y="1754"/>
                  </a:cubicBezTo>
                  <a:cubicBezTo>
                    <a:pt x="3738" y="1754"/>
                    <a:pt x="3749" y="1786"/>
                    <a:pt x="3749" y="1816"/>
                  </a:cubicBezTo>
                  <a:lnTo>
                    <a:pt x="3749" y="1873"/>
                  </a:lnTo>
                  <a:close/>
                  <a:moveTo>
                    <a:pt x="3723" y="1832"/>
                  </a:moveTo>
                  <a:cubicBezTo>
                    <a:pt x="3692" y="1831"/>
                    <a:pt x="3658" y="1837"/>
                    <a:pt x="3658" y="1866"/>
                  </a:cubicBezTo>
                  <a:cubicBezTo>
                    <a:pt x="3658" y="1884"/>
                    <a:pt x="3670" y="1893"/>
                    <a:pt x="3684" y="1893"/>
                  </a:cubicBezTo>
                  <a:cubicBezTo>
                    <a:pt x="3704" y="1893"/>
                    <a:pt x="3717" y="1880"/>
                    <a:pt x="3721" y="1867"/>
                  </a:cubicBezTo>
                  <a:cubicBezTo>
                    <a:pt x="3722" y="1864"/>
                    <a:pt x="3723" y="1861"/>
                    <a:pt x="3723" y="1858"/>
                  </a:cubicBezTo>
                  <a:lnTo>
                    <a:pt x="3723" y="1832"/>
                  </a:lnTo>
                  <a:close/>
                  <a:moveTo>
                    <a:pt x="3870" y="1754"/>
                  </a:moveTo>
                  <a:cubicBezTo>
                    <a:pt x="3844" y="1754"/>
                    <a:pt x="3827" y="1768"/>
                    <a:pt x="3819" y="1783"/>
                  </a:cubicBezTo>
                  <a:cubicBezTo>
                    <a:pt x="3819" y="1783"/>
                    <a:pt x="3819" y="1783"/>
                    <a:pt x="3819" y="1783"/>
                  </a:cubicBezTo>
                  <a:cubicBezTo>
                    <a:pt x="3817" y="1757"/>
                    <a:pt x="3817" y="1757"/>
                    <a:pt x="3817" y="1757"/>
                  </a:cubicBezTo>
                  <a:cubicBezTo>
                    <a:pt x="3792" y="1757"/>
                    <a:pt x="3792" y="1757"/>
                    <a:pt x="3792" y="1757"/>
                  </a:cubicBezTo>
                  <a:cubicBezTo>
                    <a:pt x="3793" y="1770"/>
                    <a:pt x="3794" y="1783"/>
                    <a:pt x="3794" y="1799"/>
                  </a:cubicBezTo>
                  <a:cubicBezTo>
                    <a:pt x="3794" y="1910"/>
                    <a:pt x="3794" y="1910"/>
                    <a:pt x="3794" y="1910"/>
                  </a:cubicBezTo>
                  <a:cubicBezTo>
                    <a:pt x="3821" y="1910"/>
                    <a:pt x="3821" y="1910"/>
                    <a:pt x="3821" y="1910"/>
                  </a:cubicBezTo>
                  <a:cubicBezTo>
                    <a:pt x="3821" y="1818"/>
                    <a:pt x="3821" y="1818"/>
                    <a:pt x="3821" y="1818"/>
                  </a:cubicBezTo>
                  <a:cubicBezTo>
                    <a:pt x="3821" y="1813"/>
                    <a:pt x="3822" y="1809"/>
                    <a:pt x="3823" y="1805"/>
                  </a:cubicBezTo>
                  <a:cubicBezTo>
                    <a:pt x="3828" y="1790"/>
                    <a:pt x="3842" y="1777"/>
                    <a:pt x="3860" y="1777"/>
                  </a:cubicBezTo>
                  <a:cubicBezTo>
                    <a:pt x="3887" y="1777"/>
                    <a:pt x="3896" y="1797"/>
                    <a:pt x="3896" y="1822"/>
                  </a:cubicBezTo>
                  <a:cubicBezTo>
                    <a:pt x="3896" y="1910"/>
                    <a:pt x="3896" y="1910"/>
                    <a:pt x="3896" y="1910"/>
                  </a:cubicBezTo>
                  <a:cubicBezTo>
                    <a:pt x="3923" y="1910"/>
                    <a:pt x="3923" y="1910"/>
                    <a:pt x="3923" y="1910"/>
                  </a:cubicBezTo>
                  <a:cubicBezTo>
                    <a:pt x="3923" y="1819"/>
                    <a:pt x="3923" y="1819"/>
                    <a:pt x="3923" y="1819"/>
                  </a:cubicBezTo>
                  <a:cubicBezTo>
                    <a:pt x="3923" y="1766"/>
                    <a:pt x="3891" y="1754"/>
                    <a:pt x="3870" y="1754"/>
                  </a:cubicBezTo>
                  <a:close/>
                  <a:moveTo>
                    <a:pt x="4039" y="1776"/>
                  </a:moveTo>
                  <a:cubicBezTo>
                    <a:pt x="4054" y="1776"/>
                    <a:pt x="4064" y="1780"/>
                    <a:pt x="4071" y="1783"/>
                  </a:cubicBezTo>
                  <a:cubicBezTo>
                    <a:pt x="4077" y="1762"/>
                    <a:pt x="4077" y="1762"/>
                    <a:pt x="4077" y="1762"/>
                  </a:cubicBezTo>
                  <a:cubicBezTo>
                    <a:pt x="4070" y="1758"/>
                    <a:pt x="4055" y="1754"/>
                    <a:pt x="4039" y="1754"/>
                  </a:cubicBezTo>
                  <a:cubicBezTo>
                    <a:pt x="3989" y="1754"/>
                    <a:pt x="3957" y="1788"/>
                    <a:pt x="3957" y="1835"/>
                  </a:cubicBezTo>
                  <a:cubicBezTo>
                    <a:pt x="3957" y="1882"/>
                    <a:pt x="3987" y="1913"/>
                    <a:pt x="4033" y="1913"/>
                  </a:cubicBezTo>
                  <a:cubicBezTo>
                    <a:pt x="4053" y="1913"/>
                    <a:pt x="4069" y="1908"/>
                    <a:pt x="4077" y="1904"/>
                  </a:cubicBezTo>
                  <a:cubicBezTo>
                    <a:pt x="4072" y="1883"/>
                    <a:pt x="4072" y="1883"/>
                    <a:pt x="4072" y="1883"/>
                  </a:cubicBezTo>
                  <a:cubicBezTo>
                    <a:pt x="4064" y="1887"/>
                    <a:pt x="4054" y="1891"/>
                    <a:pt x="4038" y="1891"/>
                  </a:cubicBezTo>
                  <a:cubicBezTo>
                    <a:pt x="4008" y="1891"/>
                    <a:pt x="3985" y="1869"/>
                    <a:pt x="3985" y="1834"/>
                  </a:cubicBezTo>
                  <a:cubicBezTo>
                    <a:pt x="3985" y="1802"/>
                    <a:pt x="4004" y="1776"/>
                    <a:pt x="4039" y="1776"/>
                  </a:cubicBezTo>
                  <a:close/>
                  <a:moveTo>
                    <a:pt x="4203" y="1757"/>
                  </a:moveTo>
                  <a:cubicBezTo>
                    <a:pt x="4172" y="1847"/>
                    <a:pt x="4172" y="1847"/>
                    <a:pt x="4172" y="1847"/>
                  </a:cubicBezTo>
                  <a:cubicBezTo>
                    <a:pt x="4169" y="1858"/>
                    <a:pt x="4165" y="1869"/>
                    <a:pt x="4163" y="1878"/>
                  </a:cubicBezTo>
                  <a:cubicBezTo>
                    <a:pt x="4162" y="1878"/>
                    <a:pt x="4162" y="1878"/>
                    <a:pt x="4162" y="1878"/>
                  </a:cubicBezTo>
                  <a:cubicBezTo>
                    <a:pt x="4159" y="1869"/>
                    <a:pt x="4156" y="1857"/>
                    <a:pt x="4152" y="1847"/>
                  </a:cubicBezTo>
                  <a:cubicBezTo>
                    <a:pt x="4119" y="1757"/>
                    <a:pt x="4119" y="1757"/>
                    <a:pt x="4119" y="1757"/>
                  </a:cubicBezTo>
                  <a:cubicBezTo>
                    <a:pt x="4089" y="1757"/>
                    <a:pt x="4089" y="1757"/>
                    <a:pt x="4089" y="1757"/>
                  </a:cubicBezTo>
                  <a:cubicBezTo>
                    <a:pt x="4145" y="1898"/>
                    <a:pt x="4145" y="1898"/>
                    <a:pt x="4145" y="1898"/>
                  </a:cubicBezTo>
                  <a:cubicBezTo>
                    <a:pt x="4146" y="1901"/>
                    <a:pt x="4147" y="1903"/>
                    <a:pt x="4147" y="1905"/>
                  </a:cubicBezTo>
                  <a:cubicBezTo>
                    <a:pt x="4147" y="1906"/>
                    <a:pt x="4146" y="1909"/>
                    <a:pt x="4145" y="1911"/>
                  </a:cubicBezTo>
                  <a:cubicBezTo>
                    <a:pt x="4138" y="1926"/>
                    <a:pt x="4129" y="1936"/>
                    <a:pt x="4121" y="1942"/>
                  </a:cubicBezTo>
                  <a:cubicBezTo>
                    <a:pt x="4113" y="1949"/>
                    <a:pt x="4104" y="1954"/>
                    <a:pt x="4097" y="1956"/>
                  </a:cubicBezTo>
                  <a:cubicBezTo>
                    <a:pt x="4104" y="1979"/>
                    <a:pt x="4104" y="1979"/>
                    <a:pt x="4104" y="1979"/>
                  </a:cubicBezTo>
                  <a:cubicBezTo>
                    <a:pt x="4111" y="1978"/>
                    <a:pt x="4125" y="1973"/>
                    <a:pt x="4138" y="1961"/>
                  </a:cubicBezTo>
                  <a:cubicBezTo>
                    <a:pt x="4157" y="1945"/>
                    <a:pt x="4170" y="1918"/>
                    <a:pt x="4190" y="1866"/>
                  </a:cubicBezTo>
                  <a:cubicBezTo>
                    <a:pt x="4232" y="1757"/>
                    <a:pt x="4232" y="1757"/>
                    <a:pt x="4232" y="1757"/>
                  </a:cubicBezTo>
                  <a:lnTo>
                    <a:pt x="4203" y="175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4763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1" r:id="rId4"/>
    <p:sldLayoutId id="2147483665" r:id="rId5"/>
    <p:sldLayoutId id="2147483650" r:id="rId6"/>
    <p:sldLayoutId id="2147483662" r:id="rId7"/>
    <p:sldLayoutId id="2147483652" r:id="rId8"/>
    <p:sldLayoutId id="2147483654" r:id="rId9"/>
    <p:sldLayoutId id="2147483664" r:id="rId10"/>
    <p:sldLayoutId id="2147483663" r:id="rId11"/>
    <p:sldLayoutId id="2147483666" r:id="rId12"/>
    <p:sldLayoutId id="2147483668" r:id="rId13"/>
    <p:sldLayoutId id="214748367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115000"/>
        <a:buFont typeface="Calibri" panose="020F050202020403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69875" algn="l" defTabSz="538163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5000"/>
        <a:buFont typeface="Calibri" panose="020F050202020403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82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15000"/>
        <a:buFont typeface="Calibri" panose="020F0502020204030204" pitchFamily="34" charset="0"/>
        <a:buChar char="–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6987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00000"/>
        <a:buFont typeface="Calibri" panose="020F050202020403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4613" indent="-2682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00000"/>
        <a:buFont typeface="Calibri" panose="020F050202020403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49300" y="3036567"/>
            <a:ext cx="9144000" cy="1246495"/>
          </a:xfrm>
        </p:spPr>
        <p:txBody>
          <a:bodyPr/>
          <a:lstStyle/>
          <a:p>
            <a:r>
              <a:rPr lang="en-BE" dirty="0"/>
              <a:t>Comment </a:t>
            </a:r>
            <a:r>
              <a:rPr lang="en-BE" dirty="0" err="1"/>
              <a:t>l’Union</a:t>
            </a:r>
            <a:r>
              <a:rPr lang="en-BE" dirty="0"/>
              <a:t> </a:t>
            </a:r>
            <a:r>
              <a:rPr lang="en-US"/>
              <a:t>e</a:t>
            </a:r>
            <a:r>
              <a:rPr lang="en-BE"/>
              <a:t>uropéenne</a:t>
            </a:r>
            <a:r>
              <a:rPr lang="en-BE" dirty="0"/>
              <a:t> finance-t-elle des projets?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Module 1</a:t>
            </a:r>
          </a:p>
        </p:txBody>
      </p:sp>
    </p:spTree>
    <p:extLst>
      <p:ext uri="{BB962C8B-B14F-4D97-AF65-F5344CB8AC3E}">
        <p14:creationId xmlns:p14="http://schemas.microsoft.com/office/powerpoint/2010/main" val="286368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74C2A43A-4E1B-4798-9445-64BB6F7AC8C6}"/>
              </a:ext>
            </a:extLst>
          </p:cNvPr>
          <p:cNvSpPr/>
          <p:nvPr/>
        </p:nvSpPr>
        <p:spPr>
          <a:xfrm>
            <a:off x="1823484" y="3171106"/>
            <a:ext cx="2418907" cy="244792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>
                <a:solidFill>
                  <a:schemeClr val="tx1"/>
                </a:solidFill>
                <a:latin typeface="Modern Love Caps" panose="04070805081001020A01" pitchFamily="82" charset="0"/>
              </a:rPr>
              <a:t>NDICI:</a:t>
            </a:r>
          </a:p>
          <a:p>
            <a:pPr algn="ctr"/>
            <a:r>
              <a:rPr lang="fr-BE" sz="2400" dirty="0">
                <a:solidFill>
                  <a:schemeClr val="tx1"/>
                </a:solidFill>
                <a:latin typeface="Modern Love Caps" panose="04070805081001020A01" pitchFamily="82" charset="0"/>
              </a:rPr>
              <a:t>UN Instrument financier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D3D127D-7FD7-4545-9F5A-782BCA721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471509"/>
            <a:ext cx="4571329" cy="1627092"/>
          </a:xfrm>
        </p:spPr>
        <p:txBody>
          <a:bodyPr/>
          <a:lstStyle/>
          <a:p>
            <a:r>
              <a:rPr lang="fr-BE" sz="3200" dirty="0"/>
              <a:t>Instrument de voisinage, de coopération au développement et de coopération internationale</a:t>
            </a:r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3519CE90-FFC4-4709-860D-CE6CE7096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fr-BE" sz="1800" b="0" i="0" u="none" strike="noStrike" baseline="0" dirty="0">
              <a:solidFill>
                <a:srgbClr val="000000"/>
              </a:solidFill>
              <a:latin typeface="EC Square Sans Pro"/>
            </a:endParaRPr>
          </a:p>
          <a:p>
            <a:r>
              <a:rPr lang="fr-FR" sz="2000" b="0" i="0" u="none" strike="noStrike" baseline="0" dirty="0">
                <a:solidFill>
                  <a:srgbClr val="000000"/>
                </a:solidFill>
              </a:rPr>
              <a:t>Instrument de voisinage, de développement et de coopération internationale (NDICI)</a:t>
            </a:r>
          </a:p>
          <a:p>
            <a:r>
              <a:rPr lang="fr-FR" sz="2000" b="0" i="0" u="none" strike="noStrike" baseline="0" dirty="0">
                <a:solidFill>
                  <a:srgbClr val="000000"/>
                </a:solidFill>
              </a:rPr>
              <a:t>le principal outil financier de l'UE pour contribuer à l'éradication de la pauvreté et à la promotion du développement durable, de la prospérité, de la paix et de la stabilité</a:t>
            </a:r>
          </a:p>
          <a:p>
            <a:r>
              <a:rPr lang="fr-FR" sz="2000" b="0" i="0" u="none" strike="noStrike" baseline="0" dirty="0">
                <a:solidFill>
                  <a:srgbClr val="000000"/>
                </a:solidFill>
              </a:rPr>
              <a:t>86 milliards d'euros* (en prix de 2018), y compris un complément de 10,5 milliards d'euros pour la garantie d'action extérieure financée dans le cadre du nouvel instrument de relance de l'UE </a:t>
            </a:r>
          </a:p>
          <a:p>
            <a:r>
              <a:rPr lang="fr-FR" sz="2000" b="0" i="0" u="none" strike="noStrike" baseline="0" dirty="0">
                <a:solidFill>
                  <a:srgbClr val="000000"/>
                </a:solidFill>
              </a:rPr>
              <a:t>Plus de 8 % d'augmentation comparé à la proposition de 2018. </a:t>
            </a:r>
            <a:endParaRPr lang="en-US" sz="2000" b="0" i="0" u="none" strike="noStrike" baseline="0" dirty="0">
              <a:solidFill>
                <a:srgbClr val="000000"/>
              </a:solidFill>
            </a:endParaRPr>
          </a:p>
        </p:txBody>
      </p:sp>
      <p:sp>
        <p:nvSpPr>
          <p:cNvPr id="6" name="Phylactère : pensées 5">
            <a:extLst>
              <a:ext uri="{FF2B5EF4-FFF2-40B4-BE49-F238E27FC236}">
                <a16:creationId xmlns:a16="http://schemas.microsoft.com/office/drawing/2014/main" id="{00FA19C5-E64B-4286-AE6B-66C2BF75F66C}"/>
              </a:ext>
            </a:extLst>
          </p:cNvPr>
          <p:cNvSpPr/>
          <p:nvPr/>
        </p:nvSpPr>
        <p:spPr>
          <a:xfrm>
            <a:off x="2644530" y="2391191"/>
            <a:ext cx="1148316" cy="888094"/>
          </a:xfrm>
          <a:prstGeom prst="cloud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2291384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74C2A43A-4E1B-4798-9445-64BB6F7AC8C6}"/>
              </a:ext>
            </a:extLst>
          </p:cNvPr>
          <p:cNvSpPr/>
          <p:nvPr/>
        </p:nvSpPr>
        <p:spPr>
          <a:xfrm>
            <a:off x="1778298" y="2254102"/>
            <a:ext cx="2418907" cy="276001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>
                <a:solidFill>
                  <a:schemeClr val="tx1"/>
                </a:solidFill>
                <a:latin typeface="Modern Love Caps" panose="04070805081001020A01" pitchFamily="82" charset="0"/>
              </a:rPr>
              <a:t>NDICI, </a:t>
            </a:r>
          </a:p>
          <a:p>
            <a:pPr algn="ctr"/>
            <a:r>
              <a:rPr lang="fr-BE" sz="2400" dirty="0">
                <a:solidFill>
                  <a:schemeClr val="tx1"/>
                </a:solidFill>
                <a:latin typeface="Modern Love Caps" panose="04070805081001020A01" pitchFamily="82" charset="0"/>
              </a:rPr>
              <a:t>UN Instrument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D3D127D-7FD7-4545-9F5A-782BCA721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71509"/>
            <a:ext cx="10054998" cy="1627092"/>
          </a:xfrm>
        </p:spPr>
        <p:txBody>
          <a:bodyPr/>
          <a:lstStyle/>
          <a:p>
            <a:r>
              <a:rPr lang="fr-BE" dirty="0"/>
              <a:t>Le </a:t>
            </a:r>
            <a:r>
              <a:rPr lang="fr-BE" dirty="0" err="1"/>
              <a:t>voisiange</a:t>
            </a:r>
            <a:r>
              <a:rPr lang="fr-BE" dirty="0"/>
              <a:t> et le monde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5A61731-A957-437E-8988-49A070086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14DE-94A2-4DD9-BBC6-2A0FE5C7C5DA}" type="slidenum">
              <a:rPr lang="fr-BE" smtClean="0"/>
              <a:t>11</a:t>
            </a:fld>
            <a:endParaRPr lang="fr-BE"/>
          </a:p>
        </p:txBody>
      </p:sp>
      <p:cxnSp>
        <p:nvCxnSpPr>
          <p:cNvPr id="9" name="Connecteur : en arc 8">
            <a:extLst>
              <a:ext uri="{FF2B5EF4-FFF2-40B4-BE49-F238E27FC236}">
                <a16:creationId xmlns:a16="http://schemas.microsoft.com/office/drawing/2014/main" id="{998DD362-DE92-4268-89CE-4BC531DCB029}"/>
              </a:ext>
            </a:extLst>
          </p:cNvPr>
          <p:cNvCxnSpPr>
            <a:cxnSpLocks/>
            <a:stCxn id="7" idx="0"/>
          </p:cNvCxnSpPr>
          <p:nvPr/>
        </p:nvCxnSpPr>
        <p:spPr>
          <a:xfrm rot="5400000" flipH="1" flipV="1">
            <a:off x="7036728" y="-2017534"/>
            <a:ext cx="222660" cy="8320612"/>
          </a:xfrm>
          <a:prstGeom prst="curved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 : en arc 11">
            <a:extLst>
              <a:ext uri="{FF2B5EF4-FFF2-40B4-BE49-F238E27FC236}">
                <a16:creationId xmlns:a16="http://schemas.microsoft.com/office/drawing/2014/main" id="{09A6DF23-C96D-4A4A-90FC-2BC22D95BCAB}"/>
              </a:ext>
            </a:extLst>
          </p:cNvPr>
          <p:cNvCxnSpPr>
            <a:cxnSpLocks/>
            <a:stCxn id="7" idx="2"/>
          </p:cNvCxnSpPr>
          <p:nvPr/>
        </p:nvCxnSpPr>
        <p:spPr>
          <a:xfrm rot="16200000" flipH="1">
            <a:off x="6616545" y="1385327"/>
            <a:ext cx="982642" cy="8240229"/>
          </a:xfrm>
          <a:prstGeom prst="curved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èche : droite à entaille 19">
            <a:extLst>
              <a:ext uri="{FF2B5EF4-FFF2-40B4-BE49-F238E27FC236}">
                <a16:creationId xmlns:a16="http://schemas.microsoft.com/office/drawing/2014/main" id="{362CEC7F-13EB-4C06-97BE-FD632D378AC2}"/>
              </a:ext>
            </a:extLst>
          </p:cNvPr>
          <p:cNvSpPr/>
          <p:nvPr/>
        </p:nvSpPr>
        <p:spPr>
          <a:xfrm rot="10800000">
            <a:off x="4141329" y="3021207"/>
            <a:ext cx="2543837" cy="132861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BFA2C2-C10C-4EE3-923F-CB87A9FB66B8}"/>
              </a:ext>
            </a:extLst>
          </p:cNvPr>
          <p:cNvSpPr/>
          <p:nvPr/>
        </p:nvSpPr>
        <p:spPr>
          <a:xfrm>
            <a:off x="7230305" y="2315004"/>
            <a:ext cx="2838893" cy="11004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chemeClr val="tx1"/>
                </a:solidFill>
              </a:rPr>
              <a:t>Instruments thématiques 2014-2020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60F204A-766D-431F-ACF6-99EE479F2AF9}"/>
              </a:ext>
            </a:extLst>
          </p:cNvPr>
          <p:cNvSpPr/>
          <p:nvPr/>
        </p:nvSpPr>
        <p:spPr>
          <a:xfrm>
            <a:off x="7230306" y="3489902"/>
            <a:ext cx="2838893" cy="110047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chemeClr val="tx1"/>
                </a:solidFill>
              </a:rPr>
              <a:t>Instruments géographiques 2014-2020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C32D812-FD9E-4E6A-90A0-7FA639D8DEB9}"/>
              </a:ext>
            </a:extLst>
          </p:cNvPr>
          <p:cNvSpPr/>
          <p:nvPr/>
        </p:nvSpPr>
        <p:spPr>
          <a:xfrm>
            <a:off x="7230304" y="4651274"/>
            <a:ext cx="2838893" cy="60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chemeClr val="tx1"/>
                </a:solidFill>
              </a:rPr>
              <a:t>Fond européen de développement (FED)</a:t>
            </a:r>
          </a:p>
        </p:txBody>
      </p:sp>
    </p:spTree>
    <p:extLst>
      <p:ext uri="{BB962C8B-B14F-4D97-AF65-F5344CB8AC3E}">
        <p14:creationId xmlns:p14="http://schemas.microsoft.com/office/powerpoint/2010/main" val="53450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E4EC02-6621-481B-B734-C67DCF244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5000" kern="1200" cap="all" spc="100" baseline="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3 </a:t>
            </a:r>
            <a:r>
              <a:rPr lang="en-US" sz="5000" kern="1200" cap="all" spc="100" baseline="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pilliers</a:t>
            </a:r>
            <a:endParaRPr lang="en-US" sz="5000" kern="1200" cap="all" spc="100" baseline="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7" name="Espace réservé du contenu 6" descr="Globe terrestre : Amériques">
            <a:extLst>
              <a:ext uri="{FF2B5EF4-FFF2-40B4-BE49-F238E27FC236}">
                <a16:creationId xmlns:a16="http://schemas.microsoft.com/office/drawing/2014/main" id="{EB8D3D63-5318-4951-A71A-B63FEBCB486E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50465" y="901700"/>
            <a:ext cx="1196975" cy="11969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E3B6178-6EDE-4913-B459-AAC9DC9EF264}"/>
              </a:ext>
            </a:extLst>
          </p:cNvPr>
          <p:cNvSpPr/>
          <p:nvPr/>
        </p:nvSpPr>
        <p:spPr>
          <a:xfrm>
            <a:off x="6375031" y="991727"/>
            <a:ext cx="3381153" cy="11589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3600" dirty="0" err="1">
                <a:solidFill>
                  <a:schemeClr val="tx1"/>
                </a:solidFill>
                <a:latin typeface="Modern Love Caps" panose="04070805081001020A01" pitchFamily="82" charset="0"/>
              </a:rPr>
              <a:t>Geographique</a:t>
            </a:r>
            <a:endParaRPr lang="fr-BE" sz="3600" dirty="0">
              <a:solidFill>
                <a:schemeClr val="tx1"/>
              </a:solidFill>
              <a:latin typeface="Modern Love Caps" panose="04070805081001020A01" pitchFamily="82" charset="0"/>
            </a:endParaRPr>
          </a:p>
        </p:txBody>
      </p:sp>
      <p:pic>
        <p:nvPicPr>
          <p:cNvPr id="15" name="Graphique 14" descr="Symbole de colère">
            <a:extLst>
              <a:ext uri="{FF2B5EF4-FFF2-40B4-BE49-F238E27FC236}">
                <a16:creationId xmlns:a16="http://schemas.microsoft.com/office/drawing/2014/main" id="{116930C5-2C57-45E2-A9C1-B887B71DE2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93958" y="2507475"/>
            <a:ext cx="1065840" cy="10658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2001F17-FC55-4123-8801-B74AF102F207}"/>
              </a:ext>
            </a:extLst>
          </p:cNvPr>
          <p:cNvSpPr/>
          <p:nvPr/>
        </p:nvSpPr>
        <p:spPr>
          <a:xfrm>
            <a:off x="6575185" y="3861758"/>
            <a:ext cx="3381153" cy="11589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3200" dirty="0" err="1">
                <a:solidFill>
                  <a:schemeClr val="tx1"/>
                </a:solidFill>
                <a:latin typeface="Modern Love Caps" panose="04070805081001020A01" pitchFamily="82" charset="0"/>
              </a:rPr>
              <a:t>Reaction</a:t>
            </a:r>
            <a:r>
              <a:rPr lang="fr-BE" sz="3200" dirty="0">
                <a:solidFill>
                  <a:schemeClr val="tx1"/>
                </a:solidFill>
                <a:latin typeface="Modern Love Caps" panose="04070805081001020A01" pitchFamily="82" charset="0"/>
              </a:rPr>
              <a:t> rapide</a:t>
            </a:r>
          </a:p>
        </p:txBody>
      </p:sp>
      <p:pic>
        <p:nvPicPr>
          <p:cNvPr id="18" name="Graphique 17" descr="Jauge">
            <a:extLst>
              <a:ext uri="{FF2B5EF4-FFF2-40B4-BE49-F238E27FC236}">
                <a16:creationId xmlns:a16="http://schemas.microsoft.com/office/drawing/2014/main" id="{429AF26A-AC0A-48AC-B497-D90D66D232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45398" y="3827462"/>
            <a:ext cx="1065840" cy="10658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9010454-E8A6-4AA7-A5FF-7A3B6B9E931B}"/>
              </a:ext>
            </a:extLst>
          </p:cNvPr>
          <p:cNvSpPr/>
          <p:nvPr/>
        </p:nvSpPr>
        <p:spPr>
          <a:xfrm>
            <a:off x="6096000" y="2404823"/>
            <a:ext cx="3381153" cy="11589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3200" dirty="0" err="1">
                <a:solidFill>
                  <a:schemeClr val="tx1"/>
                </a:solidFill>
                <a:latin typeface="Modern Love Caps" panose="04070805081001020A01" pitchFamily="82" charset="0"/>
              </a:rPr>
              <a:t>Thematique</a:t>
            </a:r>
            <a:endParaRPr lang="fr-BE" sz="3200" dirty="0">
              <a:solidFill>
                <a:schemeClr val="tx1"/>
              </a:solidFill>
              <a:latin typeface="Modern Love Caps" panose="04070805081001020A01" pitchFamily="82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5C1AD8-4345-4890-A9BB-58F9264BC5EA}"/>
              </a:ext>
            </a:extLst>
          </p:cNvPr>
          <p:cNvSpPr/>
          <p:nvPr/>
        </p:nvSpPr>
        <p:spPr>
          <a:xfrm>
            <a:off x="1462310" y="5311701"/>
            <a:ext cx="5246834" cy="11589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3200" dirty="0">
                <a:solidFill>
                  <a:schemeClr val="tx1"/>
                </a:solidFill>
                <a:latin typeface="Modern Love Caps" panose="04070805081001020A01" pitchFamily="82" charset="0"/>
              </a:rPr>
              <a:t>…… et une zone de de flexibilité</a:t>
            </a:r>
          </a:p>
        </p:txBody>
      </p:sp>
      <p:pic>
        <p:nvPicPr>
          <p:cNvPr id="22" name="Graphique 21" descr="Tirelire">
            <a:extLst>
              <a:ext uri="{FF2B5EF4-FFF2-40B4-BE49-F238E27FC236}">
                <a16:creationId xmlns:a16="http://schemas.microsoft.com/office/drawing/2014/main" id="{51E11EBD-D19C-4E22-B0E8-7711CEB5F37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09144" y="5042157"/>
            <a:ext cx="1282996" cy="12829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556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agone 11">
            <a:extLst>
              <a:ext uri="{FF2B5EF4-FFF2-40B4-BE49-F238E27FC236}">
                <a16:creationId xmlns:a16="http://schemas.microsoft.com/office/drawing/2014/main" id="{047474DC-6DCC-4D1C-902B-A17101D699B1}"/>
              </a:ext>
            </a:extLst>
          </p:cNvPr>
          <p:cNvSpPr/>
          <p:nvPr/>
        </p:nvSpPr>
        <p:spPr>
          <a:xfrm>
            <a:off x="895968" y="3283270"/>
            <a:ext cx="4389120" cy="1481328"/>
          </a:xfrm>
          <a:prstGeom prst="pentagon">
            <a:avLst/>
          </a:prstGeom>
          <a:solidFill>
            <a:schemeClr val="bg1"/>
          </a:solidFill>
          <a:ln>
            <a:solidFill>
              <a:schemeClr val="bg1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>
                <a:latin typeface="Modern Love Caps" panose="04070805081001020A01" pitchFamily="82" charset="0"/>
              </a:rPr>
              <a:t>ENVELOPPES REGIONALES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55FA9B5-EAA8-46E4-A435-2A5BE3660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Le pilier géographique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13EAF2-CE8C-4834-A6F9-14CB5F67F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BE" dirty="0"/>
          </a:p>
          <a:p>
            <a:r>
              <a:rPr lang="fr-FR" sz="2000" dirty="0"/>
              <a:t>Favoriser le dialogue et la coopération avec les pays tiers. </a:t>
            </a:r>
          </a:p>
          <a:p>
            <a:r>
              <a:rPr lang="fr-FR" sz="2000" dirty="0"/>
              <a:t>Chaque enveloppe régionale sera adaptée aux besoins et aux priorités des pays et régions respectifs, qui refléteront les priorités stratégiques de l'UE. </a:t>
            </a:r>
          </a:p>
          <a:p>
            <a:r>
              <a:rPr lang="fr-FR" sz="2000" dirty="0"/>
              <a:t>Elle aidera également les pays partenaires à faire face à l'impact socio-économique à moyen terme de la COVID-19. </a:t>
            </a:r>
          </a:p>
          <a:p>
            <a:pPr marL="0" indent="0">
              <a:buNone/>
            </a:pPr>
            <a:endParaRPr lang="fr-BE" sz="2000" dirty="0"/>
          </a:p>
        </p:txBody>
      </p:sp>
      <p:pic>
        <p:nvPicPr>
          <p:cNvPr id="11" name="Graphique 10" descr="Globe terrestre : Amériques">
            <a:extLst>
              <a:ext uri="{FF2B5EF4-FFF2-40B4-BE49-F238E27FC236}">
                <a16:creationId xmlns:a16="http://schemas.microsoft.com/office/drawing/2014/main" id="{FBD6031F-EC56-415F-B9D4-C17AA53E91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17133" y="2443006"/>
            <a:ext cx="1346791" cy="13467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283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1C8833-FAD8-4E51-AC51-5E8BA9684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 Pilier géographique: quelques chiffres </a:t>
            </a:r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5F3B5FB9-0008-47E5-92E3-CC6CE46A7E8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753100" y="484209"/>
          <a:ext cx="5678488" cy="5535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4358E6D-3624-487B-99F8-02D7796F4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14DE-94A2-4DD9-BBC6-2A0FE5C7C5DA}" type="slidenum">
              <a:rPr lang="fr-BE" smtClean="0"/>
              <a:t>14</a:t>
            </a:fld>
            <a:endParaRPr lang="fr-BE"/>
          </a:p>
        </p:txBody>
      </p:sp>
      <p:graphicFrame>
        <p:nvGraphicFramePr>
          <p:cNvPr id="12" name="Tableau 12">
            <a:extLst>
              <a:ext uri="{FF2B5EF4-FFF2-40B4-BE49-F238E27FC236}">
                <a16:creationId xmlns:a16="http://schemas.microsoft.com/office/drawing/2014/main" id="{1ABF85DB-6FF0-4EFE-B51A-877A76F96B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269825"/>
              </p:ext>
            </p:extLst>
          </p:nvPr>
        </p:nvGraphicFramePr>
        <p:xfrm>
          <a:off x="986607" y="2712720"/>
          <a:ext cx="4389120" cy="3266440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569393">
                  <a:extLst>
                    <a:ext uri="{9D8B030D-6E8A-4147-A177-3AD203B41FA5}">
                      <a16:colId xmlns:a16="http://schemas.microsoft.com/office/drawing/2014/main" val="35319237"/>
                    </a:ext>
                  </a:extLst>
                </a:gridCol>
                <a:gridCol w="1819727">
                  <a:extLst>
                    <a:ext uri="{9D8B030D-6E8A-4147-A177-3AD203B41FA5}">
                      <a16:colId xmlns:a16="http://schemas.microsoft.com/office/drawing/2014/main" val="225163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BE" sz="1600" dirty="0"/>
                        <a:t>Zone </a:t>
                      </a:r>
                      <a:r>
                        <a:rPr lang="fr-BE" sz="1600" dirty="0" err="1"/>
                        <a:t>géographique</a:t>
                      </a:r>
                      <a:endParaRPr lang="fr-BE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/>
                        <a:t>Allocation</a:t>
                      </a:r>
                      <a:endParaRPr lang="fr-BE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278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1600" dirty="0">
                          <a:latin typeface="+mn-lt"/>
                        </a:rPr>
                        <a:t>Le voisinage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/>
                        <a:t>19,32 milliards d'euros</a:t>
                      </a:r>
                      <a:endParaRPr lang="fr-BE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7988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Afrique sub-saharienne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/>
                        <a:t>29,13 milliards d'euros</a:t>
                      </a:r>
                      <a:endParaRPr lang="fr-BE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126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Asie et Pacifique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/>
                        <a:t>8,48 milliards d'euros</a:t>
                      </a:r>
                      <a:endParaRPr lang="fr-BE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468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Amérique et Caraïbes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/>
                        <a:t>3,39 milliards d'euros</a:t>
                      </a:r>
                      <a:endParaRPr lang="fr-BE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246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1600" b="1" dirty="0">
                          <a:latin typeface="+mn-lt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b="1" dirty="0"/>
                        <a:t>60,39 milliards d'euros</a:t>
                      </a:r>
                      <a:endParaRPr lang="fr-BE" sz="1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543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546029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E4DC3E-87E7-45D1-85D3-4B87E663E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Le pilier thématique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BEA4CC-CE1B-4C2A-8201-C5175D495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Il complétera les activités du pilier géographique, dans la mesure où elles doivent être traitées au niveau mondial.</a:t>
            </a:r>
          </a:p>
          <a:p>
            <a:r>
              <a:rPr lang="fr-FR" sz="2000" dirty="0"/>
              <a:t>Financeront des projets sur les thématiques suivantes: </a:t>
            </a:r>
          </a:p>
          <a:p>
            <a:pPr lvl="1"/>
            <a:r>
              <a:rPr lang="fr-FR" sz="1600" dirty="0"/>
              <a:t>Droits de l'homme et démocratie ; </a:t>
            </a:r>
          </a:p>
          <a:p>
            <a:pPr lvl="1"/>
            <a:r>
              <a:rPr lang="fr-FR" sz="1600" dirty="0"/>
              <a:t>les Organisations de la société civile ;</a:t>
            </a:r>
          </a:p>
          <a:p>
            <a:pPr lvl="1"/>
            <a:r>
              <a:rPr lang="fr-FR" sz="1600" dirty="0"/>
              <a:t>La stabilité et la paix ; </a:t>
            </a:r>
          </a:p>
          <a:p>
            <a:pPr lvl="1"/>
            <a:r>
              <a:rPr lang="fr-FR" sz="1600" dirty="0"/>
              <a:t>Défis mondiaux, pour des questions telles que :</a:t>
            </a:r>
          </a:p>
          <a:p>
            <a:pPr lvl="2"/>
            <a:r>
              <a:rPr lang="fr-FR" sz="1200" dirty="0"/>
              <a:t> la santé,</a:t>
            </a:r>
          </a:p>
          <a:p>
            <a:pPr lvl="2"/>
            <a:r>
              <a:rPr lang="fr-FR" sz="1200" dirty="0"/>
              <a:t> l'éducation,</a:t>
            </a:r>
          </a:p>
          <a:p>
            <a:pPr lvl="2"/>
            <a:r>
              <a:rPr lang="fr-FR" sz="1200" dirty="0"/>
              <a:t>l'autonomisation des femmes et des enfants, </a:t>
            </a:r>
          </a:p>
          <a:p>
            <a:pPr lvl="2"/>
            <a:r>
              <a:rPr lang="fr-FR" sz="1200" dirty="0"/>
              <a:t>la migration et les déplacements forcés,</a:t>
            </a:r>
          </a:p>
          <a:p>
            <a:pPr lvl="2"/>
            <a:r>
              <a:rPr lang="fr-FR" sz="1200" dirty="0"/>
              <a:t> la croissance inclusive, </a:t>
            </a:r>
          </a:p>
          <a:p>
            <a:pPr lvl="2"/>
            <a:r>
              <a:rPr lang="fr-FR" sz="1200" dirty="0"/>
              <a:t>le travail décent, </a:t>
            </a:r>
          </a:p>
          <a:p>
            <a:pPr lvl="2"/>
            <a:r>
              <a:rPr lang="fr-FR" sz="1200" dirty="0"/>
              <a:t>la protection sociale et la sécurité alimentaire. </a:t>
            </a:r>
            <a:endParaRPr lang="en-US" sz="1200" dirty="0"/>
          </a:p>
          <a:p>
            <a:endParaRPr lang="en-US" sz="2000" dirty="0"/>
          </a:p>
        </p:txBody>
      </p:sp>
      <p:pic>
        <p:nvPicPr>
          <p:cNvPr id="7" name="Graphique 6" descr="Symbole de colère">
            <a:extLst>
              <a:ext uri="{FF2B5EF4-FFF2-40B4-BE49-F238E27FC236}">
                <a16:creationId xmlns:a16="http://schemas.microsoft.com/office/drawing/2014/main" id="{54DF14A7-FAE8-43F6-A712-6C8572E5CC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46720" y="2821295"/>
            <a:ext cx="1827837" cy="18278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2920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1C8833-FAD8-4E51-AC51-5E8BA9684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Pilier thématique: quelques chiffres</a:t>
            </a:r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5F3B5FB9-0008-47E5-92E3-CC6CE46A7E8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753100" y="484209"/>
          <a:ext cx="5678488" cy="5535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4358E6D-3624-487B-99F8-02D7796F4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14DE-94A2-4DD9-BBC6-2A0FE5C7C5DA}" type="slidenum">
              <a:rPr lang="fr-BE" smtClean="0"/>
              <a:t>16</a:t>
            </a:fld>
            <a:endParaRPr lang="fr-BE"/>
          </a:p>
        </p:txBody>
      </p:sp>
      <p:graphicFrame>
        <p:nvGraphicFramePr>
          <p:cNvPr id="12" name="Tableau 12">
            <a:extLst>
              <a:ext uri="{FF2B5EF4-FFF2-40B4-BE49-F238E27FC236}">
                <a16:creationId xmlns:a16="http://schemas.microsoft.com/office/drawing/2014/main" id="{1ABF85DB-6FF0-4EFE-B51A-877A76F96B9D}"/>
              </a:ext>
            </a:extLst>
          </p:cNvPr>
          <p:cNvGraphicFramePr>
            <a:graphicFrameLocks noGrp="1"/>
          </p:cNvGraphicFramePr>
          <p:nvPr/>
        </p:nvGraphicFramePr>
        <p:xfrm>
          <a:off x="1000125" y="2712720"/>
          <a:ext cx="4375602" cy="3058160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543175">
                  <a:extLst>
                    <a:ext uri="{9D8B030D-6E8A-4147-A177-3AD203B41FA5}">
                      <a16:colId xmlns:a16="http://schemas.microsoft.com/office/drawing/2014/main" val="35319237"/>
                    </a:ext>
                  </a:extLst>
                </a:gridCol>
                <a:gridCol w="1832427">
                  <a:extLst>
                    <a:ext uri="{9D8B030D-6E8A-4147-A177-3AD203B41FA5}">
                      <a16:colId xmlns:a16="http://schemas.microsoft.com/office/drawing/2014/main" val="225163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BE" sz="1600" dirty="0"/>
                        <a:t>Instrument </a:t>
                      </a:r>
                      <a:r>
                        <a:rPr lang="fr-BE" sz="1600" dirty="0" err="1"/>
                        <a:t>thématique</a:t>
                      </a:r>
                      <a:endParaRPr lang="fr-BE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/>
                        <a:t>Allocation</a:t>
                      </a:r>
                      <a:endParaRPr lang="fr-BE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278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1600" dirty="0" err="1"/>
                        <a:t>Droits de </a:t>
                      </a:r>
                      <a:r>
                        <a:rPr lang="fr-BE" sz="1600" dirty="0"/>
                        <a:t>l'homme et </a:t>
                      </a:r>
                      <a:r>
                        <a:rPr lang="fr-BE" sz="1600" dirty="0" err="1"/>
                        <a:t>démocratie</a:t>
                      </a:r>
                      <a:endParaRPr lang="fr-BE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/>
                        <a:t>1,3 milliard d'euros</a:t>
                      </a:r>
                      <a:endParaRPr lang="fr-BE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7988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Organisations de la société civile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/>
                        <a:t>1,3 milliard d'euros</a:t>
                      </a:r>
                      <a:endParaRPr lang="fr-BE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126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Stabilité et paix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/>
                        <a:t>0,9 milliard d'euros</a:t>
                      </a:r>
                      <a:endParaRPr lang="fr-BE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468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Les défis mondiaux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/>
                        <a:t>2,7 milliards d'euros</a:t>
                      </a:r>
                      <a:endParaRPr lang="fr-BE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246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1600" b="1" dirty="0">
                          <a:latin typeface="+mn-lt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b="1" dirty="0"/>
                        <a:t>6,3 milliards d'euros</a:t>
                      </a:r>
                      <a:endParaRPr lang="fr-BE" sz="1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543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241676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B928AB-FA30-4362-B4E1-3A8C02F1C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Le pilier de réaction rapide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4C8609-4913-423F-A473-9BB314D5F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591" y="610309"/>
            <a:ext cx="5678424" cy="5184648"/>
          </a:xfrm>
        </p:spPr>
        <p:txBody>
          <a:bodyPr>
            <a:normAutofit/>
          </a:bodyPr>
          <a:lstStyle/>
          <a:p>
            <a:r>
              <a:rPr lang="fr-FR" sz="2000" dirty="0">
                <a:solidFill>
                  <a:srgbClr val="000000"/>
                </a:solidFill>
                <a:latin typeface="EC Square Sans Pro"/>
              </a:rPr>
              <a:t>Permettra à l'UE d'intervenir rapidement et efficacement pour prévenir les conflits et répondre à des situations de crise ou d'instabilité. </a:t>
            </a:r>
          </a:p>
          <a:p>
            <a:pPr marL="0" indent="0">
              <a:buNone/>
            </a:pPr>
            <a:endParaRPr lang="fr-FR" sz="2000" dirty="0">
              <a:solidFill>
                <a:srgbClr val="000000"/>
              </a:solidFill>
              <a:latin typeface="EC Square Sans Pro"/>
            </a:endParaRPr>
          </a:p>
          <a:p>
            <a:r>
              <a:rPr lang="fr-FR" sz="2000" dirty="0">
                <a:solidFill>
                  <a:srgbClr val="000000"/>
                </a:solidFill>
                <a:latin typeface="EC Square Sans Pro"/>
              </a:rPr>
              <a:t>Elle contribuera à accroître la résilience des pays partenaires et à prendre rapidement des mesures pour répondre aux besoins et aux priorités de la politique étrangère de l’UE.</a:t>
            </a:r>
          </a:p>
          <a:p>
            <a:pPr lvl="1"/>
            <a:r>
              <a:rPr lang="fr-FR" sz="1600" dirty="0">
                <a:solidFill>
                  <a:srgbClr val="000000"/>
                </a:solidFill>
                <a:latin typeface="EC Square Sans Pro"/>
              </a:rPr>
              <a:t>Elle permettra : </a:t>
            </a:r>
          </a:p>
          <a:p>
            <a:pPr lvl="2"/>
            <a:r>
              <a:rPr lang="fr-FR" sz="1200" dirty="0">
                <a:solidFill>
                  <a:srgbClr val="000000"/>
                </a:solidFill>
                <a:latin typeface="EC Square Sans Pro"/>
              </a:rPr>
              <a:t>Assurer la stabilité et la prévention des conflits dans les situations de crise ; </a:t>
            </a:r>
          </a:p>
          <a:p>
            <a:pPr lvl="2"/>
            <a:r>
              <a:rPr lang="fr-FR" sz="1200" dirty="0">
                <a:solidFill>
                  <a:srgbClr val="000000"/>
                </a:solidFill>
                <a:latin typeface="EC Square Sans Pro"/>
              </a:rPr>
              <a:t>Renforcer la résilience et mieux lier l'action humanitaire et l'action de développement ; </a:t>
            </a:r>
          </a:p>
          <a:p>
            <a:pPr lvl="2"/>
            <a:r>
              <a:rPr lang="fr-FR" sz="1200" dirty="0">
                <a:solidFill>
                  <a:srgbClr val="000000"/>
                </a:solidFill>
                <a:latin typeface="EC Square Sans Pro"/>
              </a:rPr>
              <a:t>Répondre aux besoins et aux priorités de la politique étrangère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D35886-469B-4F3E-9275-88360F65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14DE-94A2-4DD9-BBC6-2A0FE5C7C5DA}" type="slidenum">
              <a:rPr lang="fr-BE" smtClean="0"/>
              <a:t>17</a:t>
            </a:fld>
            <a:endParaRPr lang="fr-BE"/>
          </a:p>
        </p:txBody>
      </p:sp>
      <p:pic>
        <p:nvPicPr>
          <p:cNvPr id="7" name="Graphique 6" descr="Jauge">
            <a:extLst>
              <a:ext uri="{FF2B5EF4-FFF2-40B4-BE49-F238E27FC236}">
                <a16:creationId xmlns:a16="http://schemas.microsoft.com/office/drawing/2014/main" id="{8D848339-5CC2-4BE9-A669-E02E34BA9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23733" y="3072813"/>
            <a:ext cx="1793356" cy="17933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2505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C6F952-2890-4BC8-8377-7C3C76405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Et… une zone de flexibilité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B32DEB-AC6F-4100-9E9F-342D4E3EE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000000"/>
                </a:solidFill>
                <a:latin typeface="EC Square Sans Pro"/>
              </a:rPr>
              <a:t>Les fonds non alloués permettront à l'UE de tenir compte des nouveaux défis et priorités. 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EC Square Sans Pro"/>
              </a:rPr>
              <a:t> </a:t>
            </a:r>
            <a:endParaRPr lang="fr-BE" sz="3200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01D9156-52D7-4353-B572-92CC10E9A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BE" dirty="0"/>
          </a:p>
        </p:txBody>
      </p:sp>
      <p:pic>
        <p:nvPicPr>
          <p:cNvPr id="7" name="Graphique 6" descr="Tirelire">
            <a:extLst>
              <a:ext uri="{FF2B5EF4-FFF2-40B4-BE49-F238E27FC236}">
                <a16:creationId xmlns:a16="http://schemas.microsoft.com/office/drawing/2014/main" id="{CAA91E68-D088-4A36-BAEB-24386DDEA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12714" y="2578396"/>
            <a:ext cx="1282996" cy="12829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8188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>
                <a:latin typeface="Arial" charset="0"/>
              </a:rPr>
              <a:t>Sujets de </a:t>
            </a:r>
            <a:r>
              <a:rPr lang="fr-BE">
                <a:latin typeface="Arial" charset="0"/>
              </a:rPr>
              <a:t>ce module</a:t>
            </a:r>
            <a:br>
              <a:rPr lang="en-GB" dirty="0">
                <a:latin typeface="Arial" charset="0"/>
              </a:rPr>
            </a:br>
            <a:br>
              <a:rPr lang="en-GB" dirty="0">
                <a:latin typeface="Arial" charset="0"/>
              </a:rPr>
            </a:b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6522627" y="1231900"/>
            <a:ext cx="5180796" cy="4602430"/>
          </a:xfrm>
        </p:spPr>
        <p:txBody>
          <a:bodyPr>
            <a:normAutofit/>
          </a:bodyPr>
          <a:lstStyle/>
          <a:p>
            <a:r>
              <a:rPr lang="en-BE" sz="3000" dirty="0"/>
              <a:t>C</a:t>
            </a:r>
            <a:r>
              <a:rPr lang="fr-BE" sz="3000" dirty="0" err="1"/>
              <a:t>omment</a:t>
            </a:r>
            <a:r>
              <a:rPr lang="fr-BE" sz="3000" dirty="0"/>
              <a:t> fonctionne</a:t>
            </a:r>
            <a:r>
              <a:rPr lang="en-BE" sz="3000" dirty="0"/>
              <a:t> l’UE?</a:t>
            </a:r>
            <a:endParaRPr lang="fr-BE" sz="3000" dirty="0"/>
          </a:p>
          <a:p>
            <a:r>
              <a:rPr lang="fr-BE" sz="3000" dirty="0"/>
              <a:t>Le budget de l’UE 2021-2027</a:t>
            </a:r>
          </a:p>
          <a:p>
            <a:r>
              <a:rPr lang="fr-BE" sz="3000" dirty="0"/>
              <a:t>Le nouvel instrument financiers de la coopération au développement (NDICI)</a:t>
            </a:r>
          </a:p>
        </p:txBody>
      </p:sp>
      <p:pic>
        <p:nvPicPr>
          <p:cNvPr id="9" name="Tijdelijke aanduiding voor afbeelding 8" descr="Map &amp; Flag EU@4x-8.png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5" b="4725"/>
          <a:stretch>
            <a:fillRect/>
          </a:stretch>
        </p:blipFill>
        <p:spPr/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CE0CEB-3542-4E02-B7AB-9EABDDF5E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5B91-A62E-4C31-AA38-E16327CBB0CE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305068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L’Union Européenne comment </a:t>
            </a:r>
            <a:r>
              <a:rPr lang="en-BE" dirty="0" err="1"/>
              <a:t>ça</a:t>
            </a:r>
            <a:r>
              <a:rPr lang="en-BE" dirty="0"/>
              <a:t> </a:t>
            </a:r>
            <a:r>
              <a:rPr lang="en-BE" dirty="0" err="1"/>
              <a:t>fon</a:t>
            </a:r>
            <a:r>
              <a:rPr lang="fr-BE" dirty="0"/>
              <a:t>c</a:t>
            </a:r>
            <a:r>
              <a:rPr lang="en-BE" dirty="0" err="1"/>
              <a:t>tionne</a:t>
            </a:r>
            <a:r>
              <a:rPr lang="en-BE" dirty="0"/>
              <a:t>?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BE" dirty="0"/>
              <a:t>L’architecture de la coopération au developpement </a:t>
            </a:r>
            <a:endParaRPr lang="en-GB" dirty="0"/>
          </a:p>
        </p:txBody>
      </p:sp>
      <p:pic>
        <p:nvPicPr>
          <p:cNvPr id="5" name="Picture 1" descr="eu.jpg">
            <a:extLst>
              <a:ext uri="{FF2B5EF4-FFF2-40B4-BE49-F238E27FC236}">
                <a16:creationId xmlns:a16="http://schemas.microsoft.com/office/drawing/2014/main" id="{BA9A50F4-C01E-42C9-8C2A-617E6A3FC1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481" y="2603500"/>
            <a:ext cx="33147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F356C1-DD9A-4058-8D7C-86CC16529A52}"/>
              </a:ext>
            </a:extLst>
          </p:cNvPr>
          <p:cNvSpPr txBox="1">
            <a:spLocks noChangeArrowheads="1"/>
          </p:cNvSpPr>
          <p:nvPr/>
        </p:nvSpPr>
        <p:spPr>
          <a:xfrm>
            <a:off x="2195334" y="1687533"/>
            <a:ext cx="8147728" cy="426080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68288" indent="-2682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115000"/>
              <a:buFont typeface="Calibri" panose="020F050202020403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69875" algn="l" defTabSz="538163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5000"/>
              <a:buFont typeface="Calibri" panose="020F050202020403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6450" indent="-2682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15000"/>
              <a:buFont typeface="Calibri" panose="020F0502020204030204" pitchFamily="34" charset="0"/>
              <a:buChar char="–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2698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4613" indent="-2682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endParaRPr lang="fr-BE" altLang="en-US" dirty="0">
              <a:ea typeface="ヒラギノ角ゴ Pro W3" charset="-128"/>
            </a:endParaRPr>
          </a:p>
          <a:p>
            <a:pPr marL="0" indent="0" algn="ctr">
              <a:buFontTx/>
              <a:buNone/>
            </a:pPr>
            <a:r>
              <a:rPr lang="en-BE" altLang="en-US" b="1" dirty="0">
                <a:ea typeface="ヒラギノ角ゴ Pro W3" charset="-128"/>
              </a:rPr>
              <a:t>Comment fonctionne l’Union Européenne</a:t>
            </a:r>
            <a:r>
              <a:rPr lang="fr-BE" altLang="en-US" b="1" dirty="0">
                <a:ea typeface="ヒラギノ角ゴ Pro W3" charset="-128"/>
              </a:rPr>
              <a:t>?</a:t>
            </a:r>
            <a:endParaRPr lang="en-US" altLang="en-US" b="1" dirty="0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6235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L’ossature du fonctionnement de l’Union européenne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750347"/>
              </p:ext>
            </p:extLst>
          </p:nvPr>
        </p:nvGraphicFramePr>
        <p:xfrm>
          <a:off x="1709530" y="3539146"/>
          <a:ext cx="6901732" cy="3005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6330035" y="3886543"/>
            <a:ext cx="1378324" cy="895910"/>
            <a:chOff x="2761703" y="464"/>
            <a:chExt cx="1378324" cy="895910"/>
          </a:xfrm>
        </p:grpSpPr>
        <p:sp>
          <p:nvSpPr>
            <p:cNvPr id="11" name="Rounded Rectangle 10"/>
            <p:cNvSpPr/>
            <p:nvPr/>
          </p:nvSpPr>
          <p:spPr>
            <a:xfrm>
              <a:off x="2761703" y="464"/>
              <a:ext cx="1378324" cy="89591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 txBox="1"/>
            <p:nvPr/>
          </p:nvSpPr>
          <p:spPr>
            <a:xfrm>
              <a:off x="2805438" y="44199"/>
              <a:ext cx="1290854" cy="8084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BE" sz="1600" kern="1200" dirty="0"/>
                <a:t>Service européen pour l’action exterieure </a:t>
              </a:r>
              <a:endParaRPr lang="en-US" sz="16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71233" y="2283789"/>
            <a:ext cx="1378324" cy="895910"/>
            <a:chOff x="2761703" y="464"/>
            <a:chExt cx="1378324" cy="895910"/>
          </a:xfrm>
        </p:grpSpPr>
        <p:sp>
          <p:nvSpPr>
            <p:cNvPr id="14" name="Rounded Rectangle 13"/>
            <p:cNvSpPr/>
            <p:nvPr/>
          </p:nvSpPr>
          <p:spPr>
            <a:xfrm>
              <a:off x="2761703" y="464"/>
              <a:ext cx="1378324" cy="89591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 txBox="1"/>
            <p:nvPr/>
          </p:nvSpPr>
          <p:spPr>
            <a:xfrm>
              <a:off x="2805438" y="44199"/>
              <a:ext cx="1290854" cy="8084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BE" sz="1600" dirty="0"/>
                <a:t>C</a:t>
              </a:r>
              <a:r>
                <a:rPr lang="en-BE" sz="1600" kern="1200" dirty="0"/>
                <a:t>onseil européen</a:t>
              </a:r>
              <a:endParaRPr lang="en-US" sz="1600" kern="1200" dirty="0"/>
            </a:p>
          </p:txBody>
        </p:sp>
      </p:grpSp>
      <p:pic>
        <p:nvPicPr>
          <p:cNvPr id="16" name="Picture 2" descr="European-parliament-strasbourg-inside.jpg">
            <a:extLst>
              <a:ext uri="{FF2B5EF4-FFF2-40B4-BE49-F238E27FC236}">
                <a16:creationId xmlns:a16="http://schemas.microsoft.com/office/drawing/2014/main" id="{12BCCF08-E979-4398-9CC2-E58F61A949F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415" y="5129849"/>
            <a:ext cx="1798637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 descr="european-commission-building-flags-610.jpg">
            <a:extLst>
              <a:ext uri="{FF2B5EF4-FFF2-40B4-BE49-F238E27FC236}">
                <a16:creationId xmlns:a16="http://schemas.microsoft.com/office/drawing/2014/main" id="{33E16148-CB46-4934-9E11-5CE914A0880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197" y="5129849"/>
            <a:ext cx="183515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 descr="EU Council.jpg">
            <a:extLst>
              <a:ext uri="{FF2B5EF4-FFF2-40B4-BE49-F238E27FC236}">
                <a16:creationId xmlns:a16="http://schemas.microsoft.com/office/drawing/2014/main" id="{89BECA6B-CF92-4FC6-851A-672FBCAEBBA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377" y="1315977"/>
            <a:ext cx="2220913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Arrow Connector 19"/>
          <p:cNvCxnSpPr/>
          <p:nvPr/>
        </p:nvCxnSpPr>
        <p:spPr>
          <a:xfrm>
            <a:off x="5160396" y="3183849"/>
            <a:ext cx="0" cy="35529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4778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L’UE en dehors de l’Europe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17" descr="EU flag">
            <a:extLst>
              <a:ext uri="{FF2B5EF4-FFF2-40B4-BE49-F238E27FC236}">
                <a16:creationId xmlns:a16="http://schemas.microsoft.com/office/drawing/2014/main" id="{06C1DE40-26EA-4BAD-B2E5-EA3D74DE34D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47" y="2529407"/>
            <a:ext cx="1876190" cy="1257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6" descr="world map">
            <a:extLst>
              <a:ext uri="{FF2B5EF4-FFF2-40B4-BE49-F238E27FC236}">
                <a16:creationId xmlns:a16="http://schemas.microsoft.com/office/drawing/2014/main" id="{DBE0F8F2-19B8-40D8-B27C-8561F8DF16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552" y="4374686"/>
            <a:ext cx="4068762" cy="23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1">
            <a:extLst>
              <a:ext uri="{FF2B5EF4-FFF2-40B4-BE49-F238E27FC236}">
                <a16:creationId xmlns:a16="http://schemas.microsoft.com/office/drawing/2014/main" id="{636659B6-6823-469B-9BEC-513433F72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8779" y="3821177"/>
            <a:ext cx="55807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sz="1800" b="1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1</a:t>
            </a:r>
            <a:r>
              <a:rPr lang="en-BE" sz="1800" b="1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40</a:t>
            </a:r>
            <a:r>
              <a:rPr lang="en-GB" sz="1800" b="1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BE" sz="1800" b="1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D</a:t>
            </a:r>
            <a:r>
              <a:rPr lang="en-BE" b="1" dirty="0">
                <a:ea typeface="ＭＳ Ｐゴシック" charset="0"/>
                <a:cs typeface="ＭＳ Ｐゴシック" charset="0"/>
              </a:rPr>
              <a:t>é</a:t>
            </a:r>
            <a:r>
              <a:rPr lang="en-GB" sz="1800" b="1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l</a:t>
            </a:r>
            <a:r>
              <a:rPr lang="en-BE" sz="1800" b="1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é</a:t>
            </a:r>
            <a:r>
              <a:rPr lang="en-GB" sz="1800" b="1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g</a:t>
            </a:r>
            <a:r>
              <a:rPr lang="en-BE" sz="1800" b="1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u</a:t>
            </a:r>
            <a:r>
              <a:rPr lang="en-GB" sz="1800" b="1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ations</a:t>
            </a:r>
            <a:r>
              <a:rPr lang="en-BE" sz="1800" b="1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 de l’Union Europeénne avec un réprésentant statut d’am</a:t>
            </a:r>
            <a:r>
              <a:rPr lang="en-GB" sz="1800" b="1" dirty="0" err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bassad</a:t>
            </a:r>
            <a:r>
              <a:rPr lang="en-BE" sz="1800" b="1" dirty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eur</a:t>
            </a:r>
            <a:endParaRPr lang="en-GB" sz="1800" b="1" dirty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CAFD8038-640B-443E-95BC-C2E59AF27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660" y="1843420"/>
            <a:ext cx="360045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BE" sz="2000" b="1" dirty="0">
                <a:latin typeface="Arial"/>
                <a:ea typeface="ＭＳ Ｐゴシック" charset="0"/>
                <a:cs typeface="ＭＳ Ｐゴシック" charset="0"/>
              </a:rPr>
              <a:t>Service </a:t>
            </a:r>
            <a:r>
              <a:rPr lang="en-GB" sz="2000" b="1" dirty="0" err="1">
                <a:latin typeface="Arial"/>
                <a:ea typeface="ＭＳ Ｐゴシック" charset="0"/>
                <a:cs typeface="ＭＳ Ｐゴシック" charset="0"/>
              </a:rPr>
              <a:t>Europ</a:t>
            </a:r>
            <a:r>
              <a:rPr lang="en-BE" sz="2000" b="1" dirty="0">
                <a:latin typeface="Arial"/>
                <a:ea typeface="ＭＳ Ｐゴシック" charset="0"/>
                <a:cs typeface="ＭＳ Ｐゴシック" charset="0"/>
              </a:rPr>
              <a:t>éen pour l’action exterieur (SEAS)</a:t>
            </a:r>
          </a:p>
          <a:p>
            <a:pPr eaLnBrk="1" hangingPunct="1">
              <a:defRPr/>
            </a:pPr>
            <a:r>
              <a:rPr lang="en-BE" sz="2000" dirty="0">
                <a:latin typeface="Arial"/>
                <a:ea typeface="ＭＳ Ｐゴシック" charset="0"/>
                <a:cs typeface="ＭＳ Ｐゴシック" charset="0"/>
              </a:rPr>
              <a:t>Politique étrangère de l’UE</a:t>
            </a:r>
            <a:r>
              <a:rPr lang="en-GB" sz="2000" dirty="0">
                <a:latin typeface="Arial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defRPr/>
            </a:pPr>
            <a:endParaRPr lang="en-GB" b="1" dirty="0">
              <a:solidFill>
                <a:srgbClr val="3300AF"/>
              </a:solidFill>
              <a:latin typeface="Arial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81697EC8-7979-45F6-900F-E3A2ED5C2DDC}"/>
              </a:ext>
            </a:extLst>
          </p:cNvPr>
          <p:cNvSpPr/>
          <p:nvPr/>
        </p:nvSpPr>
        <p:spPr bwMode="auto">
          <a:xfrm rot="2504324">
            <a:off x="1867840" y="3084467"/>
            <a:ext cx="1479550" cy="863600"/>
          </a:xfrm>
          <a:prstGeom prst="rightArrow">
            <a:avLst/>
          </a:prstGeom>
          <a:solidFill>
            <a:schemeClr val="accent4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20">
            <a:extLst>
              <a:ext uri="{FF2B5EF4-FFF2-40B4-BE49-F238E27FC236}">
                <a16:creationId xmlns:a16="http://schemas.microsoft.com/office/drawing/2014/main" id="{E964035D-36DD-4A07-B9F2-6034C94B2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886" y="1697499"/>
            <a:ext cx="32766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b="1" dirty="0">
                <a:latin typeface="Arial"/>
                <a:ea typeface="ＭＳ Ｐゴシック" charset="0"/>
                <a:cs typeface="ＭＳ Ｐゴシック" charset="0"/>
              </a:rPr>
              <a:t>DG </a:t>
            </a:r>
            <a:r>
              <a:rPr lang="en-BE" b="1" dirty="0">
                <a:latin typeface="Arial"/>
                <a:ea typeface="ＭＳ Ｐゴシック" charset="0"/>
                <a:cs typeface="ＭＳ Ｐゴシック" charset="0"/>
              </a:rPr>
              <a:t>Coopération international et developpement (DG DEVCO)</a:t>
            </a:r>
            <a:endParaRPr lang="en-GB" b="1" dirty="0">
              <a:latin typeface="Arial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endParaRPr lang="en-GB" dirty="0">
              <a:solidFill>
                <a:srgbClr val="3300AF"/>
              </a:solidFill>
              <a:latin typeface="Arial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64F9E295-9007-48DB-A28B-8EB16E199A82}"/>
              </a:ext>
            </a:extLst>
          </p:cNvPr>
          <p:cNvSpPr/>
          <p:nvPr/>
        </p:nvSpPr>
        <p:spPr bwMode="auto">
          <a:xfrm rot="8025797">
            <a:off x="8069157" y="3022412"/>
            <a:ext cx="1479550" cy="792163"/>
          </a:xfrm>
          <a:prstGeom prst="rightArrow">
            <a:avLst/>
          </a:prstGeom>
          <a:solidFill>
            <a:schemeClr val="accent4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496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BB8B1E-08F6-49DD-B5F7-8DF33D603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Le budget de l’Union européenne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B6CE2C-7E45-4C18-A5A7-A8CB8BADC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200" dirty="0"/>
              <a:t>Il est proposé par la Commission et approuvé par le Parlement européen et le Conseil tous les 7 ans</a:t>
            </a:r>
          </a:p>
          <a:p>
            <a:r>
              <a:rPr lang="fr-FR" sz="2200" dirty="0"/>
              <a:t>Elle décide des priorités politiques de l'UE </a:t>
            </a:r>
          </a:p>
          <a:p>
            <a:r>
              <a:rPr lang="fr-FR" sz="2200" dirty="0"/>
              <a:t>Et définit les montants annuels maximaux pour l'ensemble des dépenses de l'UE et pour les cinq principales catégories de dépenses (rubriques)</a:t>
            </a:r>
            <a:endParaRPr lang="en-GB" sz="2200" dirty="0"/>
          </a:p>
          <a:p>
            <a:endParaRPr lang="fr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B6EC60F-9A67-4164-BEDC-35ED50E0D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7863" y="6470650"/>
            <a:ext cx="97313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defTabSz="457200" rtl="0" eaLnBrk="1" fontAlgn="auto" hangingPunct="1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fld id="{6D5E14DE-94A2-4DD9-BBC6-2A0FE5C7C5DA}" type="slidenum">
              <a:rPr lang="fr-BE" smtClean="0"/>
              <a:pPr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05670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442E36-9159-401D-9326-864FB8DDE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Le budget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D6B3965-42F2-466A-BF94-34D86829F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7863" y="6470650"/>
            <a:ext cx="97313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defTabSz="457200" rtl="0" eaLnBrk="1" fontAlgn="auto" hangingPunct="1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fld id="{6D5E14DE-94A2-4DD9-BBC6-2A0FE5C7C5DA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6" name="Légende : flèche vers la droite 5">
            <a:extLst>
              <a:ext uri="{FF2B5EF4-FFF2-40B4-BE49-F238E27FC236}">
                <a16:creationId xmlns:a16="http://schemas.microsoft.com/office/drawing/2014/main" id="{CE417541-59B8-4782-AF2F-8CD992BE5F75}"/>
              </a:ext>
            </a:extLst>
          </p:cNvPr>
          <p:cNvSpPr/>
          <p:nvPr/>
        </p:nvSpPr>
        <p:spPr>
          <a:xfrm>
            <a:off x="1714165" y="2510028"/>
            <a:ext cx="3359562" cy="1252728"/>
          </a:xfrm>
          <a:prstGeom prst="rightArrowCallout">
            <a:avLst>
              <a:gd name="adj1" fmla="val 32299"/>
              <a:gd name="adj2" fmla="val 25000"/>
              <a:gd name="adj3" fmla="val 25000"/>
              <a:gd name="adj4" fmla="val 799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Cadre financier pluriannuel</a:t>
            </a:r>
          </a:p>
          <a:p>
            <a:pPr algn="ctr"/>
            <a:r>
              <a:rPr lang="fr-BE" dirty="0"/>
              <a:t>1 074,3 Billion EUR</a:t>
            </a:r>
          </a:p>
        </p:txBody>
      </p:sp>
      <p:sp>
        <p:nvSpPr>
          <p:cNvPr id="8" name="Légende : flèche vers la gauche 7">
            <a:extLst>
              <a:ext uri="{FF2B5EF4-FFF2-40B4-BE49-F238E27FC236}">
                <a16:creationId xmlns:a16="http://schemas.microsoft.com/office/drawing/2014/main" id="{365401AE-D9CF-4DE4-AC71-8D177EE5F226}"/>
              </a:ext>
            </a:extLst>
          </p:cNvPr>
          <p:cNvSpPr/>
          <p:nvPr/>
        </p:nvSpPr>
        <p:spPr>
          <a:xfrm>
            <a:off x="7118273" y="2464308"/>
            <a:ext cx="3359562" cy="1252728"/>
          </a:xfrm>
          <a:prstGeom prst="leftArrowCallout">
            <a:avLst>
              <a:gd name="adj1" fmla="val 29018"/>
              <a:gd name="adj2" fmla="val 22597"/>
              <a:gd name="adj3" fmla="val 25000"/>
              <a:gd name="adj4" fmla="val 785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Instrument de relance Next </a:t>
            </a:r>
            <a:r>
              <a:rPr lang="fr-BE" dirty="0" err="1"/>
              <a:t>Generation</a:t>
            </a:r>
            <a:r>
              <a:rPr lang="fr-BE" dirty="0"/>
              <a:t> EU</a:t>
            </a:r>
          </a:p>
          <a:p>
            <a:pPr algn="ctr"/>
            <a:r>
              <a:rPr lang="fr-BE" dirty="0"/>
              <a:t>750 billion EUR</a:t>
            </a:r>
          </a:p>
        </p:txBody>
      </p:sp>
      <p:sp>
        <p:nvSpPr>
          <p:cNvPr id="9" name="Pentagone 8">
            <a:extLst>
              <a:ext uri="{FF2B5EF4-FFF2-40B4-BE49-F238E27FC236}">
                <a16:creationId xmlns:a16="http://schemas.microsoft.com/office/drawing/2014/main" id="{841A2F2A-C017-4835-9E91-333A2C5C2FAF}"/>
              </a:ext>
            </a:extLst>
          </p:cNvPr>
          <p:cNvSpPr/>
          <p:nvPr/>
        </p:nvSpPr>
        <p:spPr>
          <a:xfrm>
            <a:off x="5286755" y="2395728"/>
            <a:ext cx="1679781" cy="1481328"/>
          </a:xfrm>
          <a:prstGeom prst="pentagon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>
                <a:latin typeface="Modern Love Caps" panose="04070805081001020A01" pitchFamily="82" charset="0"/>
              </a:rPr>
              <a:t>le budget de l’UE 2021-2027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EC67000A-9D70-46E4-8617-77BC902F85A5}"/>
              </a:ext>
            </a:extLst>
          </p:cNvPr>
          <p:cNvSpPr/>
          <p:nvPr/>
        </p:nvSpPr>
        <p:spPr>
          <a:xfrm>
            <a:off x="7811898" y="3883470"/>
            <a:ext cx="2665937" cy="2473410"/>
          </a:xfrm>
          <a:prstGeom prst="roundRect">
            <a:avLst/>
          </a:prstGeom>
          <a:ln>
            <a:prstDash val="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NOUVEAU : un plan de relance COVID 19 supplémentaire emprunté aux marchés.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- 390 milliards d’euros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(subventions)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- 360 milliards d'euros de prêt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00915A7A-42CF-474B-8BB0-5FC412796E8B}"/>
              </a:ext>
            </a:extLst>
          </p:cNvPr>
          <p:cNvSpPr/>
          <p:nvPr/>
        </p:nvSpPr>
        <p:spPr>
          <a:xfrm>
            <a:off x="1752600" y="3883470"/>
            <a:ext cx="2531699" cy="1975104"/>
          </a:xfrm>
          <a:prstGeom prst="roundRect">
            <a:avLst/>
          </a:prstGeom>
          <a:ln>
            <a:prstDash val="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Le cadre financier pluriannuel pour couvrir tous les domaines d'intervention de l'UE</a:t>
            </a:r>
            <a:endParaRPr lang="fr-BE" dirty="0">
              <a:solidFill>
                <a:schemeClr val="tx1"/>
              </a:solidFill>
            </a:endParaRPr>
          </a:p>
        </p:txBody>
      </p:sp>
      <p:pic>
        <p:nvPicPr>
          <p:cNvPr id="13" name="Graphique 12" descr="Poignée de main">
            <a:extLst>
              <a:ext uri="{FF2B5EF4-FFF2-40B4-BE49-F238E27FC236}">
                <a16:creationId xmlns:a16="http://schemas.microsoft.com/office/drawing/2014/main" id="{BCFFC38D-9CE7-4717-88D7-397B74FF31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69445" y="395020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74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0B68C8-086D-4AD2-8B80-2C02E1CB9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Le budget de l’UE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285662A3-B725-4561-8DAA-88928C2115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1586928"/>
            <a:ext cx="9720262" cy="4739831"/>
          </a:xfrm>
          <a:prstGeom prst="rect">
            <a:avLst/>
          </a:prstGeom>
        </p:spPr>
      </p:pic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3682484-E75A-4562-A756-BCF3A5F36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7863" y="6470650"/>
            <a:ext cx="97313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defTabSz="457200" rtl="0" eaLnBrk="1" fontAlgn="auto" hangingPunct="1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fld id="{6D5E14DE-94A2-4DD9-BBC6-2A0FE5C7C5DA}" type="slidenum">
              <a:rPr lang="fr-BE" smtClean="0"/>
              <a:pPr/>
              <a:t>8</a:t>
            </a:fld>
            <a:endParaRPr lang="fr-BE"/>
          </a:p>
        </p:txBody>
      </p:sp>
      <p:pic>
        <p:nvPicPr>
          <p:cNvPr id="10" name="Graphique 9" descr="Flèche : droite">
            <a:extLst>
              <a:ext uri="{FF2B5EF4-FFF2-40B4-BE49-F238E27FC236}">
                <a16:creationId xmlns:a16="http://schemas.microsoft.com/office/drawing/2014/main" id="{ECA147D2-1D41-45D9-B3ED-2507DA5817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86263" y="435667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04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64014" y="842246"/>
            <a:ext cx="2710994" cy="42903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err="1"/>
              <a:t>Pilier</a:t>
            </a:r>
            <a:r>
              <a:rPr lang="en-GB" sz="1600" dirty="0"/>
              <a:t> 1: </a:t>
            </a:r>
            <a:r>
              <a:rPr lang="en-GB" sz="1600" dirty="0" err="1"/>
              <a:t>Géographique</a:t>
            </a:r>
            <a:endParaRPr lang="en-GB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3426744" y="853840"/>
            <a:ext cx="2669256" cy="43633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err="1"/>
              <a:t>Pilier</a:t>
            </a:r>
            <a:r>
              <a:rPr lang="en-GB" sz="1600" dirty="0"/>
              <a:t> 2: </a:t>
            </a:r>
            <a:r>
              <a:rPr lang="en-GB" sz="1600" dirty="0" err="1"/>
              <a:t>Thématique</a:t>
            </a:r>
            <a:endParaRPr lang="en-GB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6229548" y="856034"/>
            <a:ext cx="2535761" cy="426375"/>
          </a:xfrm>
          <a:prstGeom prst="round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Pillar 3: </a:t>
            </a:r>
            <a:r>
              <a:rPr lang="en-GB" sz="1600" dirty="0" err="1"/>
              <a:t>Réaction</a:t>
            </a:r>
            <a:r>
              <a:rPr lang="en-GB" sz="1600" dirty="0"/>
              <a:t> </a:t>
            </a:r>
            <a:r>
              <a:rPr lang="en-GB" sz="1600" dirty="0" err="1"/>
              <a:t>rapide</a:t>
            </a:r>
            <a:endParaRPr lang="en-GB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564014" y="297716"/>
            <a:ext cx="10870603" cy="407323"/>
          </a:xfrm>
          <a:prstGeom prst="round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Instrument de </a:t>
            </a:r>
            <a:r>
              <a:rPr lang="en-GB" b="1" dirty="0" err="1"/>
              <a:t>voisinage</a:t>
            </a:r>
            <a:r>
              <a:rPr lang="en-GB" b="1" dirty="0"/>
              <a:t>, de cooperation au development et de cooperation </a:t>
            </a:r>
            <a:r>
              <a:rPr lang="en-GB" b="1" dirty="0" err="1"/>
              <a:t>internationale</a:t>
            </a:r>
            <a:r>
              <a:rPr lang="en-GB" b="1" dirty="0"/>
              <a:t> (IVCDCI) (NDICI)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82150" y="1362354"/>
            <a:ext cx="1708469" cy="8287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Le </a:t>
            </a:r>
            <a:r>
              <a:rPr lang="en-GB" sz="1400" dirty="0" err="1"/>
              <a:t>voisiange</a:t>
            </a:r>
            <a:r>
              <a:rPr lang="en-GB" sz="1400" dirty="0"/>
              <a:t> </a:t>
            </a:r>
            <a:r>
              <a:rPr lang="en-GB" sz="1400" dirty="0" err="1"/>
              <a:t>européen</a:t>
            </a:r>
            <a:endParaRPr lang="en-GB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2364218" y="1372107"/>
            <a:ext cx="902103" cy="8050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€ 19 M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89373" y="2315678"/>
            <a:ext cx="1708469" cy="98239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Afrique </a:t>
            </a:r>
            <a:r>
              <a:rPr lang="en-GB" sz="1400" dirty="0" err="1"/>
              <a:t>subsaharienne</a:t>
            </a:r>
            <a:endParaRPr lang="en-GB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620207" y="3414711"/>
            <a:ext cx="1708469" cy="72196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/>
              <a:t>Asie</a:t>
            </a:r>
            <a:r>
              <a:rPr lang="en-GB" sz="1400" dirty="0"/>
              <a:t> / </a:t>
            </a:r>
            <a:r>
              <a:rPr lang="en-GB" sz="1400" dirty="0" err="1"/>
              <a:t>Pacifique</a:t>
            </a:r>
            <a:endParaRPr lang="en-GB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657766" y="4270037"/>
            <a:ext cx="1640076" cy="82165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/>
              <a:t>Amérques</a:t>
            </a:r>
            <a:r>
              <a:rPr lang="en-GB" sz="1400" dirty="0"/>
              <a:t> et les </a:t>
            </a:r>
            <a:r>
              <a:rPr lang="en-GB" sz="1400" dirty="0" err="1"/>
              <a:t>Caraibes</a:t>
            </a:r>
            <a:endParaRPr lang="en-GB" sz="1400" dirty="0"/>
          </a:p>
        </p:txBody>
      </p:sp>
      <p:sp>
        <p:nvSpPr>
          <p:cNvPr id="19" name="Rounded Rectangle 18"/>
          <p:cNvSpPr/>
          <p:nvPr/>
        </p:nvSpPr>
        <p:spPr>
          <a:xfrm>
            <a:off x="633552" y="5234504"/>
            <a:ext cx="2632768" cy="359843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€ 60,5 milliard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393520" y="2332978"/>
            <a:ext cx="902103" cy="96509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€ 29,2 M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402464" y="3424642"/>
            <a:ext cx="902103" cy="71203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€ 8,5 M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402464" y="4309782"/>
            <a:ext cx="902103" cy="80547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€ 3,4 M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426441" y="1375808"/>
            <a:ext cx="1708469" cy="46345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Droits de </a:t>
            </a:r>
            <a:r>
              <a:rPr lang="en-GB" sz="1400" dirty="0" err="1"/>
              <a:t>l’Homme</a:t>
            </a:r>
            <a:r>
              <a:rPr lang="en-GB" sz="1400" dirty="0"/>
              <a:t> et </a:t>
            </a:r>
            <a:r>
              <a:rPr lang="en-GB" sz="1400" dirty="0" err="1"/>
              <a:t>démocratie</a:t>
            </a:r>
            <a:endParaRPr lang="en-GB" sz="1400" dirty="0"/>
          </a:p>
        </p:txBody>
      </p:sp>
      <p:sp>
        <p:nvSpPr>
          <p:cNvPr id="26" name="Rounded Rectangle 25"/>
          <p:cNvSpPr/>
          <p:nvPr/>
        </p:nvSpPr>
        <p:spPr>
          <a:xfrm>
            <a:off x="5199868" y="1380164"/>
            <a:ext cx="893738" cy="459891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€ 1,4 M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3426441" y="1899746"/>
            <a:ext cx="1708469" cy="436331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Organisations de la </a:t>
            </a:r>
            <a:r>
              <a:rPr lang="en-GB" sz="1400" dirty="0" err="1"/>
              <a:t>société</a:t>
            </a:r>
            <a:r>
              <a:rPr lang="en-GB" sz="1400" dirty="0"/>
              <a:t> civile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446811" y="2410913"/>
            <a:ext cx="1726604" cy="355401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/>
              <a:t>Stabilité</a:t>
            </a:r>
            <a:r>
              <a:rPr lang="en-GB" sz="1400" dirty="0"/>
              <a:t> et </a:t>
            </a:r>
            <a:r>
              <a:rPr lang="en-GB" sz="1400" dirty="0" err="1"/>
              <a:t>Paix</a:t>
            </a:r>
            <a:endParaRPr lang="en-GB" sz="1400" dirty="0"/>
          </a:p>
        </p:txBody>
      </p:sp>
      <p:sp>
        <p:nvSpPr>
          <p:cNvPr id="29" name="Rounded Rectangle 28"/>
          <p:cNvSpPr/>
          <p:nvPr/>
        </p:nvSpPr>
        <p:spPr>
          <a:xfrm>
            <a:off x="3453225" y="2841150"/>
            <a:ext cx="1720190" cy="213940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u="sng" dirty="0" err="1"/>
              <a:t>Défis</a:t>
            </a:r>
            <a:r>
              <a:rPr lang="en-GB" sz="1200" u="sng" dirty="0"/>
              <a:t> </a:t>
            </a:r>
            <a:r>
              <a:rPr lang="en-GB" sz="1200" u="sng" dirty="0" err="1"/>
              <a:t>mondiaux</a:t>
            </a:r>
            <a:r>
              <a:rPr lang="en-GB" sz="1200" u="sng" dirty="0"/>
              <a:t>:</a:t>
            </a:r>
          </a:p>
          <a:p>
            <a:pPr marL="285750" indent="-285750">
              <a:buFontTx/>
              <a:buChar char="-"/>
            </a:pPr>
            <a:r>
              <a:rPr lang="en-GB" sz="1200" dirty="0" err="1"/>
              <a:t>Santé</a:t>
            </a:r>
            <a:endParaRPr lang="en-GB" sz="1200" dirty="0"/>
          </a:p>
          <a:p>
            <a:pPr marL="285750" indent="-285750">
              <a:buFontTx/>
              <a:buChar char="-"/>
            </a:pPr>
            <a:r>
              <a:rPr lang="en-GB" sz="1200" dirty="0"/>
              <a:t>Education</a:t>
            </a:r>
          </a:p>
          <a:p>
            <a:pPr marL="285750" indent="-285750">
              <a:buFontTx/>
              <a:buChar char="-"/>
            </a:pPr>
            <a:r>
              <a:rPr lang="en-GB" sz="1200" dirty="0"/>
              <a:t>Femmes et enfants</a:t>
            </a:r>
          </a:p>
          <a:p>
            <a:pPr marL="285750" indent="-285750">
              <a:buFontTx/>
              <a:buChar char="-"/>
            </a:pPr>
            <a:r>
              <a:rPr lang="en-GB" sz="1200" dirty="0"/>
              <a:t>Migration</a:t>
            </a:r>
          </a:p>
          <a:p>
            <a:pPr marL="285750" indent="-285750">
              <a:buFontTx/>
              <a:buChar char="-"/>
            </a:pPr>
            <a:r>
              <a:rPr lang="en-GB" sz="1200" dirty="0"/>
              <a:t>Travail </a:t>
            </a:r>
            <a:r>
              <a:rPr lang="en-GB" sz="1200" dirty="0" err="1"/>
              <a:t>décent</a:t>
            </a:r>
            <a:endParaRPr lang="en-GB" sz="1200" dirty="0"/>
          </a:p>
          <a:p>
            <a:pPr marL="285750" indent="-285750">
              <a:buFontTx/>
              <a:buChar char="-"/>
            </a:pPr>
            <a:r>
              <a:rPr lang="en-GB" sz="1200" dirty="0"/>
              <a:t>Protection </a:t>
            </a:r>
            <a:r>
              <a:rPr lang="en-GB" sz="1200" dirty="0" err="1"/>
              <a:t>sociale</a:t>
            </a:r>
            <a:endParaRPr lang="en-GB" sz="1200" dirty="0"/>
          </a:p>
          <a:p>
            <a:pPr marL="285750" indent="-285750">
              <a:buFontTx/>
              <a:buChar char="-"/>
            </a:pPr>
            <a:r>
              <a:rPr lang="en-GB" sz="1200" dirty="0" err="1"/>
              <a:t>Sécurité</a:t>
            </a:r>
            <a:r>
              <a:rPr lang="en-GB" sz="1200" dirty="0"/>
              <a:t> </a:t>
            </a:r>
            <a:r>
              <a:rPr lang="en-GB" sz="1200" dirty="0" err="1"/>
              <a:t>alimentaire</a:t>
            </a:r>
            <a:r>
              <a:rPr lang="en-GB" sz="1200" dirty="0"/>
              <a:t> 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3453225" y="5242469"/>
            <a:ext cx="2689829" cy="33417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€ 6,4 milliard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5225318" y="1917147"/>
            <a:ext cx="893737" cy="436331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€ 1,54M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5231767" y="2413814"/>
            <a:ext cx="902103" cy="355401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€ 1 M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5222581" y="2875511"/>
            <a:ext cx="920473" cy="2105047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€ 2,8 M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251706" y="5242469"/>
            <a:ext cx="2513603" cy="331103"/>
          </a:xfrm>
          <a:prstGeom prst="round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€ 4 milliard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6229548" y="1369431"/>
            <a:ext cx="2535761" cy="88302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/>
              <a:t>Répondre</a:t>
            </a:r>
            <a:r>
              <a:rPr lang="en-GB" sz="1400" dirty="0"/>
              <a:t> aux </a:t>
            </a:r>
            <a:r>
              <a:rPr lang="en-GB" sz="1400" dirty="0" err="1"/>
              <a:t>besoins</a:t>
            </a:r>
            <a:r>
              <a:rPr lang="en-GB" sz="1400" dirty="0"/>
              <a:t> et aux </a:t>
            </a:r>
            <a:r>
              <a:rPr lang="en-GB" sz="1400" dirty="0" err="1"/>
              <a:t>priorités</a:t>
            </a:r>
            <a:r>
              <a:rPr lang="en-GB" sz="1400" dirty="0"/>
              <a:t> de la politique </a:t>
            </a:r>
            <a:r>
              <a:rPr lang="en-GB" sz="1400" dirty="0" err="1"/>
              <a:t>étarngère</a:t>
            </a:r>
            <a:endParaRPr lang="en-GB" sz="1400" dirty="0"/>
          </a:p>
        </p:txBody>
      </p:sp>
      <p:sp>
        <p:nvSpPr>
          <p:cNvPr id="37" name="Rounded Rectangle 36"/>
          <p:cNvSpPr/>
          <p:nvPr/>
        </p:nvSpPr>
        <p:spPr>
          <a:xfrm>
            <a:off x="6229548" y="2418168"/>
            <a:ext cx="2535761" cy="109611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/>
              <a:t>Co</a:t>
            </a:r>
            <a:r>
              <a:rPr lang="fr-FR" sz="1400" dirty="0" err="1"/>
              <a:t>ntribuer</a:t>
            </a:r>
            <a:r>
              <a:rPr lang="fr-FR" sz="1400" dirty="0"/>
              <a:t> à la stabilité, prévention des conflits ( situations d’urgence, crise émergente,  ou d’après-crise 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6251706" y="3680550"/>
            <a:ext cx="2513604" cy="130000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Contribuer à renforcer la résilience</a:t>
            </a:r>
          </a:p>
          <a:p>
            <a:pPr algn="ctr"/>
            <a:r>
              <a:rPr lang="fr-FR" sz="1400" dirty="0"/>
              <a:t>assurer le lien entre aide humanitaire et action en faveur du développement;</a:t>
            </a:r>
            <a:endParaRPr lang="en-GB" sz="1400" dirty="0"/>
          </a:p>
        </p:txBody>
      </p:sp>
      <p:sp>
        <p:nvSpPr>
          <p:cNvPr id="39" name="Rounded Rectangle 38"/>
          <p:cNvSpPr/>
          <p:nvPr/>
        </p:nvSpPr>
        <p:spPr>
          <a:xfrm>
            <a:off x="633553" y="5734723"/>
            <a:ext cx="10800376" cy="355401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La réserve pour les défis et priorités émergents</a:t>
            </a:r>
            <a:r>
              <a:rPr lang="en-GB" dirty="0"/>
              <a:t> € 9,5 milliard</a:t>
            </a:r>
          </a:p>
        </p:txBody>
      </p:sp>
      <p:sp>
        <p:nvSpPr>
          <p:cNvPr id="36" name="Rounded Rectangle 7">
            <a:extLst>
              <a:ext uri="{FF2B5EF4-FFF2-40B4-BE49-F238E27FC236}">
                <a16:creationId xmlns:a16="http://schemas.microsoft.com/office/drawing/2014/main" id="{BA096F7A-FB53-4F57-A26B-D16B03D549C5}"/>
              </a:ext>
            </a:extLst>
          </p:cNvPr>
          <p:cNvSpPr/>
          <p:nvPr/>
        </p:nvSpPr>
        <p:spPr>
          <a:xfrm>
            <a:off x="8916994" y="848680"/>
            <a:ext cx="2535761" cy="426375"/>
          </a:xfrm>
          <a:prstGeom prst="round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Plan </a:t>
            </a:r>
            <a:r>
              <a:rPr lang="en-GB" sz="1600" dirty="0" err="1"/>
              <a:t>d’investissement</a:t>
            </a:r>
            <a:r>
              <a:rPr lang="en-GB" sz="1600" dirty="0"/>
              <a:t> </a:t>
            </a:r>
            <a:r>
              <a:rPr lang="en-GB" sz="1600" dirty="0" err="1"/>
              <a:t>exterieur</a:t>
            </a:r>
            <a:endParaRPr lang="en-GB" sz="1600" dirty="0"/>
          </a:p>
        </p:txBody>
      </p:sp>
      <p:sp>
        <p:nvSpPr>
          <p:cNvPr id="40" name="Rounded Rectangle 7">
            <a:extLst>
              <a:ext uri="{FF2B5EF4-FFF2-40B4-BE49-F238E27FC236}">
                <a16:creationId xmlns:a16="http://schemas.microsoft.com/office/drawing/2014/main" id="{0A90CD3C-2BAE-47DA-A8B2-505C3D320AFE}"/>
              </a:ext>
            </a:extLst>
          </p:cNvPr>
          <p:cNvSpPr/>
          <p:nvPr/>
        </p:nvSpPr>
        <p:spPr>
          <a:xfrm>
            <a:off x="8898857" y="1355903"/>
            <a:ext cx="2535761" cy="587583"/>
          </a:xfrm>
          <a:prstGeom prst="round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Fonds </a:t>
            </a:r>
            <a:r>
              <a:rPr lang="en-GB" sz="1400" dirty="0" err="1"/>
              <a:t>européen</a:t>
            </a:r>
            <a:r>
              <a:rPr lang="en-GB" sz="1400" dirty="0"/>
              <a:t> pour le </a:t>
            </a:r>
            <a:r>
              <a:rPr lang="en-GB" sz="1400" dirty="0" err="1"/>
              <a:t>developpement</a:t>
            </a:r>
            <a:r>
              <a:rPr lang="en-GB" sz="1400" dirty="0"/>
              <a:t> durable plus (FEDD+)</a:t>
            </a:r>
          </a:p>
        </p:txBody>
      </p:sp>
      <p:sp>
        <p:nvSpPr>
          <p:cNvPr id="41" name="Rounded Rectangle 7">
            <a:extLst>
              <a:ext uri="{FF2B5EF4-FFF2-40B4-BE49-F238E27FC236}">
                <a16:creationId xmlns:a16="http://schemas.microsoft.com/office/drawing/2014/main" id="{B75A751F-605F-4DD5-9684-330D1A3A17EE}"/>
              </a:ext>
            </a:extLst>
          </p:cNvPr>
          <p:cNvSpPr/>
          <p:nvPr/>
        </p:nvSpPr>
        <p:spPr>
          <a:xfrm>
            <a:off x="8925681" y="1973909"/>
            <a:ext cx="2535761" cy="436332"/>
          </a:xfrm>
          <a:prstGeom prst="round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/>
              <a:t>Guarantie</a:t>
            </a:r>
            <a:r>
              <a:rPr lang="en-GB" sz="1400" dirty="0"/>
              <a:t> pour </a:t>
            </a:r>
            <a:r>
              <a:rPr lang="en-GB" sz="1400" dirty="0" err="1"/>
              <a:t>l’action</a:t>
            </a:r>
            <a:r>
              <a:rPr lang="en-GB" sz="1400" dirty="0"/>
              <a:t> </a:t>
            </a:r>
            <a:r>
              <a:rPr lang="en-GB" sz="1400" dirty="0" err="1"/>
              <a:t>exterieure</a:t>
            </a:r>
            <a:endParaRPr lang="en-GB" sz="1400" dirty="0"/>
          </a:p>
        </p:txBody>
      </p:sp>
      <p:sp>
        <p:nvSpPr>
          <p:cNvPr id="42" name="Rounded Rectangle 7">
            <a:extLst>
              <a:ext uri="{FF2B5EF4-FFF2-40B4-BE49-F238E27FC236}">
                <a16:creationId xmlns:a16="http://schemas.microsoft.com/office/drawing/2014/main" id="{5DA5F055-4875-4915-8ABA-7A1E21B0167C}"/>
              </a:ext>
            </a:extLst>
          </p:cNvPr>
          <p:cNvSpPr/>
          <p:nvPr/>
        </p:nvSpPr>
        <p:spPr>
          <a:xfrm>
            <a:off x="8925681" y="2547077"/>
            <a:ext cx="2535761" cy="2351701"/>
          </a:xfrm>
          <a:prstGeom prst="round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/>
              <a:t>Soutenir les investissements en mettant l'accent sur :</a:t>
            </a:r>
          </a:p>
          <a:p>
            <a:r>
              <a:rPr lang="fr-FR" sz="1400" dirty="0"/>
              <a:t>- La croissance durable et inclusive</a:t>
            </a:r>
          </a:p>
          <a:p>
            <a:r>
              <a:rPr lang="fr-FR" sz="1400" dirty="0"/>
              <a:t>- Création de travail décent</a:t>
            </a:r>
          </a:p>
          <a:p>
            <a:r>
              <a:rPr lang="fr-FR" sz="1400" dirty="0"/>
              <a:t>Compétences et esprit d'entreprise</a:t>
            </a:r>
          </a:p>
          <a:p>
            <a:r>
              <a:rPr lang="fr-FR" sz="1400" dirty="0"/>
              <a:t>- S'attaquer aux causes socio-économiques profondes de l'immigration clandestine</a:t>
            </a:r>
            <a:endParaRPr lang="en-GB" sz="1400" dirty="0"/>
          </a:p>
        </p:txBody>
      </p:sp>
      <p:sp>
        <p:nvSpPr>
          <p:cNvPr id="43" name="Rounded Rectangle 7">
            <a:extLst>
              <a:ext uri="{FF2B5EF4-FFF2-40B4-BE49-F238E27FC236}">
                <a16:creationId xmlns:a16="http://schemas.microsoft.com/office/drawing/2014/main" id="{82047953-753B-4800-A47D-C579F3CF5A6F}"/>
              </a:ext>
            </a:extLst>
          </p:cNvPr>
          <p:cNvSpPr/>
          <p:nvPr/>
        </p:nvSpPr>
        <p:spPr>
          <a:xfrm>
            <a:off x="8916994" y="5079990"/>
            <a:ext cx="2535761" cy="502273"/>
          </a:xfrm>
          <a:prstGeom prst="round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L'UE peut garantir des opérations 60 milliards d'euros</a:t>
            </a:r>
          </a:p>
        </p:txBody>
      </p:sp>
    </p:spTree>
    <p:extLst>
      <p:ext uri="{BB962C8B-B14F-4D97-AF65-F5344CB8AC3E}">
        <p14:creationId xmlns:p14="http://schemas.microsoft.com/office/powerpoint/2010/main" val="2812534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DF">
      <a:dk1>
        <a:sysClr val="windowText" lastClr="000000"/>
      </a:dk1>
      <a:lt1>
        <a:sysClr val="window" lastClr="FFFFFF"/>
      </a:lt1>
      <a:dk2>
        <a:srgbClr val="D30E6C"/>
      </a:dk2>
      <a:lt2>
        <a:srgbClr val="E7E6E6"/>
      </a:lt2>
      <a:accent1>
        <a:srgbClr val="004A98"/>
      </a:accent1>
      <a:accent2>
        <a:srgbClr val="D93281"/>
      </a:accent2>
      <a:accent3>
        <a:srgbClr val="3C3C3B"/>
      </a:accent3>
      <a:accent4>
        <a:srgbClr val="8BADD0"/>
      </a:accent4>
      <a:accent5>
        <a:srgbClr val="F1B6D2"/>
      </a:accent5>
      <a:accent6>
        <a:srgbClr val="E3E3E2"/>
      </a:accent6>
      <a:hlink>
        <a:srgbClr val="004A98"/>
      </a:hlink>
      <a:folHlink>
        <a:srgbClr val="954F72"/>
      </a:folHlink>
    </a:clrScheme>
    <a:fontScheme name="MDF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600" dirty="0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011355 MDF_powerpoint_template_v2.pptx" id="{EB93B03D-08B8-4D64-B312-20D1E43A7406}" vid="{658DB5DF-0236-4F2F-A546-2E3168DB4F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487</TotalTime>
  <Words>1005</Words>
  <Application>Microsoft Office PowerPoint</Application>
  <PresentationFormat>Widescreen</PresentationFormat>
  <Paragraphs>174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EC Square Sans Pro</vt:lpstr>
      <vt:lpstr>Modern Love Caps</vt:lpstr>
      <vt:lpstr>Office Theme</vt:lpstr>
      <vt:lpstr>Comment l’Union européenne finance-t-elle des projets?</vt:lpstr>
      <vt:lpstr>Sujets de ce module  </vt:lpstr>
      <vt:lpstr>L’Union Européenne comment ça fonctionne?</vt:lpstr>
      <vt:lpstr>L’ossature du fonctionnement de l’Union européenne</vt:lpstr>
      <vt:lpstr>L’UE en dehors de l’Europe</vt:lpstr>
      <vt:lpstr>Le budget de l’Union européenne</vt:lpstr>
      <vt:lpstr>Le budget</vt:lpstr>
      <vt:lpstr>Le budget de l’UE</vt:lpstr>
      <vt:lpstr>PowerPoint Presentation</vt:lpstr>
      <vt:lpstr>Instrument de voisinage, de coopération au développement et de coopération internationale</vt:lpstr>
      <vt:lpstr>Le voisiange et le monde</vt:lpstr>
      <vt:lpstr>3 pilliers</vt:lpstr>
      <vt:lpstr>Le pilier géographique</vt:lpstr>
      <vt:lpstr> Pilier géographique: quelques chiffres </vt:lpstr>
      <vt:lpstr>Le pilier thématique</vt:lpstr>
      <vt:lpstr>Pilier thématique: quelques chiffres</vt:lpstr>
      <vt:lpstr>Le pilier de réaction rapide</vt:lpstr>
      <vt:lpstr>Et… une zone de flexibilité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ndu</dc:creator>
  <cp:lastModifiedBy>Nicolas Dupic</cp:lastModifiedBy>
  <cp:revision>33</cp:revision>
  <dcterms:created xsi:type="dcterms:W3CDTF">2019-03-24T13:52:13Z</dcterms:created>
  <dcterms:modified xsi:type="dcterms:W3CDTF">2021-10-13T08:25:17Z</dcterms:modified>
</cp:coreProperties>
</file>